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7D_6459C190.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modernComment_187_A99F18AA.xml" ContentType="application/vnd.ms-powerpoint.comments+xml"/>
  <Override PartName="/ppt/comments/modernComment_18A_55D89B71.xml" ContentType="application/vnd.ms-powerpoint.comments+xml"/>
  <Override PartName="/ppt/comments/modernComment_189_95B26D8D.xml" ContentType="application/vnd.ms-powerpoint.comments+xml"/>
  <Override PartName="/ppt/comments/modernComment_18B_35445121.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modernComment_190_A7EFDE31.xml" ContentType="application/vnd.ms-powerpoint.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4"/>
  </p:sldMasterIdLst>
  <p:notesMasterIdLst>
    <p:notesMasterId r:id="rId62"/>
  </p:notesMasterIdLst>
  <p:sldIdLst>
    <p:sldId id="259" r:id="rId5"/>
    <p:sldId id="974" r:id="rId6"/>
    <p:sldId id="973" r:id="rId7"/>
    <p:sldId id="930" r:id="rId8"/>
    <p:sldId id="929" r:id="rId9"/>
    <p:sldId id="975" r:id="rId10"/>
    <p:sldId id="275" r:id="rId11"/>
    <p:sldId id="370" r:id="rId12"/>
    <p:sldId id="419" r:id="rId13"/>
    <p:sldId id="420" r:id="rId14"/>
    <p:sldId id="281" r:id="rId15"/>
    <p:sldId id="414" r:id="rId16"/>
    <p:sldId id="372" r:id="rId17"/>
    <p:sldId id="369" r:id="rId18"/>
    <p:sldId id="283" r:id="rId19"/>
    <p:sldId id="387" r:id="rId20"/>
    <p:sldId id="931" r:id="rId21"/>
    <p:sldId id="308" r:id="rId22"/>
    <p:sldId id="422" r:id="rId23"/>
    <p:sldId id="421" r:id="rId24"/>
    <p:sldId id="374" r:id="rId25"/>
    <p:sldId id="381" r:id="rId26"/>
    <p:sldId id="415" r:id="rId27"/>
    <p:sldId id="416" r:id="rId28"/>
    <p:sldId id="383" r:id="rId29"/>
    <p:sldId id="313" r:id="rId30"/>
    <p:sldId id="388" r:id="rId31"/>
    <p:sldId id="289" r:id="rId32"/>
    <p:sldId id="390" r:id="rId33"/>
    <p:sldId id="391" r:id="rId34"/>
    <p:sldId id="394" r:id="rId35"/>
    <p:sldId id="392" r:id="rId36"/>
    <p:sldId id="293" r:id="rId37"/>
    <p:sldId id="393" r:id="rId38"/>
    <p:sldId id="395" r:id="rId39"/>
    <p:sldId id="352" r:id="rId40"/>
    <p:sldId id="396" r:id="rId41"/>
    <p:sldId id="397" r:id="rId42"/>
    <p:sldId id="298" r:id="rId43"/>
    <p:sldId id="398" r:id="rId44"/>
    <p:sldId id="292" r:id="rId45"/>
    <p:sldId id="323" r:id="rId46"/>
    <p:sldId id="340" r:id="rId47"/>
    <p:sldId id="400" r:id="rId48"/>
    <p:sldId id="399" r:id="rId49"/>
    <p:sldId id="299" r:id="rId50"/>
    <p:sldId id="402" r:id="rId51"/>
    <p:sldId id="407" r:id="rId52"/>
    <p:sldId id="408" r:id="rId53"/>
    <p:sldId id="410" r:id="rId54"/>
    <p:sldId id="303" r:id="rId55"/>
    <p:sldId id="320" r:id="rId56"/>
    <p:sldId id="409" r:id="rId57"/>
    <p:sldId id="403" r:id="rId58"/>
    <p:sldId id="401" r:id="rId59"/>
    <p:sldId id="928" r:id="rId60"/>
    <p:sldId id="27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C6C654-DDAF-EA27-614C-9E86DD3163BA}" name="Maresa Beazley - Senior Researcher" initials="MBSR" userId="S::Maresa.Beazley@essex.gov.uk::5f8a0d0f-7495-4475-8968-cf1e28e5c564" providerId="AD"/>
  <p188:author id="{2BD1507F-84E1-B827-BB5E-079830CE31A7}" name="Mike Williams - Evaluation and Impact Analyst" initials="" userId="S::Mike.Williams@essex.gov.uk::d650fd59-5be2-46a5-9b2f-23ce6b8822f5" providerId="AD"/>
  <p188:author id="{1294A8C5-BE2E-6AE0-2232-0351CA4F26F5}" name="Mike Williams - Evaluation and Impact Analyst" initials="MA" userId="S::mike.williams@essex.gov.uk::d650fd59-5be2-46a5-9b2f-23ce6b8822f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400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BEFAA1-E941-43D5-AD52-C40C6AEE926D}" v="114" dt="2024-03-19T16:14:14.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98"/>
    <p:restoredTop sz="94628"/>
  </p:normalViewPr>
  <p:slideViewPr>
    <p:cSldViewPr snapToGrid="0">
      <p:cViewPr varScale="1">
        <p:scale>
          <a:sx n="81" d="100"/>
          <a:sy n="81" d="100"/>
        </p:scale>
        <p:origin x="36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Farrow - Senior Analyst" userId="c1abfc49-158e-45b9-aeb7-de68c6c40f1f" providerId="ADAL" clId="{C2BEFAA1-E941-43D5-AD52-C40C6AEE926D}"/>
    <pc:docChg chg="undo custSel addSld delSld modSld sldOrd">
      <pc:chgData name="Emma Farrow - Senior Analyst" userId="c1abfc49-158e-45b9-aeb7-de68c6c40f1f" providerId="ADAL" clId="{C2BEFAA1-E941-43D5-AD52-C40C6AEE926D}" dt="2024-03-19T16:14:33.563" v="493" actId="1076"/>
      <pc:docMkLst>
        <pc:docMk/>
      </pc:docMkLst>
      <pc:sldChg chg="modSp add mod">
        <pc:chgData name="Emma Farrow - Senior Analyst" userId="c1abfc49-158e-45b9-aeb7-de68c6c40f1f" providerId="ADAL" clId="{C2BEFAA1-E941-43D5-AD52-C40C6AEE926D}" dt="2024-03-19T15:28:47.574" v="2"/>
        <pc:sldMkLst>
          <pc:docMk/>
          <pc:sldMk cId="2383812476" sldId="259"/>
        </pc:sldMkLst>
        <pc:spChg chg="mod">
          <ac:chgData name="Emma Farrow - Senior Analyst" userId="c1abfc49-158e-45b9-aeb7-de68c6c40f1f" providerId="ADAL" clId="{C2BEFAA1-E941-43D5-AD52-C40C6AEE926D}" dt="2024-03-19T15:28:47.574" v="2"/>
          <ac:spMkLst>
            <pc:docMk/>
            <pc:sldMk cId="2383812476" sldId="259"/>
            <ac:spMk id="3" creationId="{AE701EAF-FF00-4D7C-24FF-841947A70F7D}"/>
          </ac:spMkLst>
        </pc:spChg>
      </pc:sldChg>
      <pc:sldChg chg="add del">
        <pc:chgData name="Emma Farrow - Senior Analyst" userId="c1abfc49-158e-45b9-aeb7-de68c6c40f1f" providerId="ADAL" clId="{C2BEFAA1-E941-43D5-AD52-C40C6AEE926D}" dt="2024-03-19T15:29:31.883" v="17" actId="47"/>
        <pc:sldMkLst>
          <pc:docMk/>
          <pc:sldMk cId="2444680049" sldId="270"/>
        </pc:sldMkLst>
      </pc:sldChg>
      <pc:sldChg chg="add">
        <pc:chgData name="Emma Farrow - Senior Analyst" userId="c1abfc49-158e-45b9-aeb7-de68c6c40f1f" providerId="ADAL" clId="{C2BEFAA1-E941-43D5-AD52-C40C6AEE926D}" dt="2024-03-19T15:29:57.006" v="19"/>
        <pc:sldMkLst>
          <pc:docMk/>
          <pc:sldMk cId="225883864" sldId="275"/>
        </pc:sldMkLst>
      </pc:sldChg>
      <pc:sldChg chg="addSp modSp add">
        <pc:chgData name="Emma Farrow - Senior Analyst" userId="c1abfc49-158e-45b9-aeb7-de68c6c40f1f" providerId="ADAL" clId="{C2BEFAA1-E941-43D5-AD52-C40C6AEE926D}" dt="2024-03-19T15:39:11.813" v="86"/>
        <pc:sldMkLst>
          <pc:docMk/>
          <pc:sldMk cId="1384461723" sldId="281"/>
        </pc:sldMkLst>
        <pc:spChg chg="add mod">
          <ac:chgData name="Emma Farrow - Senior Analyst" userId="c1abfc49-158e-45b9-aeb7-de68c6c40f1f" providerId="ADAL" clId="{C2BEFAA1-E941-43D5-AD52-C40C6AEE926D}" dt="2024-03-19T15:39:11.813" v="86"/>
          <ac:spMkLst>
            <pc:docMk/>
            <pc:sldMk cId="1384461723" sldId="281"/>
            <ac:spMk id="3" creationId="{4DB17CCE-5175-9431-2951-25A85A41C6A4}"/>
          </ac:spMkLst>
        </pc:spChg>
      </pc:sldChg>
      <pc:sldChg chg="add">
        <pc:chgData name="Emma Farrow - Senior Analyst" userId="c1abfc49-158e-45b9-aeb7-de68c6c40f1f" providerId="ADAL" clId="{C2BEFAA1-E941-43D5-AD52-C40C6AEE926D}" dt="2024-03-19T15:38:38.266" v="77"/>
        <pc:sldMkLst>
          <pc:docMk/>
          <pc:sldMk cId="2499398735" sldId="283"/>
        </pc:sldMkLst>
      </pc:sldChg>
      <pc:sldChg chg="add">
        <pc:chgData name="Emma Farrow - Senior Analyst" userId="c1abfc49-158e-45b9-aeb7-de68c6c40f1f" providerId="ADAL" clId="{C2BEFAA1-E941-43D5-AD52-C40C6AEE926D}" dt="2024-03-19T15:38:38.266" v="77"/>
        <pc:sldMkLst>
          <pc:docMk/>
          <pc:sldMk cId="268520288" sldId="289"/>
        </pc:sldMkLst>
      </pc:sldChg>
      <pc:sldChg chg="addSp modSp add mod">
        <pc:chgData name="Emma Farrow - Senior Analyst" userId="c1abfc49-158e-45b9-aeb7-de68c6c40f1f" providerId="ADAL" clId="{C2BEFAA1-E941-43D5-AD52-C40C6AEE926D}" dt="2024-03-19T15:42:25.643" v="133" actId="1076"/>
        <pc:sldMkLst>
          <pc:docMk/>
          <pc:sldMk cId="3341105410" sldId="292"/>
        </pc:sldMkLst>
        <pc:spChg chg="mod">
          <ac:chgData name="Emma Farrow - Senior Analyst" userId="c1abfc49-158e-45b9-aeb7-de68c6c40f1f" providerId="ADAL" clId="{C2BEFAA1-E941-43D5-AD52-C40C6AEE926D}" dt="2024-03-19T15:42:25.643" v="133" actId="1076"/>
          <ac:spMkLst>
            <pc:docMk/>
            <pc:sldMk cId="3341105410" sldId="292"/>
            <ac:spMk id="3" creationId="{C831B81E-998B-E0DC-F970-593433FA47C8}"/>
          </ac:spMkLst>
        </pc:spChg>
        <pc:spChg chg="add mod">
          <ac:chgData name="Emma Farrow - Senior Analyst" userId="c1abfc49-158e-45b9-aeb7-de68c6c40f1f" providerId="ADAL" clId="{C2BEFAA1-E941-43D5-AD52-C40C6AEE926D}" dt="2024-03-19T15:41:45.849" v="126"/>
          <ac:spMkLst>
            <pc:docMk/>
            <pc:sldMk cId="3341105410" sldId="292"/>
            <ac:spMk id="4" creationId="{77FA5B77-3256-BA97-3927-08A0CE4FE2AC}"/>
          </ac:spMkLst>
        </pc:spChg>
        <pc:spChg chg="mod">
          <ac:chgData name="Emma Farrow - Senior Analyst" userId="c1abfc49-158e-45b9-aeb7-de68c6c40f1f" providerId="ADAL" clId="{C2BEFAA1-E941-43D5-AD52-C40C6AEE926D}" dt="2024-03-19T15:42:03.460" v="130" actId="1076"/>
          <ac:spMkLst>
            <pc:docMk/>
            <pc:sldMk cId="3341105410" sldId="292"/>
            <ac:spMk id="9" creationId="{D8368A62-2BDD-19C6-1D99-DEB9D3D19D3D}"/>
          </ac:spMkLst>
        </pc:spChg>
        <pc:spChg chg="mod">
          <ac:chgData name="Emma Farrow - Senior Analyst" userId="c1abfc49-158e-45b9-aeb7-de68c6c40f1f" providerId="ADAL" clId="{C2BEFAA1-E941-43D5-AD52-C40C6AEE926D}" dt="2024-03-19T15:42:03.460" v="130" actId="1076"/>
          <ac:spMkLst>
            <pc:docMk/>
            <pc:sldMk cId="3341105410" sldId="292"/>
            <ac:spMk id="10" creationId="{21566ABE-50E6-A180-0ECE-17444DA48253}"/>
          </ac:spMkLst>
        </pc:spChg>
        <pc:picChg chg="mod">
          <ac:chgData name="Emma Farrow - Senior Analyst" userId="c1abfc49-158e-45b9-aeb7-de68c6c40f1f" providerId="ADAL" clId="{C2BEFAA1-E941-43D5-AD52-C40C6AEE926D}" dt="2024-03-19T15:42:03.460" v="130" actId="1076"/>
          <ac:picMkLst>
            <pc:docMk/>
            <pc:sldMk cId="3341105410" sldId="292"/>
            <ac:picMk id="11" creationId="{8C547D49-CC56-91DD-CDC9-B9A366EDC2E0}"/>
          </ac:picMkLst>
        </pc:picChg>
      </pc:sldChg>
      <pc:sldChg chg="addSp modSp add mod">
        <pc:chgData name="Emma Farrow - Senior Analyst" userId="c1abfc49-158e-45b9-aeb7-de68c6c40f1f" providerId="ADAL" clId="{C2BEFAA1-E941-43D5-AD52-C40C6AEE926D}" dt="2024-03-19T15:53:59.573" v="282" actId="20577"/>
        <pc:sldMkLst>
          <pc:docMk/>
          <pc:sldMk cId="3940217600" sldId="293"/>
        </pc:sldMkLst>
        <pc:spChg chg="mod">
          <ac:chgData name="Emma Farrow - Senior Analyst" userId="c1abfc49-158e-45b9-aeb7-de68c6c40f1f" providerId="ADAL" clId="{C2BEFAA1-E941-43D5-AD52-C40C6AEE926D}" dt="2024-03-19T15:53:59.573" v="282" actId="20577"/>
          <ac:spMkLst>
            <pc:docMk/>
            <pc:sldMk cId="3940217600" sldId="293"/>
            <ac:spMk id="3" creationId="{C831B81E-998B-E0DC-F970-593433FA47C8}"/>
          </ac:spMkLst>
        </pc:spChg>
        <pc:spChg chg="add mod">
          <ac:chgData name="Emma Farrow - Senior Analyst" userId="c1abfc49-158e-45b9-aeb7-de68c6c40f1f" providerId="ADAL" clId="{C2BEFAA1-E941-43D5-AD52-C40C6AEE926D}" dt="2024-03-19T15:40:27.681" v="115"/>
          <ac:spMkLst>
            <pc:docMk/>
            <pc:sldMk cId="3940217600" sldId="293"/>
            <ac:spMk id="4" creationId="{CC057ECE-1C22-3759-8150-A5A38D7C1B4C}"/>
          </ac:spMkLst>
        </pc:spChg>
        <pc:spChg chg="mod">
          <ac:chgData name="Emma Farrow - Senior Analyst" userId="c1abfc49-158e-45b9-aeb7-de68c6c40f1f" providerId="ADAL" clId="{C2BEFAA1-E941-43D5-AD52-C40C6AEE926D}" dt="2024-03-19T15:40:33.280" v="116" actId="1076"/>
          <ac:spMkLst>
            <pc:docMk/>
            <pc:sldMk cId="3940217600" sldId="293"/>
            <ac:spMk id="8" creationId="{ECFE5906-57E0-6AE0-21EB-564705ADA4C6}"/>
          </ac:spMkLst>
        </pc:spChg>
        <pc:spChg chg="mod">
          <ac:chgData name="Emma Farrow - Senior Analyst" userId="c1abfc49-158e-45b9-aeb7-de68c6c40f1f" providerId="ADAL" clId="{C2BEFAA1-E941-43D5-AD52-C40C6AEE926D}" dt="2024-03-19T15:40:33.280" v="116" actId="1076"/>
          <ac:spMkLst>
            <pc:docMk/>
            <pc:sldMk cId="3940217600" sldId="293"/>
            <ac:spMk id="9" creationId="{923C9D2E-4B4D-354B-DE9B-B4BD8DC4E3E0}"/>
          </ac:spMkLst>
        </pc:spChg>
        <pc:picChg chg="mod">
          <ac:chgData name="Emma Farrow - Senior Analyst" userId="c1abfc49-158e-45b9-aeb7-de68c6c40f1f" providerId="ADAL" clId="{C2BEFAA1-E941-43D5-AD52-C40C6AEE926D}" dt="2024-03-19T15:40:33.280" v="116" actId="1076"/>
          <ac:picMkLst>
            <pc:docMk/>
            <pc:sldMk cId="3940217600" sldId="293"/>
            <ac:picMk id="10" creationId="{E791DFDE-48A1-64B5-02FB-3B14B6E09FE7}"/>
          </ac:picMkLst>
        </pc:picChg>
      </pc:sldChg>
      <pc:sldChg chg="add">
        <pc:chgData name="Emma Farrow - Senior Analyst" userId="c1abfc49-158e-45b9-aeb7-de68c6c40f1f" providerId="ADAL" clId="{C2BEFAA1-E941-43D5-AD52-C40C6AEE926D}" dt="2024-03-19T15:38:38.266" v="77"/>
        <pc:sldMkLst>
          <pc:docMk/>
          <pc:sldMk cId="581727147" sldId="298"/>
        </pc:sldMkLst>
      </pc:sldChg>
      <pc:sldChg chg="add">
        <pc:chgData name="Emma Farrow - Senior Analyst" userId="c1abfc49-158e-45b9-aeb7-de68c6c40f1f" providerId="ADAL" clId="{C2BEFAA1-E941-43D5-AD52-C40C6AEE926D}" dt="2024-03-19T15:38:38.266" v="77"/>
        <pc:sldMkLst>
          <pc:docMk/>
          <pc:sldMk cId="473363754" sldId="299"/>
        </pc:sldMkLst>
      </pc:sldChg>
      <pc:sldChg chg="addSp modSp add mod">
        <pc:chgData name="Emma Farrow - Senior Analyst" userId="c1abfc49-158e-45b9-aeb7-de68c6c40f1f" providerId="ADAL" clId="{C2BEFAA1-E941-43D5-AD52-C40C6AEE926D}" dt="2024-03-19T16:01:30.604" v="348" actId="14100"/>
        <pc:sldMkLst>
          <pc:docMk/>
          <pc:sldMk cId="2949705011" sldId="303"/>
        </pc:sldMkLst>
        <pc:spChg chg="add mod">
          <ac:chgData name="Emma Farrow - Senior Analyst" userId="c1abfc49-158e-45b9-aeb7-de68c6c40f1f" providerId="ADAL" clId="{C2BEFAA1-E941-43D5-AD52-C40C6AEE926D}" dt="2024-03-19T15:43:13.061" v="142"/>
          <ac:spMkLst>
            <pc:docMk/>
            <pc:sldMk cId="2949705011" sldId="303"/>
            <ac:spMk id="3" creationId="{D2CC6131-42AC-46E5-2898-256F38E0E138}"/>
          </ac:spMkLst>
        </pc:spChg>
        <pc:spChg chg="mod">
          <ac:chgData name="Emma Farrow - Senior Analyst" userId="c1abfc49-158e-45b9-aeb7-de68c6c40f1f" providerId="ADAL" clId="{C2BEFAA1-E941-43D5-AD52-C40C6AEE926D}" dt="2024-03-19T16:01:30.604" v="348" actId="14100"/>
          <ac:spMkLst>
            <pc:docMk/>
            <pc:sldMk cId="2949705011" sldId="303"/>
            <ac:spMk id="6" creationId="{3A8574B2-2FDC-A032-EC5B-055BEF95D9EA}"/>
          </ac:spMkLst>
        </pc:spChg>
      </pc:sldChg>
      <pc:sldChg chg="addSp modSp add mod">
        <pc:chgData name="Emma Farrow - Senior Analyst" userId="c1abfc49-158e-45b9-aeb7-de68c6c40f1f" providerId="ADAL" clId="{C2BEFAA1-E941-43D5-AD52-C40C6AEE926D}" dt="2024-03-19T15:39:36.970" v="98" actId="1036"/>
        <pc:sldMkLst>
          <pc:docMk/>
          <pc:sldMk cId="2625035768" sldId="308"/>
        </pc:sldMkLst>
        <pc:spChg chg="add mod">
          <ac:chgData name="Emma Farrow - Senior Analyst" userId="c1abfc49-158e-45b9-aeb7-de68c6c40f1f" providerId="ADAL" clId="{C2BEFAA1-E941-43D5-AD52-C40C6AEE926D}" dt="2024-03-19T15:39:22.621" v="92"/>
          <ac:spMkLst>
            <pc:docMk/>
            <pc:sldMk cId="2625035768" sldId="308"/>
            <ac:spMk id="5" creationId="{7EC20E2E-0D00-A9A2-A573-27303D9ACBA2}"/>
          </ac:spMkLst>
        </pc:spChg>
        <pc:spChg chg="mod">
          <ac:chgData name="Emma Farrow - Senior Analyst" userId="c1abfc49-158e-45b9-aeb7-de68c6c40f1f" providerId="ADAL" clId="{C2BEFAA1-E941-43D5-AD52-C40C6AEE926D}" dt="2024-03-19T15:39:36.970" v="98" actId="1036"/>
          <ac:spMkLst>
            <pc:docMk/>
            <pc:sldMk cId="2625035768" sldId="308"/>
            <ac:spMk id="17" creationId="{2E77FAD8-7F44-CD9C-7D94-4D88A45BA44F}"/>
          </ac:spMkLst>
        </pc:spChg>
        <pc:spChg chg="mod">
          <ac:chgData name="Emma Farrow - Senior Analyst" userId="c1abfc49-158e-45b9-aeb7-de68c6c40f1f" providerId="ADAL" clId="{C2BEFAA1-E941-43D5-AD52-C40C6AEE926D}" dt="2024-03-19T15:39:36.970" v="98" actId="1036"/>
          <ac:spMkLst>
            <pc:docMk/>
            <pc:sldMk cId="2625035768" sldId="308"/>
            <ac:spMk id="18" creationId="{46CDFD74-8531-56B4-DECC-61167B8DD1D5}"/>
          </ac:spMkLst>
        </pc:spChg>
        <pc:picChg chg="mod">
          <ac:chgData name="Emma Farrow - Senior Analyst" userId="c1abfc49-158e-45b9-aeb7-de68c6c40f1f" providerId="ADAL" clId="{C2BEFAA1-E941-43D5-AD52-C40C6AEE926D}" dt="2024-03-19T15:39:36.970" v="98" actId="1036"/>
          <ac:picMkLst>
            <pc:docMk/>
            <pc:sldMk cId="2625035768" sldId="308"/>
            <ac:picMk id="19" creationId="{1A338CE3-1D31-52BF-FA4D-32EA4B700FF0}"/>
          </ac:picMkLst>
        </pc:picChg>
      </pc:sldChg>
      <pc:sldChg chg="addSp modSp add mod">
        <pc:chgData name="Emma Farrow - Senior Analyst" userId="c1abfc49-158e-45b9-aeb7-de68c6c40f1f" providerId="ADAL" clId="{C2BEFAA1-E941-43D5-AD52-C40C6AEE926D}" dt="2024-03-19T15:56:21.602" v="298" actId="1076"/>
        <pc:sldMkLst>
          <pc:docMk/>
          <pc:sldMk cId="44998590" sldId="313"/>
        </pc:sldMkLst>
        <pc:spChg chg="mod">
          <ac:chgData name="Emma Farrow - Senior Analyst" userId="c1abfc49-158e-45b9-aeb7-de68c6c40f1f" providerId="ADAL" clId="{C2BEFAA1-E941-43D5-AD52-C40C6AEE926D}" dt="2024-03-19T15:56:21.602" v="298" actId="1076"/>
          <ac:spMkLst>
            <pc:docMk/>
            <pc:sldMk cId="44998590" sldId="313"/>
            <ac:spMk id="2" creationId="{AB520543-2668-2B31-31A2-DFDD593CB794}"/>
          </ac:spMkLst>
        </pc:spChg>
        <pc:spChg chg="mod">
          <ac:chgData name="Emma Farrow - Senior Analyst" userId="c1abfc49-158e-45b9-aeb7-de68c6c40f1f" providerId="ADAL" clId="{C2BEFAA1-E941-43D5-AD52-C40C6AEE926D}" dt="2024-03-19T15:53:01.857" v="264" actId="20577"/>
          <ac:spMkLst>
            <pc:docMk/>
            <pc:sldMk cId="44998590" sldId="313"/>
            <ac:spMk id="3" creationId="{198A81AE-655A-C775-70F7-C375753B0334}"/>
          </ac:spMkLst>
        </pc:spChg>
        <pc:spChg chg="mod">
          <ac:chgData name="Emma Farrow - Senior Analyst" userId="c1abfc49-158e-45b9-aeb7-de68c6c40f1f" providerId="ADAL" clId="{C2BEFAA1-E941-43D5-AD52-C40C6AEE926D}" dt="2024-03-19T15:53:05.035" v="266" actId="20577"/>
          <ac:spMkLst>
            <pc:docMk/>
            <pc:sldMk cId="44998590" sldId="313"/>
            <ac:spMk id="7" creationId="{107F708F-72CE-109F-35E1-1FF55D04D7FF}"/>
          </ac:spMkLst>
        </pc:spChg>
        <pc:spChg chg="add mod">
          <ac:chgData name="Emma Farrow - Senior Analyst" userId="c1abfc49-158e-45b9-aeb7-de68c6c40f1f" providerId="ADAL" clId="{C2BEFAA1-E941-43D5-AD52-C40C6AEE926D}" dt="2024-03-19T15:40:08.156" v="108"/>
          <ac:spMkLst>
            <pc:docMk/>
            <pc:sldMk cId="44998590" sldId="313"/>
            <ac:spMk id="11" creationId="{7113C580-C5B2-C46C-3E01-4C024F4E66DD}"/>
          </ac:spMkLst>
        </pc:spChg>
      </pc:sldChg>
      <pc:sldChg chg="addSp modSp add mod">
        <pc:chgData name="Emma Farrow - Senior Analyst" userId="c1abfc49-158e-45b9-aeb7-de68c6c40f1f" providerId="ADAL" clId="{C2BEFAA1-E941-43D5-AD52-C40C6AEE926D}" dt="2024-03-19T16:01:49.044" v="351" actId="20577"/>
        <pc:sldMkLst>
          <pc:docMk/>
          <pc:sldMk cId="3307925801" sldId="320"/>
        </pc:sldMkLst>
        <pc:spChg chg="add mod">
          <ac:chgData name="Emma Farrow - Senior Analyst" userId="c1abfc49-158e-45b9-aeb7-de68c6c40f1f" providerId="ADAL" clId="{C2BEFAA1-E941-43D5-AD52-C40C6AEE926D}" dt="2024-03-19T15:43:20.629" v="143"/>
          <ac:spMkLst>
            <pc:docMk/>
            <pc:sldMk cId="3307925801" sldId="320"/>
            <ac:spMk id="3" creationId="{2CE93CE1-2E72-7623-5444-F76F52BAE684}"/>
          </ac:spMkLst>
        </pc:spChg>
        <pc:spChg chg="mod">
          <ac:chgData name="Emma Farrow - Senior Analyst" userId="c1abfc49-158e-45b9-aeb7-de68c6c40f1f" providerId="ADAL" clId="{C2BEFAA1-E941-43D5-AD52-C40C6AEE926D}" dt="2024-03-19T16:01:49.044" v="351" actId="20577"/>
          <ac:spMkLst>
            <pc:docMk/>
            <pc:sldMk cId="3307925801" sldId="320"/>
            <ac:spMk id="26" creationId="{C56F45A7-0696-1FFE-9326-3A9996EA6BD9}"/>
          </ac:spMkLst>
        </pc:spChg>
      </pc:sldChg>
      <pc:sldChg chg="addSp modSp add mod">
        <pc:chgData name="Emma Farrow - Senior Analyst" userId="c1abfc49-158e-45b9-aeb7-de68c6c40f1f" providerId="ADAL" clId="{C2BEFAA1-E941-43D5-AD52-C40C6AEE926D}" dt="2024-03-19T15:42:15.749" v="132" actId="1076"/>
        <pc:sldMkLst>
          <pc:docMk/>
          <pc:sldMk cId="3493301828" sldId="323"/>
        </pc:sldMkLst>
        <pc:spChg chg="mod">
          <ac:chgData name="Emma Farrow - Senior Analyst" userId="c1abfc49-158e-45b9-aeb7-de68c6c40f1f" providerId="ADAL" clId="{C2BEFAA1-E941-43D5-AD52-C40C6AEE926D}" dt="2024-03-19T15:42:15.749" v="132" actId="1076"/>
          <ac:spMkLst>
            <pc:docMk/>
            <pc:sldMk cId="3493301828" sldId="323"/>
            <ac:spMk id="4" creationId="{70528A5A-AB63-B6C4-E6F9-9AD31CFB4A4B}"/>
          </ac:spMkLst>
        </pc:spChg>
        <pc:spChg chg="mod">
          <ac:chgData name="Emma Farrow - Senior Analyst" userId="c1abfc49-158e-45b9-aeb7-de68c6c40f1f" providerId="ADAL" clId="{C2BEFAA1-E941-43D5-AD52-C40C6AEE926D}" dt="2024-03-19T15:42:15.749" v="132" actId="1076"/>
          <ac:spMkLst>
            <pc:docMk/>
            <pc:sldMk cId="3493301828" sldId="323"/>
            <ac:spMk id="5" creationId="{3A6EA725-5225-9143-6381-2FC91F67FB03}"/>
          </ac:spMkLst>
        </pc:spChg>
        <pc:spChg chg="add mod">
          <ac:chgData name="Emma Farrow - Senior Analyst" userId="c1abfc49-158e-45b9-aeb7-de68c6c40f1f" providerId="ADAL" clId="{C2BEFAA1-E941-43D5-AD52-C40C6AEE926D}" dt="2024-03-19T15:42:06.437" v="131"/>
          <ac:spMkLst>
            <pc:docMk/>
            <pc:sldMk cId="3493301828" sldId="323"/>
            <ac:spMk id="7" creationId="{F840F5B7-9C23-41B4-ED2D-77DAC1003389}"/>
          </ac:spMkLst>
        </pc:spChg>
        <pc:picChg chg="mod">
          <ac:chgData name="Emma Farrow - Senior Analyst" userId="c1abfc49-158e-45b9-aeb7-de68c6c40f1f" providerId="ADAL" clId="{C2BEFAA1-E941-43D5-AD52-C40C6AEE926D}" dt="2024-03-19T15:42:15.749" v="132" actId="1076"/>
          <ac:picMkLst>
            <pc:docMk/>
            <pc:sldMk cId="3493301828" sldId="323"/>
            <ac:picMk id="6" creationId="{438EDB02-766B-944E-A1B6-BCFE66E9BDF3}"/>
          </ac:picMkLst>
        </pc:picChg>
      </pc:sldChg>
      <pc:sldChg chg="addSp modSp add mod">
        <pc:chgData name="Emma Farrow - Senior Analyst" userId="c1abfc49-158e-45b9-aeb7-de68c6c40f1f" providerId="ADAL" clId="{C2BEFAA1-E941-43D5-AD52-C40C6AEE926D}" dt="2024-03-19T16:10:57.980" v="424" actId="13926"/>
        <pc:sldMkLst>
          <pc:docMk/>
          <pc:sldMk cId="1115143926" sldId="340"/>
        </pc:sldMkLst>
        <pc:spChg chg="mod">
          <ac:chgData name="Emma Farrow - Senior Analyst" userId="c1abfc49-158e-45b9-aeb7-de68c6c40f1f" providerId="ADAL" clId="{C2BEFAA1-E941-43D5-AD52-C40C6AEE926D}" dt="2024-03-19T16:10:57.980" v="424" actId="13926"/>
          <ac:spMkLst>
            <pc:docMk/>
            <pc:sldMk cId="1115143926" sldId="340"/>
            <ac:spMk id="2" creationId="{AB520543-2668-2B31-31A2-DFDD593CB794}"/>
          </ac:spMkLst>
        </pc:spChg>
        <pc:spChg chg="add mod">
          <ac:chgData name="Emma Farrow - Senior Analyst" userId="c1abfc49-158e-45b9-aeb7-de68c6c40f1f" providerId="ADAL" clId="{C2BEFAA1-E941-43D5-AD52-C40C6AEE926D}" dt="2024-03-19T16:10:57.980" v="424" actId="13926"/>
          <ac:spMkLst>
            <pc:docMk/>
            <pc:sldMk cId="1115143926" sldId="340"/>
            <ac:spMk id="3" creationId="{94F14064-CC5C-4D8A-C682-A2F859E2AE9E}"/>
          </ac:spMkLst>
        </pc:spChg>
        <pc:spChg chg="mod">
          <ac:chgData name="Emma Farrow - Senior Analyst" userId="c1abfc49-158e-45b9-aeb7-de68c6c40f1f" providerId="ADAL" clId="{C2BEFAA1-E941-43D5-AD52-C40C6AEE926D}" dt="2024-03-19T16:10:57.980" v="424" actId="13926"/>
          <ac:spMkLst>
            <pc:docMk/>
            <pc:sldMk cId="1115143926" sldId="340"/>
            <ac:spMk id="6" creationId="{A3C207DB-FBA0-2AA7-3FE4-C3784DD4DBAF}"/>
          </ac:spMkLst>
        </pc:spChg>
        <pc:spChg chg="mod">
          <ac:chgData name="Emma Farrow - Senior Analyst" userId="c1abfc49-158e-45b9-aeb7-de68c6c40f1f" providerId="ADAL" clId="{C2BEFAA1-E941-43D5-AD52-C40C6AEE926D}" dt="2024-03-19T16:10:57.980" v="424" actId="13926"/>
          <ac:spMkLst>
            <pc:docMk/>
            <pc:sldMk cId="1115143926" sldId="340"/>
            <ac:spMk id="8" creationId="{E76D13C5-AB9D-9929-127C-568B6E6BB365}"/>
          </ac:spMkLst>
        </pc:spChg>
      </pc:sldChg>
      <pc:sldChg chg="del">
        <pc:chgData name="Emma Farrow - Senior Analyst" userId="c1abfc49-158e-45b9-aeb7-de68c6c40f1f" providerId="ADAL" clId="{C2BEFAA1-E941-43D5-AD52-C40C6AEE926D}" dt="2024-03-19T15:28:52.832" v="4" actId="47"/>
        <pc:sldMkLst>
          <pc:docMk/>
          <pc:sldMk cId="401757023" sldId="342"/>
        </pc:sldMkLst>
      </pc:sldChg>
      <pc:sldChg chg="addSp modSp add mod">
        <pc:chgData name="Emma Farrow - Senior Analyst" userId="c1abfc49-158e-45b9-aeb7-de68c6c40f1f" providerId="ADAL" clId="{C2BEFAA1-E941-43D5-AD52-C40C6AEE926D}" dt="2024-03-19T15:41:31.491" v="122" actId="1076"/>
        <pc:sldMkLst>
          <pc:docMk/>
          <pc:sldMk cId="2899227578" sldId="352"/>
        </pc:sldMkLst>
        <pc:spChg chg="add mod">
          <ac:chgData name="Emma Farrow - Senior Analyst" userId="c1abfc49-158e-45b9-aeb7-de68c6c40f1f" providerId="ADAL" clId="{C2BEFAA1-E941-43D5-AD52-C40C6AEE926D}" dt="2024-03-19T15:41:21.442" v="121"/>
          <ac:spMkLst>
            <pc:docMk/>
            <pc:sldMk cId="2899227578" sldId="352"/>
            <ac:spMk id="3" creationId="{B0279EDF-D856-B138-9FE8-990508F72564}"/>
          </ac:spMkLst>
        </pc:spChg>
        <pc:graphicFrameChg chg="mod">
          <ac:chgData name="Emma Farrow - Senior Analyst" userId="c1abfc49-158e-45b9-aeb7-de68c6c40f1f" providerId="ADAL" clId="{C2BEFAA1-E941-43D5-AD52-C40C6AEE926D}" dt="2024-03-19T15:41:31.491" v="122" actId="1076"/>
          <ac:graphicFrameMkLst>
            <pc:docMk/>
            <pc:sldMk cId="2899227578" sldId="352"/>
            <ac:graphicFrameMk id="6" creationId="{E25C89DB-3680-7C11-18E4-AAD1173FF478}"/>
          </ac:graphicFrameMkLst>
        </pc:graphicFrameChg>
      </pc:sldChg>
      <pc:sldChg chg="del ord">
        <pc:chgData name="Emma Farrow - Senior Analyst" userId="c1abfc49-158e-45b9-aeb7-de68c6c40f1f" providerId="ADAL" clId="{C2BEFAA1-E941-43D5-AD52-C40C6AEE926D}" dt="2024-03-19T15:43:40.612" v="148" actId="47"/>
        <pc:sldMkLst>
          <pc:docMk/>
          <pc:sldMk cId="1771584535" sldId="368"/>
        </pc:sldMkLst>
      </pc:sldChg>
      <pc:sldChg chg="addSp modSp add mod">
        <pc:chgData name="Emma Farrow - Senior Analyst" userId="c1abfc49-158e-45b9-aeb7-de68c6c40f1f" providerId="ADAL" clId="{C2BEFAA1-E941-43D5-AD52-C40C6AEE926D}" dt="2024-03-19T15:50:22.531" v="240" actId="20577"/>
        <pc:sldMkLst>
          <pc:docMk/>
          <pc:sldMk cId="1540817612" sldId="369"/>
        </pc:sldMkLst>
        <pc:spChg chg="mod">
          <ac:chgData name="Emma Farrow - Senior Analyst" userId="c1abfc49-158e-45b9-aeb7-de68c6c40f1f" providerId="ADAL" clId="{C2BEFAA1-E941-43D5-AD52-C40C6AEE926D}" dt="2024-03-19T15:50:22.531" v="240" actId="20577"/>
          <ac:spMkLst>
            <pc:docMk/>
            <pc:sldMk cId="1540817612" sldId="369"/>
            <ac:spMk id="4" creationId="{9205BD55-7779-7FE1-BB84-37D6AFDA6F43}"/>
          </ac:spMkLst>
        </pc:spChg>
        <pc:spChg chg="add mod">
          <ac:chgData name="Emma Farrow - Senior Analyst" userId="c1abfc49-158e-45b9-aeb7-de68c6c40f1f" providerId="ADAL" clId="{C2BEFAA1-E941-43D5-AD52-C40C6AEE926D}" dt="2024-03-19T15:39:18.263" v="89"/>
          <ac:spMkLst>
            <pc:docMk/>
            <pc:sldMk cId="1540817612" sldId="369"/>
            <ac:spMk id="7" creationId="{85D448BB-06D2-9A1F-E7C9-3B385B11F07A}"/>
          </ac:spMkLst>
        </pc:spChg>
        <pc:graphicFrameChg chg="mod">
          <ac:chgData name="Emma Farrow - Senior Analyst" userId="c1abfc49-158e-45b9-aeb7-de68c6c40f1f" providerId="ADAL" clId="{C2BEFAA1-E941-43D5-AD52-C40C6AEE926D}" dt="2024-03-19T15:50:10.173" v="236" actId="20577"/>
          <ac:graphicFrameMkLst>
            <pc:docMk/>
            <pc:sldMk cId="1540817612" sldId="369"/>
            <ac:graphicFrameMk id="13" creationId="{4DE633A4-B886-E916-BDB8-B447C645F7E4}"/>
          </ac:graphicFrameMkLst>
        </pc:graphicFrameChg>
      </pc:sldChg>
      <pc:sldChg chg="addSp modSp add mod">
        <pc:chgData name="Emma Farrow - Senior Analyst" userId="c1abfc49-158e-45b9-aeb7-de68c6c40f1f" providerId="ADAL" clId="{C2BEFAA1-E941-43D5-AD52-C40C6AEE926D}" dt="2024-03-19T15:46:10.673" v="188" actId="20577"/>
        <pc:sldMkLst>
          <pc:docMk/>
          <pc:sldMk cId="1913504067" sldId="370"/>
        </pc:sldMkLst>
        <pc:spChg chg="add mod">
          <ac:chgData name="Emma Farrow - Senior Analyst" userId="c1abfc49-158e-45b9-aeb7-de68c6c40f1f" providerId="ADAL" clId="{C2BEFAA1-E941-43D5-AD52-C40C6AEE926D}" dt="2024-03-19T15:39:06.387" v="83"/>
          <ac:spMkLst>
            <pc:docMk/>
            <pc:sldMk cId="1913504067" sldId="370"/>
            <ac:spMk id="4" creationId="{97664374-0701-4E26-3F5B-D825F1022857}"/>
          </ac:spMkLst>
        </pc:spChg>
        <pc:spChg chg="mod">
          <ac:chgData name="Emma Farrow - Senior Analyst" userId="c1abfc49-158e-45b9-aeb7-de68c6c40f1f" providerId="ADAL" clId="{C2BEFAA1-E941-43D5-AD52-C40C6AEE926D}" dt="2024-03-19T15:46:10.673" v="188" actId="20577"/>
          <ac:spMkLst>
            <pc:docMk/>
            <pc:sldMk cId="1913504067" sldId="370"/>
            <ac:spMk id="22" creationId="{15758929-DA45-7426-1373-BACC1E1E29DD}"/>
          </ac:spMkLst>
        </pc:spChg>
      </pc:sldChg>
      <pc:sldChg chg="addSp delSp modSp add mod">
        <pc:chgData name="Emma Farrow - Senior Analyst" userId="c1abfc49-158e-45b9-aeb7-de68c6c40f1f" providerId="ADAL" clId="{C2BEFAA1-E941-43D5-AD52-C40C6AEE926D}" dt="2024-03-19T16:03:44.965" v="413" actId="20577"/>
        <pc:sldMkLst>
          <pc:docMk/>
          <pc:sldMk cId="2930126552" sldId="372"/>
        </pc:sldMkLst>
        <pc:spChg chg="del">
          <ac:chgData name="Emma Farrow - Senior Analyst" userId="c1abfc49-158e-45b9-aeb7-de68c6c40f1f" providerId="ADAL" clId="{C2BEFAA1-E941-43D5-AD52-C40C6AEE926D}" dt="2024-03-19T15:48:31.817" v="222" actId="478"/>
          <ac:spMkLst>
            <pc:docMk/>
            <pc:sldMk cId="2930126552" sldId="372"/>
            <ac:spMk id="2" creationId="{AB520543-2668-2B31-31A2-DFDD593CB794}"/>
          </ac:spMkLst>
        </pc:spChg>
        <pc:spChg chg="mod">
          <ac:chgData name="Emma Farrow - Senior Analyst" userId="c1abfc49-158e-45b9-aeb7-de68c6c40f1f" providerId="ADAL" clId="{C2BEFAA1-E941-43D5-AD52-C40C6AEE926D}" dt="2024-03-19T16:03:44.965" v="413" actId="20577"/>
          <ac:spMkLst>
            <pc:docMk/>
            <pc:sldMk cId="2930126552" sldId="372"/>
            <ac:spMk id="3" creationId="{6AFBAD74-CFB5-F8A5-8141-99EA2277E15A}"/>
          </ac:spMkLst>
        </pc:spChg>
        <pc:spChg chg="add mod">
          <ac:chgData name="Emma Farrow - Senior Analyst" userId="c1abfc49-158e-45b9-aeb7-de68c6c40f1f" providerId="ADAL" clId="{C2BEFAA1-E941-43D5-AD52-C40C6AEE926D}" dt="2024-03-19T15:39:15.016" v="88"/>
          <ac:spMkLst>
            <pc:docMk/>
            <pc:sldMk cId="2930126552" sldId="372"/>
            <ac:spMk id="4" creationId="{0F6F5EB3-07C7-CA5F-F31E-1CD4770951B6}"/>
          </ac:spMkLst>
        </pc:spChg>
        <pc:spChg chg="add del mod">
          <ac:chgData name="Emma Farrow - Senior Analyst" userId="c1abfc49-158e-45b9-aeb7-de68c6c40f1f" providerId="ADAL" clId="{C2BEFAA1-E941-43D5-AD52-C40C6AEE926D}" dt="2024-03-19T15:48:37.269" v="223" actId="478"/>
          <ac:spMkLst>
            <pc:docMk/>
            <pc:sldMk cId="2930126552" sldId="372"/>
            <ac:spMk id="8" creationId="{2E16F502-84E9-9C89-0051-ED0301C28514}"/>
          </ac:spMkLst>
        </pc:spChg>
      </pc:sldChg>
      <pc:sldChg chg="addSp modSp add delCm">
        <pc:chgData name="Emma Farrow - Senior Analyst" userId="c1abfc49-158e-45b9-aeb7-de68c6c40f1f" providerId="ADAL" clId="{C2BEFAA1-E941-43D5-AD52-C40C6AEE926D}" dt="2024-03-19T15:39:49.256" v="102"/>
        <pc:sldMkLst>
          <pc:docMk/>
          <pc:sldMk cId="2288215203" sldId="374"/>
        </pc:sldMkLst>
        <pc:spChg chg="add mod">
          <ac:chgData name="Emma Farrow - Senior Analyst" userId="c1abfc49-158e-45b9-aeb7-de68c6c40f1f" providerId="ADAL" clId="{C2BEFAA1-E941-43D5-AD52-C40C6AEE926D}" dt="2024-03-19T15:39:45.290" v="101"/>
          <ac:spMkLst>
            <pc:docMk/>
            <pc:sldMk cId="2288215203" sldId="374"/>
            <ac:spMk id="9" creationId="{03F78B58-130D-01C8-C2D0-1A2F1E05E671}"/>
          </ac:spMkLst>
        </pc:spChg>
        <pc:extLst>
          <p:ext xmlns:p="http://schemas.openxmlformats.org/presentationml/2006/main" uri="{D6D511B9-2390-475A-947B-AFAB55BFBCF1}">
            <pc226:cmChg xmlns:pc226="http://schemas.microsoft.com/office/powerpoint/2022/06/main/command" chg="del">
              <pc226:chgData name="Emma Farrow - Senior Analyst" userId="c1abfc49-158e-45b9-aeb7-de68c6c40f1f" providerId="ADAL" clId="{C2BEFAA1-E941-43D5-AD52-C40C6AEE926D}" dt="2024-03-19T15:39:49.256" v="102"/>
              <pc2:cmMkLst xmlns:pc2="http://schemas.microsoft.com/office/powerpoint/2019/9/main/command">
                <pc:docMk/>
                <pc:sldMk cId="2288215203" sldId="374"/>
                <pc2:cmMk id="{7E207298-76A9-427A-B710-85E997EF33C3}"/>
              </pc2:cmMkLst>
            </pc226:cmChg>
          </p:ext>
        </pc:extLst>
      </pc:sldChg>
      <pc:sldChg chg="addSp modSp add mod">
        <pc:chgData name="Emma Farrow - Senior Analyst" userId="c1abfc49-158e-45b9-aeb7-de68c6c40f1f" providerId="ADAL" clId="{C2BEFAA1-E941-43D5-AD52-C40C6AEE926D}" dt="2024-03-19T15:52:17.045" v="254" actId="20577"/>
        <pc:sldMkLst>
          <pc:docMk/>
          <pc:sldMk cId="1683603856" sldId="381"/>
        </pc:sldMkLst>
        <pc:spChg chg="mod">
          <ac:chgData name="Emma Farrow - Senior Analyst" userId="c1abfc49-158e-45b9-aeb7-de68c6c40f1f" providerId="ADAL" clId="{C2BEFAA1-E941-43D5-AD52-C40C6AEE926D}" dt="2024-03-19T15:52:17.045" v="254" actId="20577"/>
          <ac:spMkLst>
            <pc:docMk/>
            <pc:sldMk cId="1683603856" sldId="381"/>
            <ac:spMk id="3" creationId="{6AFBAD74-CFB5-F8A5-8141-99EA2277E15A}"/>
          </ac:spMkLst>
        </pc:spChg>
        <pc:spChg chg="add mod">
          <ac:chgData name="Emma Farrow - Senior Analyst" userId="c1abfc49-158e-45b9-aeb7-de68c6c40f1f" providerId="ADAL" clId="{C2BEFAA1-E941-43D5-AD52-C40C6AEE926D}" dt="2024-03-19T15:40:01.529" v="104" actId="1036"/>
          <ac:spMkLst>
            <pc:docMk/>
            <pc:sldMk cId="1683603856" sldId="381"/>
            <ac:spMk id="8" creationId="{54A668D7-6840-0A49-54B0-98AC6CF69AD6}"/>
          </ac:spMkLst>
        </pc:spChg>
      </pc:sldChg>
      <pc:sldChg chg="addSp modSp add mod">
        <pc:chgData name="Emma Farrow - Senior Analyst" userId="c1abfc49-158e-45b9-aeb7-de68c6c40f1f" providerId="ADAL" clId="{C2BEFAA1-E941-43D5-AD52-C40C6AEE926D}" dt="2024-03-19T15:52:38.661" v="260" actId="20577"/>
        <pc:sldMkLst>
          <pc:docMk/>
          <pc:sldMk cId="1096563869" sldId="383"/>
        </pc:sldMkLst>
        <pc:spChg chg="add mod">
          <ac:chgData name="Emma Farrow - Senior Analyst" userId="c1abfc49-158e-45b9-aeb7-de68c6c40f1f" providerId="ADAL" clId="{C2BEFAA1-E941-43D5-AD52-C40C6AEE926D}" dt="2024-03-19T15:40:06.815" v="107"/>
          <ac:spMkLst>
            <pc:docMk/>
            <pc:sldMk cId="1096563869" sldId="383"/>
            <ac:spMk id="15" creationId="{5C499141-239D-F462-2ABA-9307670B4EA7}"/>
          </ac:spMkLst>
        </pc:spChg>
        <pc:spChg chg="mod">
          <ac:chgData name="Emma Farrow - Senior Analyst" userId="c1abfc49-158e-45b9-aeb7-de68c6c40f1f" providerId="ADAL" clId="{C2BEFAA1-E941-43D5-AD52-C40C6AEE926D}" dt="2024-03-19T15:52:35.914" v="258" actId="20577"/>
          <ac:spMkLst>
            <pc:docMk/>
            <pc:sldMk cId="1096563869" sldId="383"/>
            <ac:spMk id="22" creationId="{15758929-DA45-7426-1373-BACC1E1E29DD}"/>
          </ac:spMkLst>
        </pc:spChg>
        <pc:spChg chg="mod">
          <ac:chgData name="Emma Farrow - Senior Analyst" userId="c1abfc49-158e-45b9-aeb7-de68c6c40f1f" providerId="ADAL" clId="{C2BEFAA1-E941-43D5-AD52-C40C6AEE926D}" dt="2024-03-19T15:52:38.661" v="260" actId="20577"/>
          <ac:spMkLst>
            <pc:docMk/>
            <pc:sldMk cId="1096563869" sldId="383"/>
            <ac:spMk id="23" creationId="{F52EE9B9-FBD2-8827-E082-D2E8E1858EB6}"/>
          </ac:spMkLst>
        </pc:spChg>
      </pc:sldChg>
      <pc:sldChg chg="del">
        <pc:chgData name="Emma Farrow - Senior Analyst" userId="c1abfc49-158e-45b9-aeb7-de68c6c40f1f" providerId="ADAL" clId="{C2BEFAA1-E941-43D5-AD52-C40C6AEE926D}" dt="2024-03-19T15:29:27.833" v="7" actId="47"/>
        <pc:sldMkLst>
          <pc:docMk/>
          <pc:sldMk cId="2447829810" sldId="386"/>
        </pc:sldMkLst>
      </pc:sldChg>
      <pc:sldChg chg="addSp modSp add del">
        <pc:chgData name="Emma Farrow - Senior Analyst" userId="c1abfc49-158e-45b9-aeb7-de68c6c40f1f" providerId="ADAL" clId="{C2BEFAA1-E941-43D5-AD52-C40C6AEE926D}" dt="2024-03-19T15:50:44.166" v="242" actId="20577"/>
        <pc:sldMkLst>
          <pc:docMk/>
          <pc:sldMk cId="2483854372" sldId="387"/>
        </pc:sldMkLst>
        <pc:spChg chg="add mod">
          <ac:chgData name="Emma Farrow - Senior Analyst" userId="c1abfc49-158e-45b9-aeb7-de68c6c40f1f" providerId="ADAL" clId="{C2BEFAA1-E941-43D5-AD52-C40C6AEE926D}" dt="2024-03-19T15:39:19.955" v="90"/>
          <ac:spMkLst>
            <pc:docMk/>
            <pc:sldMk cId="2483854372" sldId="387"/>
            <ac:spMk id="3" creationId="{BAD0276B-037C-C0C6-DEC8-BF51F81F3F4C}"/>
          </ac:spMkLst>
        </pc:spChg>
        <pc:graphicFrameChg chg="mod">
          <ac:chgData name="Emma Farrow - Senior Analyst" userId="c1abfc49-158e-45b9-aeb7-de68c6c40f1f" providerId="ADAL" clId="{C2BEFAA1-E941-43D5-AD52-C40C6AEE926D}" dt="2024-03-19T15:50:44.166" v="242" actId="20577"/>
          <ac:graphicFrameMkLst>
            <pc:docMk/>
            <pc:sldMk cId="2483854372" sldId="387"/>
            <ac:graphicFrameMk id="13" creationId="{4DE633A4-B886-E916-BDB8-B447C645F7E4}"/>
          </ac:graphicFrameMkLst>
        </pc:graphicFrameChg>
      </pc:sldChg>
      <pc:sldChg chg="addSp modSp add">
        <pc:chgData name="Emma Farrow - Senior Analyst" userId="c1abfc49-158e-45b9-aeb7-de68c6c40f1f" providerId="ADAL" clId="{C2BEFAA1-E941-43D5-AD52-C40C6AEE926D}" dt="2024-03-19T15:53:10.619" v="268" actId="20577"/>
        <pc:sldMkLst>
          <pc:docMk/>
          <pc:sldMk cId="3337827293" sldId="388"/>
        </pc:sldMkLst>
        <pc:spChg chg="add mod">
          <ac:chgData name="Emma Farrow - Senior Analyst" userId="c1abfc49-158e-45b9-aeb7-de68c6c40f1f" providerId="ADAL" clId="{C2BEFAA1-E941-43D5-AD52-C40C6AEE926D}" dt="2024-03-19T15:40:09.407" v="109"/>
          <ac:spMkLst>
            <pc:docMk/>
            <pc:sldMk cId="3337827293" sldId="388"/>
            <ac:spMk id="6" creationId="{EF9C2454-4279-4515-7FED-81EDAB50C0AB}"/>
          </ac:spMkLst>
        </pc:spChg>
        <pc:graphicFrameChg chg="mod">
          <ac:chgData name="Emma Farrow - Senior Analyst" userId="c1abfc49-158e-45b9-aeb7-de68c6c40f1f" providerId="ADAL" clId="{C2BEFAA1-E941-43D5-AD52-C40C6AEE926D}" dt="2024-03-19T15:53:10.619" v="268" actId="20577"/>
          <ac:graphicFrameMkLst>
            <pc:docMk/>
            <pc:sldMk cId="3337827293" sldId="388"/>
            <ac:graphicFrameMk id="13" creationId="{4DE633A4-B886-E916-BDB8-B447C645F7E4}"/>
          </ac:graphicFrameMkLst>
        </pc:graphicFrameChg>
      </pc:sldChg>
      <pc:sldChg chg="addSp modSp add mod">
        <pc:chgData name="Emma Farrow - Senior Analyst" userId="c1abfc49-158e-45b9-aeb7-de68c6c40f1f" providerId="ADAL" clId="{C2BEFAA1-E941-43D5-AD52-C40C6AEE926D}" dt="2024-03-19T15:57:45.975" v="307" actId="1076"/>
        <pc:sldMkLst>
          <pc:docMk/>
          <pc:sldMk cId="91956975" sldId="390"/>
        </pc:sldMkLst>
        <pc:spChg chg="add mod">
          <ac:chgData name="Emma Farrow - Senior Analyst" userId="c1abfc49-158e-45b9-aeb7-de68c6c40f1f" providerId="ADAL" clId="{C2BEFAA1-E941-43D5-AD52-C40C6AEE926D}" dt="2024-03-19T15:40:11.645" v="110"/>
          <ac:spMkLst>
            <pc:docMk/>
            <pc:sldMk cId="91956975" sldId="390"/>
            <ac:spMk id="5" creationId="{1B2D3A06-F60F-6E0E-63D7-997D3617BEE9}"/>
          </ac:spMkLst>
        </pc:spChg>
        <pc:graphicFrameChg chg="mod">
          <ac:chgData name="Emma Farrow - Senior Analyst" userId="c1abfc49-158e-45b9-aeb7-de68c6c40f1f" providerId="ADAL" clId="{C2BEFAA1-E941-43D5-AD52-C40C6AEE926D}" dt="2024-03-19T15:57:45.975" v="307" actId="1076"/>
          <ac:graphicFrameMkLst>
            <pc:docMk/>
            <pc:sldMk cId="91956975" sldId="390"/>
            <ac:graphicFrameMk id="13" creationId="{4DE633A4-B886-E916-BDB8-B447C645F7E4}"/>
          </ac:graphicFrameMkLst>
        </pc:graphicFrameChg>
      </pc:sldChg>
      <pc:sldChg chg="addSp modSp add mod modCm">
        <pc:chgData name="Emma Farrow - Senior Analyst" userId="c1abfc49-158e-45b9-aeb7-de68c6c40f1f" providerId="ADAL" clId="{C2BEFAA1-E941-43D5-AD52-C40C6AEE926D}" dt="2024-03-19T15:53:25.231" v="271" actId="20577"/>
        <pc:sldMkLst>
          <pc:docMk/>
          <pc:sldMk cId="2845776042" sldId="391"/>
        </pc:sldMkLst>
        <pc:spChg chg="mod">
          <ac:chgData name="Emma Farrow - Senior Analyst" userId="c1abfc49-158e-45b9-aeb7-de68c6c40f1f" providerId="ADAL" clId="{C2BEFAA1-E941-43D5-AD52-C40C6AEE926D}" dt="2024-03-19T15:53:25.231" v="271" actId="20577"/>
          <ac:spMkLst>
            <pc:docMk/>
            <pc:sldMk cId="2845776042" sldId="391"/>
            <ac:spMk id="3" creationId="{05EE1606-C1EF-D800-08A9-F0B76E2F679B}"/>
          </ac:spMkLst>
        </pc:spChg>
        <pc:spChg chg="add mod">
          <ac:chgData name="Emma Farrow - Senior Analyst" userId="c1abfc49-158e-45b9-aeb7-de68c6c40f1f" providerId="ADAL" clId="{C2BEFAA1-E941-43D5-AD52-C40C6AEE926D}" dt="2024-03-19T15:40:12.632" v="111"/>
          <ac:spMkLst>
            <pc:docMk/>
            <pc:sldMk cId="2845776042" sldId="391"/>
            <ac:spMk id="5" creationId="{D6CD87FD-3FF1-47EE-67EC-3F0E4B971C58}"/>
          </ac:spMkLst>
        </pc:spChg>
        <pc:extLst>
          <p:ext xmlns:p="http://schemas.openxmlformats.org/presentationml/2006/main" uri="{D6D511B9-2390-475A-947B-AFAB55BFBCF1}">
            <pc226:cmChg xmlns:pc226="http://schemas.microsoft.com/office/powerpoint/2022/06/main/command" chg="mod">
              <pc226:chgData name="Emma Farrow - Senior Analyst" userId="c1abfc49-158e-45b9-aeb7-de68c6c40f1f" providerId="ADAL" clId="{C2BEFAA1-E941-43D5-AD52-C40C6AEE926D}" dt="2024-03-19T15:53:25.231" v="271" actId="20577"/>
              <pc2:cmMkLst xmlns:pc2="http://schemas.microsoft.com/office/powerpoint/2019/9/main/command">
                <pc:docMk/>
                <pc:sldMk cId="2845776042" sldId="391"/>
                <pc2:cmMk id="{DD05FE7C-CA90-46C2-93AA-08E96143B820}"/>
              </pc2:cmMkLst>
            </pc226:cmChg>
          </p:ext>
        </pc:extLst>
      </pc:sldChg>
      <pc:sldChg chg="addSp modSp add mod">
        <pc:chgData name="Emma Farrow - Senior Analyst" userId="c1abfc49-158e-45b9-aeb7-de68c6c40f1f" providerId="ADAL" clId="{C2BEFAA1-E941-43D5-AD52-C40C6AEE926D}" dt="2024-03-19T15:54:36.271" v="290" actId="1076"/>
        <pc:sldMkLst>
          <pc:docMk/>
          <pc:sldMk cId="458040079" sldId="392"/>
        </pc:sldMkLst>
        <pc:spChg chg="mod">
          <ac:chgData name="Emma Farrow - Senior Analyst" userId="c1abfc49-158e-45b9-aeb7-de68c6c40f1f" providerId="ADAL" clId="{C2BEFAA1-E941-43D5-AD52-C40C6AEE926D}" dt="2024-03-19T15:54:36.271" v="290" actId="1076"/>
          <ac:spMkLst>
            <pc:docMk/>
            <pc:sldMk cId="458040079" sldId="392"/>
            <ac:spMk id="3" creationId="{C831B81E-998B-E0DC-F970-593433FA47C8}"/>
          </ac:spMkLst>
        </pc:spChg>
        <pc:spChg chg="add mod">
          <ac:chgData name="Emma Farrow - Senior Analyst" userId="c1abfc49-158e-45b9-aeb7-de68c6c40f1f" providerId="ADAL" clId="{C2BEFAA1-E941-43D5-AD52-C40C6AEE926D}" dt="2024-03-19T15:40:15.867" v="113"/>
          <ac:spMkLst>
            <pc:docMk/>
            <pc:sldMk cId="458040079" sldId="392"/>
            <ac:spMk id="4" creationId="{C4B055BC-03B5-F8EF-8E19-DBEA87D57D23}"/>
          </ac:spMkLst>
        </pc:spChg>
        <pc:spChg chg="mod">
          <ac:chgData name="Emma Farrow - Senior Analyst" userId="c1abfc49-158e-45b9-aeb7-de68c6c40f1f" providerId="ADAL" clId="{C2BEFAA1-E941-43D5-AD52-C40C6AEE926D}" dt="2024-03-19T15:40:24.374" v="114" actId="1076"/>
          <ac:spMkLst>
            <pc:docMk/>
            <pc:sldMk cId="458040079" sldId="392"/>
            <ac:spMk id="8" creationId="{ECFE5906-57E0-6AE0-21EB-564705ADA4C6}"/>
          </ac:spMkLst>
        </pc:spChg>
        <pc:spChg chg="mod">
          <ac:chgData name="Emma Farrow - Senior Analyst" userId="c1abfc49-158e-45b9-aeb7-de68c6c40f1f" providerId="ADAL" clId="{C2BEFAA1-E941-43D5-AD52-C40C6AEE926D}" dt="2024-03-19T15:40:24.374" v="114" actId="1076"/>
          <ac:spMkLst>
            <pc:docMk/>
            <pc:sldMk cId="458040079" sldId="392"/>
            <ac:spMk id="9" creationId="{923C9D2E-4B4D-354B-DE9B-B4BD8DC4E3E0}"/>
          </ac:spMkLst>
        </pc:spChg>
        <pc:picChg chg="mod">
          <ac:chgData name="Emma Farrow - Senior Analyst" userId="c1abfc49-158e-45b9-aeb7-de68c6c40f1f" providerId="ADAL" clId="{C2BEFAA1-E941-43D5-AD52-C40C6AEE926D}" dt="2024-03-19T15:40:24.374" v="114" actId="1076"/>
          <ac:picMkLst>
            <pc:docMk/>
            <pc:sldMk cId="458040079" sldId="392"/>
            <ac:picMk id="10" creationId="{E791DFDE-48A1-64B5-02FB-3B14B6E09FE7}"/>
          </ac:picMkLst>
        </pc:picChg>
      </pc:sldChg>
      <pc:sldChg chg="addSp modSp add mod">
        <pc:chgData name="Emma Farrow - Senior Analyst" userId="c1abfc49-158e-45b9-aeb7-de68c6c40f1f" providerId="ADAL" clId="{C2BEFAA1-E941-43D5-AD52-C40C6AEE926D}" dt="2024-03-19T15:54:30.223" v="289" actId="1076"/>
        <pc:sldMkLst>
          <pc:docMk/>
          <pc:sldMk cId="2511498637" sldId="393"/>
        </pc:sldMkLst>
        <pc:spChg chg="mod">
          <ac:chgData name="Emma Farrow - Senior Analyst" userId="c1abfc49-158e-45b9-aeb7-de68c6c40f1f" providerId="ADAL" clId="{C2BEFAA1-E941-43D5-AD52-C40C6AEE926D}" dt="2024-03-19T15:54:30.223" v="289" actId="1076"/>
          <ac:spMkLst>
            <pc:docMk/>
            <pc:sldMk cId="2511498637" sldId="393"/>
            <ac:spMk id="3" creationId="{C831B81E-998B-E0DC-F970-593433FA47C8}"/>
          </ac:spMkLst>
        </pc:spChg>
        <pc:spChg chg="add mod">
          <ac:chgData name="Emma Farrow - Senior Analyst" userId="c1abfc49-158e-45b9-aeb7-de68c6c40f1f" providerId="ADAL" clId="{C2BEFAA1-E941-43D5-AD52-C40C6AEE926D}" dt="2024-03-19T15:40:40.663" v="117"/>
          <ac:spMkLst>
            <pc:docMk/>
            <pc:sldMk cId="2511498637" sldId="393"/>
            <ac:spMk id="4" creationId="{A12C0086-0E65-1675-7A5B-41804132CC46}"/>
          </ac:spMkLst>
        </pc:spChg>
        <pc:spChg chg="mod">
          <ac:chgData name="Emma Farrow - Senior Analyst" userId="c1abfc49-158e-45b9-aeb7-de68c6c40f1f" providerId="ADAL" clId="{C2BEFAA1-E941-43D5-AD52-C40C6AEE926D}" dt="2024-03-19T15:40:53.326" v="118" actId="1076"/>
          <ac:spMkLst>
            <pc:docMk/>
            <pc:sldMk cId="2511498637" sldId="393"/>
            <ac:spMk id="8" creationId="{ECFE5906-57E0-6AE0-21EB-564705ADA4C6}"/>
          </ac:spMkLst>
        </pc:spChg>
        <pc:spChg chg="mod">
          <ac:chgData name="Emma Farrow - Senior Analyst" userId="c1abfc49-158e-45b9-aeb7-de68c6c40f1f" providerId="ADAL" clId="{C2BEFAA1-E941-43D5-AD52-C40C6AEE926D}" dt="2024-03-19T15:40:53.326" v="118" actId="1076"/>
          <ac:spMkLst>
            <pc:docMk/>
            <pc:sldMk cId="2511498637" sldId="393"/>
            <ac:spMk id="9" creationId="{923C9D2E-4B4D-354B-DE9B-B4BD8DC4E3E0}"/>
          </ac:spMkLst>
        </pc:spChg>
        <pc:picChg chg="mod">
          <ac:chgData name="Emma Farrow - Senior Analyst" userId="c1abfc49-158e-45b9-aeb7-de68c6c40f1f" providerId="ADAL" clId="{C2BEFAA1-E941-43D5-AD52-C40C6AEE926D}" dt="2024-03-19T15:40:53.326" v="118" actId="1076"/>
          <ac:picMkLst>
            <pc:docMk/>
            <pc:sldMk cId="2511498637" sldId="393"/>
            <ac:picMk id="10" creationId="{E791DFDE-48A1-64B5-02FB-3B14B6E09FE7}"/>
          </ac:picMkLst>
        </pc:picChg>
      </pc:sldChg>
      <pc:sldChg chg="addSp modSp add mod">
        <pc:chgData name="Emma Farrow - Senior Analyst" userId="c1abfc49-158e-45b9-aeb7-de68c6c40f1f" providerId="ADAL" clId="{C2BEFAA1-E941-43D5-AD52-C40C6AEE926D}" dt="2024-03-19T15:54:43.201" v="291" actId="1076"/>
        <pc:sldMkLst>
          <pc:docMk/>
          <pc:sldMk cId="1440258929" sldId="394"/>
        </pc:sldMkLst>
        <pc:spChg chg="mod">
          <ac:chgData name="Emma Farrow - Senior Analyst" userId="c1abfc49-158e-45b9-aeb7-de68c6c40f1f" providerId="ADAL" clId="{C2BEFAA1-E941-43D5-AD52-C40C6AEE926D}" dt="2024-03-19T15:54:43.201" v="291" actId="1076"/>
          <ac:spMkLst>
            <pc:docMk/>
            <pc:sldMk cId="1440258929" sldId="394"/>
            <ac:spMk id="3" creationId="{C831B81E-998B-E0DC-F970-593433FA47C8}"/>
          </ac:spMkLst>
        </pc:spChg>
        <pc:spChg chg="add mod">
          <ac:chgData name="Emma Farrow - Senior Analyst" userId="c1abfc49-158e-45b9-aeb7-de68c6c40f1f" providerId="ADAL" clId="{C2BEFAA1-E941-43D5-AD52-C40C6AEE926D}" dt="2024-03-19T15:40:14.547" v="112"/>
          <ac:spMkLst>
            <pc:docMk/>
            <pc:sldMk cId="1440258929" sldId="394"/>
            <ac:spMk id="4" creationId="{08D56C3D-A40C-7433-79AA-3092CFAE4B95}"/>
          </ac:spMkLst>
        </pc:spChg>
      </pc:sldChg>
      <pc:sldChg chg="addSp modSp add mod">
        <pc:chgData name="Emma Farrow - Senior Analyst" userId="c1abfc49-158e-45b9-aeb7-de68c6c40f1f" providerId="ADAL" clId="{C2BEFAA1-E941-43D5-AD52-C40C6AEE926D}" dt="2024-03-19T15:41:08.269" v="120" actId="1076"/>
        <pc:sldMkLst>
          <pc:docMk/>
          <pc:sldMk cId="893669665" sldId="395"/>
        </pc:sldMkLst>
        <pc:spChg chg="add mod">
          <ac:chgData name="Emma Farrow - Senior Analyst" userId="c1abfc49-158e-45b9-aeb7-de68c6c40f1f" providerId="ADAL" clId="{C2BEFAA1-E941-43D5-AD52-C40C6AEE926D}" dt="2024-03-19T15:40:58.504" v="119"/>
          <ac:spMkLst>
            <pc:docMk/>
            <pc:sldMk cId="893669665" sldId="395"/>
            <ac:spMk id="6" creationId="{81834728-2CCE-F4A8-0145-18D96180CBCA}"/>
          </ac:spMkLst>
        </pc:spChg>
        <pc:spChg chg="mod">
          <ac:chgData name="Emma Farrow - Senior Analyst" userId="c1abfc49-158e-45b9-aeb7-de68c6c40f1f" providerId="ADAL" clId="{C2BEFAA1-E941-43D5-AD52-C40C6AEE926D}" dt="2024-03-19T15:41:08.269" v="120" actId="1076"/>
          <ac:spMkLst>
            <pc:docMk/>
            <pc:sldMk cId="893669665" sldId="395"/>
            <ac:spMk id="21" creationId="{A7A7E208-B083-2330-3BF8-BFD5AA5F0622}"/>
          </ac:spMkLst>
        </pc:spChg>
        <pc:spChg chg="mod">
          <ac:chgData name="Emma Farrow - Senior Analyst" userId="c1abfc49-158e-45b9-aeb7-de68c6c40f1f" providerId="ADAL" clId="{C2BEFAA1-E941-43D5-AD52-C40C6AEE926D}" dt="2024-03-19T15:41:08.269" v="120" actId="1076"/>
          <ac:spMkLst>
            <pc:docMk/>
            <pc:sldMk cId="893669665" sldId="395"/>
            <ac:spMk id="22" creationId="{05F222C5-96A2-CE15-A336-DCDDF89CBC4B}"/>
          </ac:spMkLst>
        </pc:spChg>
        <pc:picChg chg="mod">
          <ac:chgData name="Emma Farrow - Senior Analyst" userId="c1abfc49-158e-45b9-aeb7-de68c6c40f1f" providerId="ADAL" clId="{C2BEFAA1-E941-43D5-AD52-C40C6AEE926D}" dt="2024-03-19T15:41:08.269" v="120" actId="1076"/>
          <ac:picMkLst>
            <pc:docMk/>
            <pc:sldMk cId="893669665" sldId="395"/>
            <ac:picMk id="23" creationId="{9B1987BB-5E92-6947-CFDD-70A013D4F786}"/>
          </ac:picMkLst>
        </pc:picChg>
      </pc:sldChg>
      <pc:sldChg chg="addSp delSp modSp add mod">
        <pc:chgData name="Emma Farrow - Senior Analyst" userId="c1abfc49-158e-45b9-aeb7-de68c6c40f1f" providerId="ADAL" clId="{C2BEFAA1-E941-43D5-AD52-C40C6AEE926D}" dt="2024-03-19T16:14:33.563" v="493" actId="1076"/>
        <pc:sldMkLst>
          <pc:docMk/>
          <pc:sldMk cId="3423206012" sldId="396"/>
        </pc:sldMkLst>
        <pc:spChg chg="mod">
          <ac:chgData name="Emma Farrow - Senior Analyst" userId="c1abfc49-158e-45b9-aeb7-de68c6c40f1f" providerId="ADAL" clId="{C2BEFAA1-E941-43D5-AD52-C40C6AEE926D}" dt="2024-03-19T16:13:30.704" v="483" actId="20577"/>
          <ac:spMkLst>
            <pc:docMk/>
            <pc:sldMk cId="3423206012" sldId="396"/>
            <ac:spMk id="2" creationId="{FD4E8414-33A2-BF5F-AE11-1DB11605C80B}"/>
          </ac:spMkLst>
        </pc:spChg>
        <pc:spChg chg="mod">
          <ac:chgData name="Emma Farrow - Senior Analyst" userId="c1abfc49-158e-45b9-aeb7-de68c6c40f1f" providerId="ADAL" clId="{C2BEFAA1-E941-43D5-AD52-C40C6AEE926D}" dt="2024-03-19T16:10:28.877" v="422" actId="13926"/>
          <ac:spMkLst>
            <pc:docMk/>
            <pc:sldMk cId="3423206012" sldId="396"/>
            <ac:spMk id="3" creationId="{C0C5D29C-B356-E63A-AD40-416AAB9E45A4}"/>
          </ac:spMkLst>
        </pc:spChg>
        <pc:spChg chg="add mod">
          <ac:chgData name="Emma Farrow - Senior Analyst" userId="c1abfc49-158e-45b9-aeb7-de68c6c40f1f" providerId="ADAL" clId="{C2BEFAA1-E941-43D5-AD52-C40C6AEE926D}" dt="2024-03-19T16:10:28.877" v="422" actId="13926"/>
          <ac:spMkLst>
            <pc:docMk/>
            <pc:sldMk cId="3423206012" sldId="396"/>
            <ac:spMk id="4" creationId="{588358BE-5632-0880-84D7-6E66440BC3FE}"/>
          </ac:spMkLst>
        </pc:spChg>
        <pc:spChg chg="del">
          <ac:chgData name="Emma Farrow - Senior Analyst" userId="c1abfc49-158e-45b9-aeb7-de68c6c40f1f" providerId="ADAL" clId="{C2BEFAA1-E941-43D5-AD52-C40C6AEE926D}" dt="2024-03-19T16:05:34.293" v="419" actId="478"/>
          <ac:spMkLst>
            <pc:docMk/>
            <pc:sldMk cId="3423206012" sldId="396"/>
            <ac:spMk id="5" creationId="{3C730F33-9FF1-344B-58BC-5ABEFDC59196}"/>
          </ac:spMkLst>
        </pc:spChg>
        <pc:spChg chg="mod">
          <ac:chgData name="Emma Farrow - Senior Analyst" userId="c1abfc49-158e-45b9-aeb7-de68c6c40f1f" providerId="ADAL" clId="{C2BEFAA1-E941-43D5-AD52-C40C6AEE926D}" dt="2024-03-19T16:10:28.877" v="422" actId="13926"/>
          <ac:spMkLst>
            <pc:docMk/>
            <pc:sldMk cId="3423206012" sldId="396"/>
            <ac:spMk id="7" creationId="{24AD2B34-B39E-0ACA-00D2-58657FA0DF5E}"/>
          </ac:spMkLst>
        </pc:spChg>
        <pc:spChg chg="mod">
          <ac:chgData name="Emma Farrow - Senior Analyst" userId="c1abfc49-158e-45b9-aeb7-de68c6c40f1f" providerId="ADAL" clId="{C2BEFAA1-E941-43D5-AD52-C40C6AEE926D}" dt="2024-03-19T16:10:28.877" v="422" actId="13926"/>
          <ac:spMkLst>
            <pc:docMk/>
            <pc:sldMk cId="3423206012" sldId="396"/>
            <ac:spMk id="8" creationId="{40116E60-C6D1-E658-5561-C7735F3379AB}"/>
          </ac:spMkLst>
        </pc:spChg>
        <pc:spChg chg="mod">
          <ac:chgData name="Emma Farrow - Senior Analyst" userId="c1abfc49-158e-45b9-aeb7-de68c6c40f1f" providerId="ADAL" clId="{C2BEFAA1-E941-43D5-AD52-C40C6AEE926D}" dt="2024-03-19T16:10:28.877" v="422" actId="13926"/>
          <ac:spMkLst>
            <pc:docMk/>
            <pc:sldMk cId="3423206012" sldId="396"/>
            <ac:spMk id="9" creationId="{DB4C2EEF-E684-49B3-AA84-F1EB248D5B25}"/>
          </ac:spMkLst>
        </pc:spChg>
        <pc:spChg chg="mod">
          <ac:chgData name="Emma Farrow - Senior Analyst" userId="c1abfc49-158e-45b9-aeb7-de68c6c40f1f" providerId="ADAL" clId="{C2BEFAA1-E941-43D5-AD52-C40C6AEE926D}" dt="2024-03-19T16:10:28.877" v="422" actId="13926"/>
          <ac:spMkLst>
            <pc:docMk/>
            <pc:sldMk cId="3423206012" sldId="396"/>
            <ac:spMk id="11" creationId="{46C95DE3-D8AE-376E-8085-4E33ED147185}"/>
          </ac:spMkLst>
        </pc:spChg>
        <pc:spChg chg="add del">
          <ac:chgData name="Emma Farrow - Senior Analyst" userId="c1abfc49-158e-45b9-aeb7-de68c6c40f1f" providerId="ADAL" clId="{C2BEFAA1-E941-43D5-AD52-C40C6AEE926D}" dt="2024-03-19T16:13:39.278" v="485" actId="22"/>
          <ac:spMkLst>
            <pc:docMk/>
            <pc:sldMk cId="3423206012" sldId="396"/>
            <ac:spMk id="12" creationId="{7FCA1E43-5D82-571F-62E7-98F2306163DB}"/>
          </ac:spMkLst>
        </pc:spChg>
        <pc:spChg chg="add mod">
          <ac:chgData name="Emma Farrow - Senior Analyst" userId="c1abfc49-158e-45b9-aeb7-de68c6c40f1f" providerId="ADAL" clId="{C2BEFAA1-E941-43D5-AD52-C40C6AEE926D}" dt="2024-03-19T16:14:33.563" v="493" actId="1076"/>
          <ac:spMkLst>
            <pc:docMk/>
            <pc:sldMk cId="3423206012" sldId="396"/>
            <ac:spMk id="13" creationId="{98605F9A-2D6C-0722-3F9D-E2521DE6707B}"/>
          </ac:spMkLst>
        </pc:spChg>
        <pc:spChg chg="mod">
          <ac:chgData name="Emma Farrow - Senior Analyst" userId="c1abfc49-158e-45b9-aeb7-de68c6c40f1f" providerId="ADAL" clId="{C2BEFAA1-E941-43D5-AD52-C40C6AEE926D}" dt="2024-03-19T16:10:28.877" v="422" actId="13926"/>
          <ac:spMkLst>
            <pc:docMk/>
            <pc:sldMk cId="3423206012" sldId="396"/>
            <ac:spMk id="14" creationId="{7BF139AC-A735-5DE8-B65C-DED4CA97E2EE}"/>
          </ac:spMkLst>
        </pc:spChg>
        <pc:spChg chg="mod">
          <ac:chgData name="Emma Farrow - Senior Analyst" userId="c1abfc49-158e-45b9-aeb7-de68c6c40f1f" providerId="ADAL" clId="{C2BEFAA1-E941-43D5-AD52-C40C6AEE926D}" dt="2024-03-19T16:10:28.877" v="422" actId="13926"/>
          <ac:spMkLst>
            <pc:docMk/>
            <pc:sldMk cId="3423206012" sldId="396"/>
            <ac:spMk id="15" creationId="{14331D3E-B540-0C1D-C120-8A1D6278F09A}"/>
          </ac:spMkLst>
        </pc:spChg>
        <pc:spChg chg="mod">
          <ac:chgData name="Emma Farrow - Senior Analyst" userId="c1abfc49-158e-45b9-aeb7-de68c6c40f1f" providerId="ADAL" clId="{C2BEFAA1-E941-43D5-AD52-C40C6AEE926D}" dt="2024-03-19T16:10:28.877" v="422" actId="13926"/>
          <ac:spMkLst>
            <pc:docMk/>
            <pc:sldMk cId="3423206012" sldId="396"/>
            <ac:spMk id="16" creationId="{EEED1CE5-7E26-E355-35A9-080768A5E100}"/>
          </ac:spMkLst>
        </pc:spChg>
        <pc:spChg chg="mod">
          <ac:chgData name="Emma Farrow - Senior Analyst" userId="c1abfc49-158e-45b9-aeb7-de68c6c40f1f" providerId="ADAL" clId="{C2BEFAA1-E941-43D5-AD52-C40C6AEE926D}" dt="2024-03-19T16:10:28.877" v="422" actId="13926"/>
          <ac:spMkLst>
            <pc:docMk/>
            <pc:sldMk cId="3423206012" sldId="396"/>
            <ac:spMk id="19" creationId="{0813B38D-DB8E-4727-41A0-34F6B2FE11B7}"/>
          </ac:spMkLst>
        </pc:spChg>
        <pc:spChg chg="mod">
          <ac:chgData name="Emma Farrow - Senior Analyst" userId="c1abfc49-158e-45b9-aeb7-de68c6c40f1f" providerId="ADAL" clId="{C2BEFAA1-E941-43D5-AD52-C40C6AEE926D}" dt="2024-03-19T16:10:28.877" v="422" actId="13926"/>
          <ac:spMkLst>
            <pc:docMk/>
            <pc:sldMk cId="3423206012" sldId="396"/>
            <ac:spMk id="20" creationId="{A171312D-9D5A-9D2B-55A5-D2B22A5FB061}"/>
          </ac:spMkLst>
        </pc:spChg>
        <pc:spChg chg="mod">
          <ac:chgData name="Emma Farrow - Senior Analyst" userId="c1abfc49-158e-45b9-aeb7-de68c6c40f1f" providerId="ADAL" clId="{C2BEFAA1-E941-43D5-AD52-C40C6AEE926D}" dt="2024-03-19T16:10:28.877" v="422" actId="13926"/>
          <ac:spMkLst>
            <pc:docMk/>
            <pc:sldMk cId="3423206012" sldId="396"/>
            <ac:spMk id="22" creationId="{15758929-DA45-7426-1373-BACC1E1E29DD}"/>
          </ac:spMkLst>
        </pc:spChg>
        <pc:spChg chg="mod">
          <ac:chgData name="Emma Farrow - Senior Analyst" userId="c1abfc49-158e-45b9-aeb7-de68c6c40f1f" providerId="ADAL" clId="{C2BEFAA1-E941-43D5-AD52-C40C6AEE926D}" dt="2024-03-19T16:10:28.877" v="422" actId="13926"/>
          <ac:spMkLst>
            <pc:docMk/>
            <pc:sldMk cId="3423206012" sldId="396"/>
            <ac:spMk id="23" creationId="{F52EE9B9-FBD2-8827-E082-D2E8E1858EB6}"/>
          </ac:spMkLst>
        </pc:spChg>
        <pc:spChg chg="mod">
          <ac:chgData name="Emma Farrow - Senior Analyst" userId="c1abfc49-158e-45b9-aeb7-de68c6c40f1f" providerId="ADAL" clId="{C2BEFAA1-E941-43D5-AD52-C40C6AEE926D}" dt="2024-03-19T16:10:28.877" v="422" actId="13926"/>
          <ac:spMkLst>
            <pc:docMk/>
            <pc:sldMk cId="3423206012" sldId="396"/>
            <ac:spMk id="24" creationId="{F8196DAD-3301-1AF5-4974-03C9EEEB19F5}"/>
          </ac:spMkLst>
        </pc:spChg>
      </pc:sldChg>
      <pc:sldChg chg="addSp modSp add mod">
        <pc:chgData name="Emma Farrow - Senior Analyst" userId="c1abfc49-158e-45b9-aeb7-de68c6c40f1f" providerId="ADAL" clId="{C2BEFAA1-E941-43D5-AD52-C40C6AEE926D}" dt="2024-03-19T15:57:17.669" v="302" actId="1076"/>
        <pc:sldMkLst>
          <pc:docMk/>
          <pc:sldMk cId="2019699265" sldId="397"/>
        </pc:sldMkLst>
        <pc:spChg chg="mod">
          <ac:chgData name="Emma Farrow - Senior Analyst" userId="c1abfc49-158e-45b9-aeb7-de68c6c40f1f" providerId="ADAL" clId="{C2BEFAA1-E941-43D5-AD52-C40C6AEE926D}" dt="2024-03-19T15:57:17.669" v="302" actId="1076"/>
          <ac:spMkLst>
            <pc:docMk/>
            <pc:sldMk cId="2019699265" sldId="397"/>
            <ac:spMk id="5" creationId="{17D4E793-5C54-2B58-B645-E31CFBB0EF60}"/>
          </ac:spMkLst>
        </pc:spChg>
        <pc:spChg chg="mod">
          <ac:chgData name="Emma Farrow - Senior Analyst" userId="c1abfc49-158e-45b9-aeb7-de68c6c40f1f" providerId="ADAL" clId="{C2BEFAA1-E941-43D5-AD52-C40C6AEE926D}" dt="2024-03-19T15:57:02.151" v="300" actId="1076"/>
          <ac:spMkLst>
            <pc:docMk/>
            <pc:sldMk cId="2019699265" sldId="397"/>
            <ac:spMk id="6" creationId="{CEB90973-AF5C-5A22-2D38-A537A82D0C83}"/>
          </ac:spMkLst>
        </pc:spChg>
        <pc:spChg chg="add mod">
          <ac:chgData name="Emma Farrow - Senior Analyst" userId="c1abfc49-158e-45b9-aeb7-de68c6c40f1f" providerId="ADAL" clId="{C2BEFAA1-E941-43D5-AD52-C40C6AEE926D}" dt="2024-03-19T15:41:38.593" v="124"/>
          <ac:spMkLst>
            <pc:docMk/>
            <pc:sldMk cId="2019699265" sldId="397"/>
            <ac:spMk id="7" creationId="{D67125AE-7F32-2877-A310-FE0828D34998}"/>
          </ac:spMkLst>
        </pc:spChg>
        <pc:graphicFrameChg chg="mod">
          <ac:chgData name="Emma Farrow - Senior Analyst" userId="c1abfc49-158e-45b9-aeb7-de68c6c40f1f" providerId="ADAL" clId="{C2BEFAA1-E941-43D5-AD52-C40C6AEE926D}" dt="2024-03-19T15:57:04.857" v="301"/>
          <ac:graphicFrameMkLst>
            <pc:docMk/>
            <pc:sldMk cId="2019699265" sldId="397"/>
            <ac:graphicFrameMk id="13" creationId="{4DE633A4-B886-E916-BDB8-B447C645F7E4}"/>
          </ac:graphicFrameMkLst>
        </pc:graphicFrameChg>
      </pc:sldChg>
      <pc:sldChg chg="addSp modSp add mod">
        <pc:chgData name="Emma Farrow - Senior Analyst" userId="c1abfc49-158e-45b9-aeb7-de68c6c40f1f" providerId="ADAL" clId="{C2BEFAA1-E941-43D5-AD52-C40C6AEE926D}" dt="2024-03-19T15:57:32.257" v="306" actId="1076"/>
        <pc:sldMkLst>
          <pc:docMk/>
          <pc:sldMk cId="4003584552" sldId="398"/>
        </pc:sldMkLst>
        <pc:spChg chg="add mod">
          <ac:chgData name="Emma Farrow - Senior Analyst" userId="c1abfc49-158e-45b9-aeb7-de68c6c40f1f" providerId="ADAL" clId="{C2BEFAA1-E941-43D5-AD52-C40C6AEE926D}" dt="2024-03-19T15:41:41.924" v="125"/>
          <ac:spMkLst>
            <pc:docMk/>
            <pc:sldMk cId="4003584552" sldId="398"/>
            <ac:spMk id="3" creationId="{CC8888B2-9355-80C7-D24B-54CA7671360D}"/>
          </ac:spMkLst>
        </pc:spChg>
        <pc:graphicFrameChg chg="mod">
          <ac:chgData name="Emma Farrow - Senior Analyst" userId="c1abfc49-158e-45b9-aeb7-de68c6c40f1f" providerId="ADAL" clId="{C2BEFAA1-E941-43D5-AD52-C40C6AEE926D}" dt="2024-03-19T15:57:32.257" v="306" actId="1076"/>
          <ac:graphicFrameMkLst>
            <pc:docMk/>
            <pc:sldMk cId="4003584552" sldId="398"/>
            <ac:graphicFrameMk id="13" creationId="{4DE633A4-B886-E916-BDB8-B447C645F7E4}"/>
          </ac:graphicFrameMkLst>
        </pc:graphicFrameChg>
      </pc:sldChg>
      <pc:sldChg chg="addSp modSp add mod">
        <pc:chgData name="Emma Farrow - Senior Analyst" userId="c1abfc49-158e-45b9-aeb7-de68c6c40f1f" providerId="ADAL" clId="{C2BEFAA1-E941-43D5-AD52-C40C6AEE926D}" dt="2024-03-19T15:59:30.618" v="320"/>
        <pc:sldMkLst>
          <pc:docMk/>
          <pc:sldMk cId="1960218762" sldId="399"/>
        </pc:sldMkLst>
        <pc:spChg chg="mod">
          <ac:chgData name="Emma Farrow - Senior Analyst" userId="c1abfc49-158e-45b9-aeb7-de68c6c40f1f" providerId="ADAL" clId="{C2BEFAA1-E941-43D5-AD52-C40C6AEE926D}" dt="2024-03-19T15:59:28.540" v="319" actId="1076"/>
          <ac:spMkLst>
            <pc:docMk/>
            <pc:sldMk cId="1960218762" sldId="399"/>
            <ac:spMk id="3" creationId="{1E1B3031-2587-132F-F5D7-F9ACB9BEBA2D}"/>
          </ac:spMkLst>
        </pc:spChg>
        <pc:spChg chg="mod">
          <ac:chgData name="Emma Farrow - Senior Analyst" userId="c1abfc49-158e-45b9-aeb7-de68c6c40f1f" providerId="ADAL" clId="{C2BEFAA1-E941-43D5-AD52-C40C6AEE926D}" dt="2024-03-19T15:59:17.393" v="318" actId="1076"/>
          <ac:spMkLst>
            <pc:docMk/>
            <pc:sldMk cId="1960218762" sldId="399"/>
            <ac:spMk id="5" creationId="{47F942E0-664C-87CF-E04E-775C1B7044DE}"/>
          </ac:spMkLst>
        </pc:spChg>
        <pc:spChg chg="add mod">
          <ac:chgData name="Emma Farrow - Senior Analyst" userId="c1abfc49-158e-45b9-aeb7-de68c6c40f1f" providerId="ADAL" clId="{C2BEFAA1-E941-43D5-AD52-C40C6AEE926D}" dt="2024-03-19T15:42:53.579" v="137"/>
          <ac:spMkLst>
            <pc:docMk/>
            <pc:sldMk cId="1960218762" sldId="399"/>
            <ac:spMk id="6" creationId="{4C9A2617-B7F3-08AA-ADFE-39C115609898}"/>
          </ac:spMkLst>
        </pc:spChg>
        <pc:graphicFrameChg chg="mod">
          <ac:chgData name="Emma Farrow - Senior Analyst" userId="c1abfc49-158e-45b9-aeb7-de68c6c40f1f" providerId="ADAL" clId="{C2BEFAA1-E941-43D5-AD52-C40C6AEE926D}" dt="2024-03-19T15:59:30.618" v="320"/>
          <ac:graphicFrameMkLst>
            <pc:docMk/>
            <pc:sldMk cId="1960218762" sldId="399"/>
            <ac:graphicFrameMk id="13" creationId="{4DE633A4-B886-E916-BDB8-B447C645F7E4}"/>
          </ac:graphicFrameMkLst>
        </pc:graphicFrameChg>
      </pc:sldChg>
      <pc:sldChg chg="addSp modSp add mod">
        <pc:chgData name="Emma Farrow - Senior Analyst" userId="c1abfc49-158e-45b9-aeb7-de68c6c40f1f" providerId="ADAL" clId="{C2BEFAA1-E941-43D5-AD52-C40C6AEE926D}" dt="2024-03-19T16:11:10.470" v="425" actId="13926"/>
        <pc:sldMkLst>
          <pc:docMk/>
          <pc:sldMk cId="2817515057" sldId="400"/>
        </pc:sldMkLst>
        <pc:spChg chg="add mod">
          <ac:chgData name="Emma Farrow - Senior Analyst" userId="c1abfc49-158e-45b9-aeb7-de68c6c40f1f" providerId="ADAL" clId="{C2BEFAA1-E941-43D5-AD52-C40C6AEE926D}" dt="2024-03-19T15:42:46.458" v="135"/>
          <ac:spMkLst>
            <pc:docMk/>
            <pc:sldMk cId="2817515057" sldId="400"/>
            <ac:spMk id="3" creationId="{CB73B59B-77FE-A96A-129C-3DD121C28945}"/>
          </ac:spMkLst>
        </pc:spChg>
        <pc:spChg chg="mod">
          <ac:chgData name="Emma Farrow - Senior Analyst" userId="c1abfc49-158e-45b9-aeb7-de68c6c40f1f" providerId="ADAL" clId="{C2BEFAA1-E941-43D5-AD52-C40C6AEE926D}" dt="2024-03-19T16:11:10.470" v="425" actId="13926"/>
          <ac:spMkLst>
            <pc:docMk/>
            <pc:sldMk cId="2817515057" sldId="400"/>
            <ac:spMk id="4" creationId="{B847D6F9-6D7B-1D28-C4F8-A20A20816854}"/>
          </ac:spMkLst>
        </pc:spChg>
        <pc:spChg chg="mod">
          <ac:chgData name="Emma Farrow - Senior Analyst" userId="c1abfc49-158e-45b9-aeb7-de68c6c40f1f" providerId="ADAL" clId="{C2BEFAA1-E941-43D5-AD52-C40C6AEE926D}" dt="2024-03-19T15:58:54.204" v="314" actId="20577"/>
          <ac:spMkLst>
            <pc:docMk/>
            <pc:sldMk cId="2817515057" sldId="400"/>
            <ac:spMk id="6" creationId="{A3C207DB-FBA0-2AA7-3FE4-C3784DD4DBAF}"/>
          </ac:spMkLst>
        </pc:spChg>
        <pc:spChg chg="mod">
          <ac:chgData name="Emma Farrow - Senior Analyst" userId="c1abfc49-158e-45b9-aeb7-de68c6c40f1f" providerId="ADAL" clId="{C2BEFAA1-E941-43D5-AD52-C40C6AEE926D}" dt="2024-03-19T15:42:51.039" v="136" actId="1076"/>
          <ac:spMkLst>
            <pc:docMk/>
            <pc:sldMk cId="2817515057" sldId="400"/>
            <ac:spMk id="7" creationId="{6A7B6775-CA53-3594-9526-21E0D5ED3390}"/>
          </ac:spMkLst>
        </pc:spChg>
        <pc:spChg chg="mod">
          <ac:chgData name="Emma Farrow - Senior Analyst" userId="c1abfc49-158e-45b9-aeb7-de68c6c40f1f" providerId="ADAL" clId="{C2BEFAA1-E941-43D5-AD52-C40C6AEE926D}" dt="2024-03-19T15:42:51.039" v="136" actId="1076"/>
          <ac:spMkLst>
            <pc:docMk/>
            <pc:sldMk cId="2817515057" sldId="400"/>
            <ac:spMk id="9" creationId="{82F70C50-A1ED-7BA3-1D26-AD92886C03C0}"/>
          </ac:spMkLst>
        </pc:spChg>
        <pc:picChg chg="mod">
          <ac:chgData name="Emma Farrow - Senior Analyst" userId="c1abfc49-158e-45b9-aeb7-de68c6c40f1f" providerId="ADAL" clId="{C2BEFAA1-E941-43D5-AD52-C40C6AEE926D}" dt="2024-03-19T15:42:51.039" v="136" actId="1076"/>
          <ac:picMkLst>
            <pc:docMk/>
            <pc:sldMk cId="2817515057" sldId="400"/>
            <ac:picMk id="10" creationId="{950B8107-5EB4-5784-4615-885EE629508F}"/>
          </ac:picMkLst>
        </pc:picChg>
      </pc:sldChg>
      <pc:sldChg chg="addSp modSp add mod">
        <pc:chgData name="Emma Farrow - Senior Analyst" userId="c1abfc49-158e-45b9-aeb7-de68c6c40f1f" providerId="ADAL" clId="{C2BEFAA1-E941-43D5-AD52-C40C6AEE926D}" dt="2024-03-19T16:02:22.204" v="361" actId="20577"/>
        <pc:sldMkLst>
          <pc:docMk/>
          <pc:sldMk cId="3553794883" sldId="401"/>
        </pc:sldMkLst>
        <pc:spChg chg="mod">
          <ac:chgData name="Emma Farrow - Senior Analyst" userId="c1abfc49-158e-45b9-aeb7-de68c6c40f1f" providerId="ADAL" clId="{C2BEFAA1-E941-43D5-AD52-C40C6AEE926D}" dt="2024-03-19T16:02:22.204" v="361" actId="20577"/>
          <ac:spMkLst>
            <pc:docMk/>
            <pc:sldMk cId="3553794883" sldId="401"/>
            <ac:spMk id="4" creationId="{AA3AE6AC-16FC-5DCE-230F-F0DE9B0CDCE2}"/>
          </ac:spMkLst>
        </pc:spChg>
        <pc:spChg chg="add mod">
          <ac:chgData name="Emma Farrow - Senior Analyst" userId="c1abfc49-158e-45b9-aeb7-de68c6c40f1f" providerId="ADAL" clId="{C2BEFAA1-E941-43D5-AD52-C40C6AEE926D}" dt="2024-03-19T15:43:28.839" v="146"/>
          <ac:spMkLst>
            <pc:docMk/>
            <pc:sldMk cId="3553794883" sldId="401"/>
            <ac:spMk id="6" creationId="{AB3ADB40-09C7-1CC9-70FD-3FEFD601A4DB}"/>
          </ac:spMkLst>
        </pc:spChg>
        <pc:spChg chg="mod">
          <ac:chgData name="Emma Farrow - Senior Analyst" userId="c1abfc49-158e-45b9-aeb7-de68c6c40f1f" providerId="ADAL" clId="{C2BEFAA1-E941-43D5-AD52-C40C6AEE926D}" dt="2024-03-19T16:02:17.046" v="358" actId="20577"/>
          <ac:spMkLst>
            <pc:docMk/>
            <pc:sldMk cId="3553794883" sldId="401"/>
            <ac:spMk id="9" creationId="{4B3CD7AD-58EE-6D56-3FB8-9A344671F8CC}"/>
          </ac:spMkLst>
        </pc:spChg>
      </pc:sldChg>
      <pc:sldChg chg="addSp modSp add mod">
        <pc:chgData name="Emma Farrow - Senior Analyst" userId="c1abfc49-158e-45b9-aeb7-de68c6c40f1f" providerId="ADAL" clId="{C2BEFAA1-E941-43D5-AD52-C40C6AEE926D}" dt="2024-03-19T15:59:57.930" v="327" actId="1076"/>
        <pc:sldMkLst>
          <pc:docMk/>
          <pc:sldMk cId="47493181" sldId="402"/>
        </pc:sldMkLst>
        <pc:spChg chg="mod">
          <ac:chgData name="Emma Farrow - Senior Analyst" userId="c1abfc49-158e-45b9-aeb7-de68c6c40f1f" providerId="ADAL" clId="{C2BEFAA1-E941-43D5-AD52-C40C6AEE926D}" dt="2024-03-19T15:59:53.864" v="326" actId="1076"/>
          <ac:spMkLst>
            <pc:docMk/>
            <pc:sldMk cId="47493181" sldId="402"/>
            <ac:spMk id="6" creationId="{927CD2E8-D258-4D91-5E25-2C8A8B84112E}"/>
          </ac:spMkLst>
        </pc:spChg>
        <pc:spChg chg="add mod">
          <ac:chgData name="Emma Farrow - Senior Analyst" userId="c1abfc49-158e-45b9-aeb7-de68c6c40f1f" providerId="ADAL" clId="{C2BEFAA1-E941-43D5-AD52-C40C6AEE926D}" dt="2024-03-19T15:42:57.010" v="138"/>
          <ac:spMkLst>
            <pc:docMk/>
            <pc:sldMk cId="47493181" sldId="402"/>
            <ac:spMk id="7" creationId="{31A2C79D-2B48-D426-BAFD-637D3310A69C}"/>
          </ac:spMkLst>
        </pc:spChg>
        <pc:spChg chg="mod">
          <ac:chgData name="Emma Farrow - Senior Analyst" userId="c1abfc49-158e-45b9-aeb7-de68c6c40f1f" providerId="ADAL" clId="{C2BEFAA1-E941-43D5-AD52-C40C6AEE926D}" dt="2024-03-19T15:59:57.930" v="327" actId="1076"/>
          <ac:spMkLst>
            <pc:docMk/>
            <pc:sldMk cId="47493181" sldId="402"/>
            <ac:spMk id="8" creationId="{78561C62-EBB7-230E-57B0-A8DDF1553286}"/>
          </ac:spMkLst>
        </pc:spChg>
        <pc:graphicFrameChg chg="mod">
          <ac:chgData name="Emma Farrow - Senior Analyst" userId="c1abfc49-158e-45b9-aeb7-de68c6c40f1f" providerId="ADAL" clId="{C2BEFAA1-E941-43D5-AD52-C40C6AEE926D}" dt="2024-03-19T15:59:46.663" v="324" actId="1076"/>
          <ac:graphicFrameMkLst>
            <pc:docMk/>
            <pc:sldMk cId="47493181" sldId="402"/>
            <ac:graphicFrameMk id="13" creationId="{4DE633A4-B886-E916-BDB8-B447C645F7E4}"/>
          </ac:graphicFrameMkLst>
        </pc:graphicFrameChg>
        <pc:picChg chg="mod">
          <ac:chgData name="Emma Farrow - Senior Analyst" userId="c1abfc49-158e-45b9-aeb7-de68c6c40f1f" providerId="ADAL" clId="{C2BEFAA1-E941-43D5-AD52-C40C6AEE926D}" dt="2024-03-19T15:59:53.864" v="326" actId="1076"/>
          <ac:picMkLst>
            <pc:docMk/>
            <pc:sldMk cId="47493181" sldId="402"/>
            <ac:picMk id="11" creationId="{8B34F26A-1416-9636-9F3E-C028C291E9C1}"/>
          </ac:picMkLst>
        </pc:picChg>
      </pc:sldChg>
      <pc:sldChg chg="addSp modSp add mod">
        <pc:chgData name="Emma Farrow - Senior Analyst" userId="c1abfc49-158e-45b9-aeb7-de68c6c40f1f" providerId="ADAL" clId="{C2BEFAA1-E941-43D5-AD52-C40C6AEE926D}" dt="2024-03-19T16:02:10.194" v="356" actId="1076"/>
        <pc:sldMkLst>
          <pc:docMk/>
          <pc:sldMk cId="1157889872" sldId="403"/>
        </pc:sldMkLst>
        <pc:spChg chg="mod">
          <ac:chgData name="Emma Farrow - Senior Analyst" userId="c1abfc49-158e-45b9-aeb7-de68c6c40f1f" providerId="ADAL" clId="{C2BEFAA1-E941-43D5-AD52-C40C6AEE926D}" dt="2024-03-19T16:02:10.194" v="356" actId="1076"/>
          <ac:spMkLst>
            <pc:docMk/>
            <pc:sldMk cId="1157889872" sldId="403"/>
            <ac:spMk id="6" creationId="{5DBE05B9-7D5E-5140-DEFE-C9F5E0A41958}"/>
          </ac:spMkLst>
        </pc:spChg>
        <pc:spChg chg="mod">
          <ac:chgData name="Emma Farrow - Senior Analyst" userId="c1abfc49-158e-45b9-aeb7-de68c6c40f1f" providerId="ADAL" clId="{C2BEFAA1-E941-43D5-AD52-C40C6AEE926D}" dt="2024-03-19T16:02:10.194" v="356" actId="1076"/>
          <ac:spMkLst>
            <pc:docMk/>
            <pc:sldMk cId="1157889872" sldId="403"/>
            <ac:spMk id="7" creationId="{1CF48590-41C0-F045-E5CE-C407350F1981}"/>
          </ac:spMkLst>
        </pc:spChg>
        <pc:spChg chg="add mod">
          <ac:chgData name="Emma Farrow - Senior Analyst" userId="c1abfc49-158e-45b9-aeb7-de68c6c40f1f" providerId="ADAL" clId="{C2BEFAA1-E941-43D5-AD52-C40C6AEE926D}" dt="2024-03-19T15:43:25.645" v="145"/>
          <ac:spMkLst>
            <pc:docMk/>
            <pc:sldMk cId="1157889872" sldId="403"/>
            <ac:spMk id="8" creationId="{98EE5E6E-16D6-22CA-AB6D-7DDDD4F44737}"/>
          </ac:spMkLst>
        </pc:spChg>
        <pc:graphicFrameChg chg="mod">
          <ac:chgData name="Emma Farrow - Senior Analyst" userId="c1abfc49-158e-45b9-aeb7-de68c6c40f1f" providerId="ADAL" clId="{C2BEFAA1-E941-43D5-AD52-C40C6AEE926D}" dt="2024-03-19T16:02:05.275" v="355" actId="1076"/>
          <ac:graphicFrameMkLst>
            <pc:docMk/>
            <pc:sldMk cId="1157889872" sldId="403"/>
            <ac:graphicFrameMk id="13" creationId="{4DE633A4-B886-E916-BDB8-B447C645F7E4}"/>
          </ac:graphicFrameMkLst>
        </pc:graphicFrameChg>
      </pc:sldChg>
      <pc:sldChg chg="addSp modSp add mod">
        <pc:chgData name="Emma Farrow - Senior Analyst" userId="c1abfc49-158e-45b9-aeb7-de68c6c40f1f" providerId="ADAL" clId="{C2BEFAA1-E941-43D5-AD52-C40C6AEE926D}" dt="2024-03-19T16:00:27.060" v="333" actId="1076"/>
        <pc:sldMkLst>
          <pc:docMk/>
          <pc:sldMk cId="3207288007" sldId="407"/>
        </pc:sldMkLst>
        <pc:spChg chg="add mod">
          <ac:chgData name="Emma Farrow - Senior Analyst" userId="c1abfc49-158e-45b9-aeb7-de68c6c40f1f" providerId="ADAL" clId="{C2BEFAA1-E941-43D5-AD52-C40C6AEE926D}" dt="2024-03-19T15:42:59.504" v="139"/>
          <ac:spMkLst>
            <pc:docMk/>
            <pc:sldMk cId="3207288007" sldId="407"/>
            <ac:spMk id="3" creationId="{764D39BA-0B8B-9D57-44EF-EC3342A22B5D}"/>
          </ac:spMkLst>
        </pc:spChg>
        <pc:spChg chg="mod">
          <ac:chgData name="Emma Farrow - Senior Analyst" userId="c1abfc49-158e-45b9-aeb7-de68c6c40f1f" providerId="ADAL" clId="{C2BEFAA1-E941-43D5-AD52-C40C6AEE926D}" dt="2024-03-19T16:00:27.060" v="333" actId="1076"/>
          <ac:spMkLst>
            <pc:docMk/>
            <pc:sldMk cId="3207288007" sldId="407"/>
            <ac:spMk id="4" creationId="{AA3AE6AC-16FC-5DCE-230F-F0DE9B0CDCE2}"/>
          </ac:spMkLst>
        </pc:spChg>
        <pc:spChg chg="mod">
          <ac:chgData name="Emma Farrow - Senior Analyst" userId="c1abfc49-158e-45b9-aeb7-de68c6c40f1f" providerId="ADAL" clId="{C2BEFAA1-E941-43D5-AD52-C40C6AEE926D}" dt="2024-03-19T16:00:27.060" v="333" actId="1076"/>
          <ac:spMkLst>
            <pc:docMk/>
            <pc:sldMk cId="3207288007" sldId="407"/>
            <ac:spMk id="8" creationId="{8C5CBC0F-BA1A-A017-B77D-A79C174F408C}"/>
          </ac:spMkLst>
        </pc:spChg>
        <pc:spChg chg="mod">
          <ac:chgData name="Emma Farrow - Senior Analyst" userId="c1abfc49-158e-45b9-aeb7-de68c6c40f1f" providerId="ADAL" clId="{C2BEFAA1-E941-43D5-AD52-C40C6AEE926D}" dt="2024-03-19T16:00:27.060" v="333" actId="1076"/>
          <ac:spMkLst>
            <pc:docMk/>
            <pc:sldMk cId="3207288007" sldId="407"/>
            <ac:spMk id="21" creationId="{DDF06C89-46B7-9A96-E30B-C51F44E9AFEC}"/>
          </ac:spMkLst>
        </pc:spChg>
        <pc:spChg chg="mod">
          <ac:chgData name="Emma Farrow - Senior Analyst" userId="c1abfc49-158e-45b9-aeb7-de68c6c40f1f" providerId="ADAL" clId="{C2BEFAA1-E941-43D5-AD52-C40C6AEE926D}" dt="2024-03-19T16:00:27.060" v="333" actId="1076"/>
          <ac:spMkLst>
            <pc:docMk/>
            <pc:sldMk cId="3207288007" sldId="407"/>
            <ac:spMk id="25" creationId="{582F6334-2286-99FF-70F4-525BDE4F84D4}"/>
          </ac:spMkLst>
        </pc:spChg>
        <pc:spChg chg="mod">
          <ac:chgData name="Emma Farrow - Senior Analyst" userId="c1abfc49-158e-45b9-aeb7-de68c6c40f1f" providerId="ADAL" clId="{C2BEFAA1-E941-43D5-AD52-C40C6AEE926D}" dt="2024-03-19T16:00:27.060" v="333" actId="1076"/>
          <ac:spMkLst>
            <pc:docMk/>
            <pc:sldMk cId="3207288007" sldId="407"/>
            <ac:spMk id="30" creationId="{9175C1EF-BE01-6515-6BA2-F1486FD76168}"/>
          </ac:spMkLst>
        </pc:spChg>
        <pc:spChg chg="mod">
          <ac:chgData name="Emma Farrow - Senior Analyst" userId="c1abfc49-158e-45b9-aeb7-de68c6c40f1f" providerId="ADAL" clId="{C2BEFAA1-E941-43D5-AD52-C40C6AEE926D}" dt="2024-03-19T16:00:27.060" v="333" actId="1076"/>
          <ac:spMkLst>
            <pc:docMk/>
            <pc:sldMk cId="3207288007" sldId="407"/>
            <ac:spMk id="33" creationId="{C9FEC036-7323-3354-EF14-ADB06ABAB166}"/>
          </ac:spMkLst>
        </pc:spChg>
        <pc:picChg chg="mod">
          <ac:chgData name="Emma Farrow - Senior Analyst" userId="c1abfc49-158e-45b9-aeb7-de68c6c40f1f" providerId="ADAL" clId="{C2BEFAA1-E941-43D5-AD52-C40C6AEE926D}" dt="2024-03-19T16:00:27.060" v="333" actId="1076"/>
          <ac:picMkLst>
            <pc:docMk/>
            <pc:sldMk cId="3207288007" sldId="407"/>
            <ac:picMk id="6" creationId="{BB70FBF7-F391-4D9B-86E6-64C043A682E1}"/>
          </ac:picMkLst>
        </pc:picChg>
        <pc:picChg chg="mod">
          <ac:chgData name="Emma Farrow - Senior Analyst" userId="c1abfc49-158e-45b9-aeb7-de68c6c40f1f" providerId="ADAL" clId="{C2BEFAA1-E941-43D5-AD52-C40C6AEE926D}" dt="2024-03-19T16:00:27.060" v="333" actId="1076"/>
          <ac:picMkLst>
            <pc:docMk/>
            <pc:sldMk cId="3207288007" sldId="407"/>
            <ac:picMk id="7" creationId="{B7083D85-BD28-8173-2AD8-811032AA9611}"/>
          </ac:picMkLst>
        </pc:picChg>
        <pc:picChg chg="mod">
          <ac:chgData name="Emma Farrow - Senior Analyst" userId="c1abfc49-158e-45b9-aeb7-de68c6c40f1f" providerId="ADAL" clId="{C2BEFAA1-E941-43D5-AD52-C40C6AEE926D}" dt="2024-03-19T16:00:27.060" v="333" actId="1076"/>
          <ac:picMkLst>
            <pc:docMk/>
            <pc:sldMk cId="3207288007" sldId="407"/>
            <ac:picMk id="27" creationId="{DEEA0492-3876-CC67-245B-80D1A91D8BE7}"/>
          </ac:picMkLst>
        </pc:picChg>
        <pc:picChg chg="mod">
          <ac:chgData name="Emma Farrow - Senior Analyst" userId="c1abfc49-158e-45b9-aeb7-de68c6c40f1f" providerId="ADAL" clId="{C2BEFAA1-E941-43D5-AD52-C40C6AEE926D}" dt="2024-03-19T16:00:27.060" v="333" actId="1076"/>
          <ac:picMkLst>
            <pc:docMk/>
            <pc:sldMk cId="3207288007" sldId="407"/>
            <ac:picMk id="31" creationId="{0340374D-4AB8-5973-DF32-72290AEDDF9E}"/>
          </ac:picMkLst>
        </pc:picChg>
        <pc:picChg chg="mod">
          <ac:chgData name="Emma Farrow - Senior Analyst" userId="c1abfc49-158e-45b9-aeb7-de68c6c40f1f" providerId="ADAL" clId="{C2BEFAA1-E941-43D5-AD52-C40C6AEE926D}" dt="2024-03-19T16:00:27.060" v="333" actId="1076"/>
          <ac:picMkLst>
            <pc:docMk/>
            <pc:sldMk cId="3207288007" sldId="407"/>
            <ac:picMk id="34" creationId="{C0466548-842C-55E2-413E-CCD7701D381F}"/>
          </ac:picMkLst>
        </pc:picChg>
      </pc:sldChg>
      <pc:sldChg chg="addSp modSp add mod">
        <pc:chgData name="Emma Farrow - Senior Analyst" userId="c1abfc49-158e-45b9-aeb7-de68c6c40f1f" providerId="ADAL" clId="{C2BEFAA1-E941-43D5-AD52-C40C6AEE926D}" dt="2024-03-19T16:00:41.435" v="339" actId="20577"/>
        <pc:sldMkLst>
          <pc:docMk/>
          <pc:sldMk cId="4269301612" sldId="408"/>
        </pc:sldMkLst>
        <pc:spChg chg="mod">
          <ac:chgData name="Emma Farrow - Senior Analyst" userId="c1abfc49-158e-45b9-aeb7-de68c6c40f1f" providerId="ADAL" clId="{C2BEFAA1-E941-43D5-AD52-C40C6AEE926D}" dt="2024-03-19T16:00:35.200" v="336" actId="20577"/>
          <ac:spMkLst>
            <pc:docMk/>
            <pc:sldMk cId="4269301612" sldId="408"/>
            <ac:spMk id="2" creationId="{FD4E8414-33A2-BF5F-AE11-1DB11605C80B}"/>
          </ac:spMkLst>
        </pc:spChg>
        <pc:spChg chg="add mod">
          <ac:chgData name="Emma Farrow - Senior Analyst" userId="c1abfc49-158e-45b9-aeb7-de68c6c40f1f" providerId="ADAL" clId="{C2BEFAA1-E941-43D5-AD52-C40C6AEE926D}" dt="2024-03-19T15:43:01.722" v="140"/>
          <ac:spMkLst>
            <pc:docMk/>
            <pc:sldMk cId="4269301612" sldId="408"/>
            <ac:spMk id="4" creationId="{C8573A8D-BB8E-5870-9C34-4469D3AE6BAA}"/>
          </ac:spMkLst>
        </pc:spChg>
        <pc:spChg chg="mod">
          <ac:chgData name="Emma Farrow - Senior Analyst" userId="c1abfc49-158e-45b9-aeb7-de68c6c40f1f" providerId="ADAL" clId="{C2BEFAA1-E941-43D5-AD52-C40C6AEE926D}" dt="2024-03-19T16:00:39.673" v="338" actId="20577"/>
          <ac:spMkLst>
            <pc:docMk/>
            <pc:sldMk cId="4269301612" sldId="408"/>
            <ac:spMk id="22" creationId="{15758929-DA45-7426-1373-BACC1E1E29DD}"/>
          </ac:spMkLst>
        </pc:spChg>
        <pc:spChg chg="mod">
          <ac:chgData name="Emma Farrow - Senior Analyst" userId="c1abfc49-158e-45b9-aeb7-de68c6c40f1f" providerId="ADAL" clId="{C2BEFAA1-E941-43D5-AD52-C40C6AEE926D}" dt="2024-03-19T16:00:41.435" v="339" actId="20577"/>
          <ac:spMkLst>
            <pc:docMk/>
            <pc:sldMk cId="4269301612" sldId="408"/>
            <ac:spMk id="23" creationId="{F52EE9B9-FBD2-8827-E082-D2E8E1858EB6}"/>
          </ac:spMkLst>
        </pc:spChg>
      </pc:sldChg>
      <pc:sldChg chg="addSp modSp add mod">
        <pc:chgData name="Emma Farrow - Senior Analyst" userId="c1abfc49-158e-45b9-aeb7-de68c6c40f1f" providerId="ADAL" clId="{C2BEFAA1-E941-43D5-AD52-C40C6AEE926D}" dt="2024-03-19T16:13:54.329" v="486" actId="20577"/>
        <pc:sldMkLst>
          <pc:docMk/>
          <pc:sldMk cId="3118408953" sldId="409"/>
        </pc:sldMkLst>
        <pc:spChg chg="mod">
          <ac:chgData name="Emma Farrow - Senior Analyst" userId="c1abfc49-158e-45b9-aeb7-de68c6c40f1f" providerId="ADAL" clId="{C2BEFAA1-E941-43D5-AD52-C40C6AEE926D}" dt="2024-03-19T16:13:54.329" v="486" actId="20577"/>
          <ac:spMkLst>
            <pc:docMk/>
            <pc:sldMk cId="3118408953" sldId="409"/>
            <ac:spMk id="2" creationId="{FD4E8414-33A2-BF5F-AE11-1DB11605C80B}"/>
          </ac:spMkLst>
        </pc:spChg>
        <pc:spChg chg="mod">
          <ac:chgData name="Emma Farrow - Senior Analyst" userId="c1abfc49-158e-45b9-aeb7-de68c6c40f1f" providerId="ADAL" clId="{C2BEFAA1-E941-43D5-AD52-C40C6AEE926D}" dt="2024-03-19T16:12:06.647" v="428" actId="13926"/>
          <ac:spMkLst>
            <pc:docMk/>
            <pc:sldMk cId="3118408953" sldId="409"/>
            <ac:spMk id="3" creationId="{C0C5D29C-B356-E63A-AD40-416AAB9E45A4}"/>
          </ac:spMkLst>
        </pc:spChg>
        <pc:spChg chg="mod">
          <ac:chgData name="Emma Farrow - Senior Analyst" userId="c1abfc49-158e-45b9-aeb7-de68c6c40f1f" providerId="ADAL" clId="{C2BEFAA1-E941-43D5-AD52-C40C6AEE926D}" dt="2024-03-19T16:12:06.647" v="428" actId="13926"/>
          <ac:spMkLst>
            <pc:docMk/>
            <pc:sldMk cId="3118408953" sldId="409"/>
            <ac:spMk id="5" creationId="{194611C7-1879-1393-C550-BB1A42B66937}"/>
          </ac:spMkLst>
        </pc:spChg>
        <pc:spChg chg="mod">
          <ac:chgData name="Emma Farrow - Senior Analyst" userId="c1abfc49-158e-45b9-aeb7-de68c6c40f1f" providerId="ADAL" clId="{C2BEFAA1-E941-43D5-AD52-C40C6AEE926D}" dt="2024-03-19T16:12:06.647" v="428" actId="13926"/>
          <ac:spMkLst>
            <pc:docMk/>
            <pc:sldMk cId="3118408953" sldId="409"/>
            <ac:spMk id="7" creationId="{24AD2B34-B39E-0ACA-00D2-58657FA0DF5E}"/>
          </ac:spMkLst>
        </pc:spChg>
        <pc:spChg chg="mod">
          <ac:chgData name="Emma Farrow - Senior Analyst" userId="c1abfc49-158e-45b9-aeb7-de68c6c40f1f" providerId="ADAL" clId="{C2BEFAA1-E941-43D5-AD52-C40C6AEE926D}" dt="2024-03-19T16:12:06.647" v="428" actId="13926"/>
          <ac:spMkLst>
            <pc:docMk/>
            <pc:sldMk cId="3118408953" sldId="409"/>
            <ac:spMk id="8" creationId="{40116E60-C6D1-E658-5561-C7735F3379AB}"/>
          </ac:spMkLst>
        </pc:spChg>
        <pc:spChg chg="add mod">
          <ac:chgData name="Emma Farrow - Senior Analyst" userId="c1abfc49-158e-45b9-aeb7-de68c6c40f1f" providerId="ADAL" clId="{C2BEFAA1-E941-43D5-AD52-C40C6AEE926D}" dt="2024-03-19T16:12:06.647" v="428" actId="13926"/>
          <ac:spMkLst>
            <pc:docMk/>
            <pc:sldMk cId="3118408953" sldId="409"/>
            <ac:spMk id="9" creationId="{12770696-ECCF-5E3F-B261-4CC7C8D7FDDA}"/>
          </ac:spMkLst>
        </pc:spChg>
        <pc:spChg chg="add mod">
          <ac:chgData name="Emma Farrow - Senior Analyst" userId="c1abfc49-158e-45b9-aeb7-de68c6c40f1f" providerId="ADAL" clId="{C2BEFAA1-E941-43D5-AD52-C40C6AEE926D}" dt="2024-03-19T16:12:48.046" v="464" actId="1076"/>
          <ac:spMkLst>
            <pc:docMk/>
            <pc:sldMk cId="3118408953" sldId="409"/>
            <ac:spMk id="11" creationId="{2553F514-5DB0-00A2-AF98-D0C78C21F1EF}"/>
          </ac:spMkLst>
        </pc:spChg>
        <pc:spChg chg="mod">
          <ac:chgData name="Emma Farrow - Senior Analyst" userId="c1abfc49-158e-45b9-aeb7-de68c6c40f1f" providerId="ADAL" clId="{C2BEFAA1-E941-43D5-AD52-C40C6AEE926D}" dt="2024-03-19T16:12:06.647" v="428" actId="13926"/>
          <ac:spMkLst>
            <pc:docMk/>
            <pc:sldMk cId="3118408953" sldId="409"/>
            <ac:spMk id="22" creationId="{15758929-DA45-7426-1373-BACC1E1E29DD}"/>
          </ac:spMkLst>
        </pc:spChg>
        <pc:spChg chg="mod">
          <ac:chgData name="Emma Farrow - Senior Analyst" userId="c1abfc49-158e-45b9-aeb7-de68c6c40f1f" providerId="ADAL" clId="{C2BEFAA1-E941-43D5-AD52-C40C6AEE926D}" dt="2024-03-19T16:12:06.647" v="428" actId="13926"/>
          <ac:spMkLst>
            <pc:docMk/>
            <pc:sldMk cId="3118408953" sldId="409"/>
            <ac:spMk id="23" creationId="{F52EE9B9-FBD2-8827-E082-D2E8E1858EB6}"/>
          </ac:spMkLst>
        </pc:spChg>
        <pc:spChg chg="mod">
          <ac:chgData name="Emma Farrow - Senior Analyst" userId="c1abfc49-158e-45b9-aeb7-de68c6c40f1f" providerId="ADAL" clId="{C2BEFAA1-E941-43D5-AD52-C40C6AEE926D}" dt="2024-03-19T16:12:06.647" v="428" actId="13926"/>
          <ac:spMkLst>
            <pc:docMk/>
            <pc:sldMk cId="3118408953" sldId="409"/>
            <ac:spMk id="24" creationId="{F8196DAD-3301-1AF5-4974-03C9EEEB19F5}"/>
          </ac:spMkLst>
        </pc:spChg>
      </pc:sldChg>
      <pc:sldChg chg="addSp modSp add mod">
        <pc:chgData name="Emma Farrow - Senior Analyst" userId="c1abfc49-158e-45b9-aeb7-de68c6c40f1f" providerId="ADAL" clId="{C2BEFAA1-E941-43D5-AD52-C40C6AEE926D}" dt="2024-03-19T16:01:00.892" v="340" actId="1076"/>
        <pc:sldMkLst>
          <pc:docMk/>
          <pc:sldMk cId="4046702857" sldId="410"/>
        </pc:sldMkLst>
        <pc:spChg chg="add mod">
          <ac:chgData name="Emma Farrow - Senior Analyst" userId="c1abfc49-158e-45b9-aeb7-de68c6c40f1f" providerId="ADAL" clId="{C2BEFAA1-E941-43D5-AD52-C40C6AEE926D}" dt="2024-03-19T15:43:04.700" v="141"/>
          <ac:spMkLst>
            <pc:docMk/>
            <pc:sldMk cId="4046702857" sldId="410"/>
            <ac:spMk id="2" creationId="{06819E7D-BFB7-0256-B567-CD26BEADDE02}"/>
          </ac:spMkLst>
        </pc:spChg>
        <pc:spChg chg="mod">
          <ac:chgData name="Emma Farrow - Senior Analyst" userId="c1abfc49-158e-45b9-aeb7-de68c6c40f1f" providerId="ADAL" clId="{C2BEFAA1-E941-43D5-AD52-C40C6AEE926D}" dt="2024-03-19T16:01:00.892" v="340" actId="1076"/>
          <ac:spMkLst>
            <pc:docMk/>
            <pc:sldMk cId="4046702857" sldId="410"/>
            <ac:spMk id="3" creationId="{C0C5D29C-B356-E63A-AD40-416AAB9E45A4}"/>
          </ac:spMkLst>
        </pc:spChg>
        <pc:spChg chg="mod">
          <ac:chgData name="Emma Farrow - Senior Analyst" userId="c1abfc49-158e-45b9-aeb7-de68c6c40f1f" providerId="ADAL" clId="{C2BEFAA1-E941-43D5-AD52-C40C6AEE926D}" dt="2024-03-19T16:01:00.892" v="340" actId="1076"/>
          <ac:spMkLst>
            <pc:docMk/>
            <pc:sldMk cId="4046702857" sldId="410"/>
            <ac:spMk id="7" creationId="{24AD2B34-B39E-0ACA-00D2-58657FA0DF5E}"/>
          </ac:spMkLst>
        </pc:spChg>
        <pc:spChg chg="mod">
          <ac:chgData name="Emma Farrow - Senior Analyst" userId="c1abfc49-158e-45b9-aeb7-de68c6c40f1f" providerId="ADAL" clId="{C2BEFAA1-E941-43D5-AD52-C40C6AEE926D}" dt="2024-03-19T16:01:00.892" v="340" actId="1076"/>
          <ac:spMkLst>
            <pc:docMk/>
            <pc:sldMk cId="4046702857" sldId="410"/>
            <ac:spMk id="22" creationId="{15758929-DA45-7426-1373-BACC1E1E29DD}"/>
          </ac:spMkLst>
        </pc:spChg>
        <pc:spChg chg="mod">
          <ac:chgData name="Emma Farrow - Senior Analyst" userId="c1abfc49-158e-45b9-aeb7-de68c6c40f1f" providerId="ADAL" clId="{C2BEFAA1-E941-43D5-AD52-C40C6AEE926D}" dt="2024-03-19T16:01:00.892" v="340" actId="1076"/>
          <ac:spMkLst>
            <pc:docMk/>
            <pc:sldMk cId="4046702857" sldId="410"/>
            <ac:spMk id="23" creationId="{F52EE9B9-FBD2-8827-E082-D2E8E1858EB6}"/>
          </ac:spMkLst>
        </pc:spChg>
        <pc:grpChg chg="mod">
          <ac:chgData name="Emma Farrow - Senior Analyst" userId="c1abfc49-158e-45b9-aeb7-de68c6c40f1f" providerId="ADAL" clId="{C2BEFAA1-E941-43D5-AD52-C40C6AEE926D}" dt="2024-03-19T16:01:00.892" v="340" actId="1076"/>
          <ac:grpSpMkLst>
            <pc:docMk/>
            <pc:sldMk cId="4046702857" sldId="410"/>
            <ac:grpSpMk id="8" creationId="{7C2B008C-ECA0-3A45-DE77-A5FDC37DB7EC}"/>
          </ac:grpSpMkLst>
        </pc:grpChg>
        <pc:grpChg chg="mod">
          <ac:chgData name="Emma Farrow - Senior Analyst" userId="c1abfc49-158e-45b9-aeb7-de68c6c40f1f" providerId="ADAL" clId="{C2BEFAA1-E941-43D5-AD52-C40C6AEE926D}" dt="2024-03-19T16:01:00.892" v="340" actId="1076"/>
          <ac:grpSpMkLst>
            <pc:docMk/>
            <pc:sldMk cId="4046702857" sldId="410"/>
            <ac:grpSpMk id="12" creationId="{448B3E0D-A2B4-CC08-188B-9D62D4918834}"/>
          </ac:grpSpMkLst>
        </pc:grpChg>
      </pc:sldChg>
      <pc:sldChg chg="addSp modSp add del mod">
        <pc:chgData name="Emma Farrow - Senior Analyst" userId="c1abfc49-158e-45b9-aeb7-de68c6c40f1f" providerId="ADAL" clId="{C2BEFAA1-E941-43D5-AD52-C40C6AEE926D}" dt="2024-03-19T15:46:43.861" v="191" actId="14100"/>
        <pc:sldMkLst>
          <pc:docMk/>
          <pc:sldMk cId="3939594393" sldId="414"/>
        </pc:sldMkLst>
        <pc:spChg chg="add mod">
          <ac:chgData name="Emma Farrow - Senior Analyst" userId="c1abfc49-158e-45b9-aeb7-de68c6c40f1f" providerId="ADAL" clId="{C2BEFAA1-E941-43D5-AD52-C40C6AEE926D}" dt="2024-03-19T15:39:13.800" v="87"/>
          <ac:spMkLst>
            <pc:docMk/>
            <pc:sldMk cId="3939594393" sldId="414"/>
            <ac:spMk id="2" creationId="{6DE7A229-DF77-EDF2-C8D3-0F07B78DAD64}"/>
          </ac:spMkLst>
        </pc:spChg>
        <pc:spChg chg="mod">
          <ac:chgData name="Emma Farrow - Senior Analyst" userId="c1abfc49-158e-45b9-aeb7-de68c6c40f1f" providerId="ADAL" clId="{C2BEFAA1-E941-43D5-AD52-C40C6AEE926D}" dt="2024-03-19T15:46:43.861" v="191" actId="14100"/>
          <ac:spMkLst>
            <pc:docMk/>
            <pc:sldMk cId="3939594393" sldId="414"/>
            <ac:spMk id="3" creationId="{6AFBAD74-CFB5-F8A5-8141-99EA2277E15A}"/>
          </ac:spMkLst>
        </pc:spChg>
      </pc:sldChg>
      <pc:sldChg chg="addSp modSp add">
        <pc:chgData name="Emma Farrow - Senior Analyst" userId="c1abfc49-158e-45b9-aeb7-de68c6c40f1f" providerId="ADAL" clId="{C2BEFAA1-E941-43D5-AD52-C40C6AEE926D}" dt="2024-03-19T15:40:03.387" v="105"/>
        <pc:sldMkLst>
          <pc:docMk/>
          <pc:sldMk cId="2036965759" sldId="415"/>
        </pc:sldMkLst>
        <pc:spChg chg="add mod">
          <ac:chgData name="Emma Farrow - Senior Analyst" userId="c1abfc49-158e-45b9-aeb7-de68c6c40f1f" providerId="ADAL" clId="{C2BEFAA1-E941-43D5-AD52-C40C6AEE926D}" dt="2024-03-19T15:40:03.387" v="105"/>
          <ac:spMkLst>
            <pc:docMk/>
            <pc:sldMk cId="2036965759" sldId="415"/>
            <ac:spMk id="22" creationId="{76CF00C2-E1F7-F0FF-51F1-C1AD242A63B1}"/>
          </ac:spMkLst>
        </pc:spChg>
      </pc:sldChg>
      <pc:sldChg chg="addSp modSp add">
        <pc:chgData name="Emma Farrow - Senior Analyst" userId="c1abfc49-158e-45b9-aeb7-de68c6c40f1f" providerId="ADAL" clId="{C2BEFAA1-E941-43D5-AD52-C40C6AEE926D}" dt="2024-03-19T15:40:04.963" v="106"/>
        <pc:sldMkLst>
          <pc:docMk/>
          <pc:sldMk cId="3932967730" sldId="416"/>
        </pc:sldMkLst>
        <pc:spChg chg="add mod">
          <ac:chgData name="Emma Farrow - Senior Analyst" userId="c1abfc49-158e-45b9-aeb7-de68c6c40f1f" providerId="ADAL" clId="{C2BEFAA1-E941-43D5-AD52-C40C6AEE926D}" dt="2024-03-19T15:40:04.963" v="106"/>
          <ac:spMkLst>
            <pc:docMk/>
            <pc:sldMk cId="3932967730" sldId="416"/>
            <ac:spMk id="2" creationId="{801F7E4B-F1BB-C78F-6D59-7EB790DD6085}"/>
          </ac:spMkLst>
        </pc:spChg>
      </pc:sldChg>
      <pc:sldChg chg="addSp modSp add mod">
        <pc:chgData name="Emma Farrow - Senior Analyst" userId="c1abfc49-158e-45b9-aeb7-de68c6c40f1f" providerId="ADAL" clId="{C2BEFAA1-E941-43D5-AD52-C40C6AEE926D}" dt="2024-03-19T15:46:21.517" v="190" actId="20577"/>
        <pc:sldMkLst>
          <pc:docMk/>
          <pc:sldMk cId="128892676" sldId="419"/>
        </pc:sldMkLst>
        <pc:spChg chg="add mod">
          <ac:chgData name="Emma Farrow - Senior Analyst" userId="c1abfc49-158e-45b9-aeb7-de68c6c40f1f" providerId="ADAL" clId="{C2BEFAA1-E941-43D5-AD52-C40C6AEE926D}" dt="2024-03-19T15:39:09.677" v="84"/>
          <ac:spMkLst>
            <pc:docMk/>
            <pc:sldMk cId="128892676" sldId="419"/>
            <ac:spMk id="4" creationId="{9B365471-BE66-3E6C-4046-49E3EADD5371}"/>
          </ac:spMkLst>
        </pc:spChg>
        <pc:spChg chg="mod">
          <ac:chgData name="Emma Farrow - Senior Analyst" userId="c1abfc49-158e-45b9-aeb7-de68c6c40f1f" providerId="ADAL" clId="{C2BEFAA1-E941-43D5-AD52-C40C6AEE926D}" dt="2024-03-19T15:46:13.850" v="189" actId="20577"/>
          <ac:spMkLst>
            <pc:docMk/>
            <pc:sldMk cId="128892676" sldId="419"/>
            <ac:spMk id="22" creationId="{15758929-DA45-7426-1373-BACC1E1E29DD}"/>
          </ac:spMkLst>
        </pc:spChg>
        <pc:spChg chg="mod">
          <ac:chgData name="Emma Farrow - Senior Analyst" userId="c1abfc49-158e-45b9-aeb7-de68c6c40f1f" providerId="ADAL" clId="{C2BEFAA1-E941-43D5-AD52-C40C6AEE926D}" dt="2024-03-19T15:46:21.517" v="190" actId="20577"/>
          <ac:spMkLst>
            <pc:docMk/>
            <pc:sldMk cId="128892676" sldId="419"/>
            <ac:spMk id="23" creationId="{F52EE9B9-FBD2-8827-E082-D2E8E1858EB6}"/>
          </ac:spMkLst>
        </pc:spChg>
      </pc:sldChg>
      <pc:sldChg chg="addSp modSp add">
        <pc:chgData name="Emma Farrow - Senior Analyst" userId="c1abfc49-158e-45b9-aeb7-de68c6c40f1f" providerId="ADAL" clId="{C2BEFAA1-E941-43D5-AD52-C40C6AEE926D}" dt="2024-03-19T15:39:10.726" v="85"/>
        <pc:sldMkLst>
          <pc:docMk/>
          <pc:sldMk cId="150765725" sldId="420"/>
        </pc:sldMkLst>
        <pc:spChg chg="add mod">
          <ac:chgData name="Emma Farrow - Senior Analyst" userId="c1abfc49-158e-45b9-aeb7-de68c6c40f1f" providerId="ADAL" clId="{C2BEFAA1-E941-43D5-AD52-C40C6AEE926D}" dt="2024-03-19T15:39:10.726" v="85"/>
          <ac:spMkLst>
            <pc:docMk/>
            <pc:sldMk cId="150765725" sldId="420"/>
            <ac:spMk id="5" creationId="{BD13A300-7871-F52F-7DD3-3E8E9C3708E3}"/>
          </ac:spMkLst>
        </pc:spChg>
      </pc:sldChg>
      <pc:sldChg chg="addSp modSp add">
        <pc:chgData name="Emma Farrow - Senior Analyst" userId="c1abfc49-158e-45b9-aeb7-de68c6c40f1f" providerId="ADAL" clId="{C2BEFAA1-E941-43D5-AD52-C40C6AEE926D}" dt="2024-03-19T15:39:43.840" v="100"/>
        <pc:sldMkLst>
          <pc:docMk/>
          <pc:sldMk cId="4247658583" sldId="421"/>
        </pc:sldMkLst>
        <pc:spChg chg="add mod">
          <ac:chgData name="Emma Farrow - Senior Analyst" userId="c1abfc49-158e-45b9-aeb7-de68c6c40f1f" providerId="ADAL" clId="{C2BEFAA1-E941-43D5-AD52-C40C6AEE926D}" dt="2024-03-19T15:39:43.840" v="100"/>
          <ac:spMkLst>
            <pc:docMk/>
            <pc:sldMk cId="4247658583" sldId="421"/>
            <ac:spMk id="9" creationId="{D431DF51-E3E2-B928-AE3D-C8522195EC73}"/>
          </ac:spMkLst>
        </pc:spChg>
      </pc:sldChg>
      <pc:sldChg chg="addSp modSp add">
        <pc:chgData name="Emma Farrow - Senior Analyst" userId="c1abfc49-158e-45b9-aeb7-de68c6c40f1f" providerId="ADAL" clId="{C2BEFAA1-E941-43D5-AD52-C40C6AEE926D}" dt="2024-03-19T15:39:41.666" v="99"/>
        <pc:sldMkLst>
          <pc:docMk/>
          <pc:sldMk cId="1875259572" sldId="422"/>
        </pc:sldMkLst>
        <pc:spChg chg="add mod">
          <ac:chgData name="Emma Farrow - Senior Analyst" userId="c1abfc49-158e-45b9-aeb7-de68c6c40f1f" providerId="ADAL" clId="{C2BEFAA1-E941-43D5-AD52-C40C6AEE926D}" dt="2024-03-19T15:39:41.666" v="99"/>
          <ac:spMkLst>
            <pc:docMk/>
            <pc:sldMk cId="1875259572" sldId="422"/>
            <ac:spMk id="9" creationId="{59ABD4F1-319F-EA91-7E12-E1FE27FE35A0}"/>
          </ac:spMkLst>
        </pc:spChg>
      </pc:sldChg>
      <pc:sldChg chg="del">
        <pc:chgData name="Emma Farrow - Senior Analyst" userId="c1abfc49-158e-45b9-aeb7-de68c6c40f1f" providerId="ADAL" clId="{C2BEFAA1-E941-43D5-AD52-C40C6AEE926D}" dt="2024-03-19T15:29:29.660" v="13" actId="47"/>
        <pc:sldMkLst>
          <pc:docMk/>
          <pc:sldMk cId="3483560193" sldId="813"/>
        </pc:sldMkLst>
      </pc:sldChg>
      <pc:sldChg chg="del">
        <pc:chgData name="Emma Farrow - Senior Analyst" userId="c1abfc49-158e-45b9-aeb7-de68c6c40f1f" providerId="ADAL" clId="{C2BEFAA1-E941-43D5-AD52-C40C6AEE926D}" dt="2024-03-19T15:29:30.240" v="15" actId="47"/>
        <pc:sldMkLst>
          <pc:docMk/>
          <pc:sldMk cId="4223419148" sldId="920"/>
        </pc:sldMkLst>
      </pc:sldChg>
      <pc:sldChg chg="del">
        <pc:chgData name="Emma Farrow - Senior Analyst" userId="c1abfc49-158e-45b9-aeb7-de68c6c40f1f" providerId="ADAL" clId="{C2BEFAA1-E941-43D5-AD52-C40C6AEE926D}" dt="2024-03-19T15:29:27.432" v="6" actId="47"/>
        <pc:sldMkLst>
          <pc:docMk/>
          <pc:sldMk cId="3878097824" sldId="923"/>
        </pc:sldMkLst>
      </pc:sldChg>
      <pc:sldChg chg="del">
        <pc:chgData name="Emma Farrow - Senior Analyst" userId="c1abfc49-158e-45b9-aeb7-de68c6c40f1f" providerId="ADAL" clId="{C2BEFAA1-E941-43D5-AD52-C40C6AEE926D}" dt="2024-03-19T15:29:27.956" v="8" actId="47"/>
        <pc:sldMkLst>
          <pc:docMk/>
          <pc:sldMk cId="833800675" sldId="924"/>
        </pc:sldMkLst>
      </pc:sldChg>
      <pc:sldChg chg="del">
        <pc:chgData name="Emma Farrow - Senior Analyst" userId="c1abfc49-158e-45b9-aeb7-de68c6c40f1f" providerId="ADAL" clId="{C2BEFAA1-E941-43D5-AD52-C40C6AEE926D}" dt="2024-03-19T15:29:28.203" v="9" actId="47"/>
        <pc:sldMkLst>
          <pc:docMk/>
          <pc:sldMk cId="2556601904" sldId="926"/>
        </pc:sldMkLst>
      </pc:sldChg>
      <pc:sldChg chg="del">
        <pc:chgData name="Emma Farrow - Senior Analyst" userId="c1abfc49-158e-45b9-aeb7-de68c6c40f1f" providerId="ADAL" clId="{C2BEFAA1-E941-43D5-AD52-C40C6AEE926D}" dt="2024-03-19T15:29:29.337" v="12" actId="47"/>
        <pc:sldMkLst>
          <pc:docMk/>
          <pc:sldMk cId="1884382896" sldId="928"/>
        </pc:sldMkLst>
      </pc:sldChg>
      <pc:sldChg chg="addSp modSp add">
        <pc:chgData name="Emma Farrow - Senior Analyst" userId="c1abfc49-158e-45b9-aeb7-de68c6c40f1f" providerId="ADAL" clId="{C2BEFAA1-E941-43D5-AD52-C40C6AEE926D}" dt="2024-03-19T15:43:34.291" v="147"/>
        <pc:sldMkLst>
          <pc:docMk/>
          <pc:sldMk cId="3452100814" sldId="928"/>
        </pc:sldMkLst>
        <pc:spChg chg="add mod">
          <ac:chgData name="Emma Farrow - Senior Analyst" userId="c1abfc49-158e-45b9-aeb7-de68c6c40f1f" providerId="ADAL" clId="{C2BEFAA1-E941-43D5-AD52-C40C6AEE926D}" dt="2024-03-19T15:43:34.291" v="147"/>
          <ac:spMkLst>
            <pc:docMk/>
            <pc:sldMk cId="3452100814" sldId="928"/>
            <ac:spMk id="4" creationId="{93C732E6-8F42-73AE-BA43-8C82B7C799CC}"/>
          </ac:spMkLst>
        </pc:spChg>
      </pc:sldChg>
      <pc:sldChg chg="addSp modSp add">
        <pc:chgData name="Emma Farrow - Senior Analyst" userId="c1abfc49-158e-45b9-aeb7-de68c6c40f1f" providerId="ADAL" clId="{C2BEFAA1-E941-43D5-AD52-C40C6AEE926D}" dt="2024-03-19T15:39:01.802" v="81"/>
        <pc:sldMkLst>
          <pc:docMk/>
          <pc:sldMk cId="1569430540" sldId="929"/>
        </pc:sldMkLst>
        <pc:spChg chg="add mod">
          <ac:chgData name="Emma Farrow - Senior Analyst" userId="c1abfc49-158e-45b9-aeb7-de68c6c40f1f" providerId="ADAL" clId="{C2BEFAA1-E941-43D5-AD52-C40C6AEE926D}" dt="2024-03-19T15:39:01.802" v="81"/>
          <ac:spMkLst>
            <pc:docMk/>
            <pc:sldMk cId="1569430540" sldId="929"/>
            <ac:spMk id="3" creationId="{566A59D9-EE6B-04F8-3224-3812D32912FD}"/>
          </ac:spMkLst>
        </pc:spChg>
      </pc:sldChg>
      <pc:sldChg chg="addSp modSp add mod">
        <pc:chgData name="Emma Farrow - Senior Analyst" userId="c1abfc49-158e-45b9-aeb7-de68c6c40f1f" providerId="ADAL" clId="{C2BEFAA1-E941-43D5-AD52-C40C6AEE926D}" dt="2024-03-19T15:49:06.015" v="227" actId="20577"/>
        <pc:sldMkLst>
          <pc:docMk/>
          <pc:sldMk cId="3430465582" sldId="930"/>
        </pc:sldMkLst>
        <pc:spChg chg="mod">
          <ac:chgData name="Emma Farrow - Senior Analyst" userId="c1abfc49-158e-45b9-aeb7-de68c6c40f1f" providerId="ADAL" clId="{C2BEFAA1-E941-43D5-AD52-C40C6AEE926D}" dt="2024-03-19T15:49:06.015" v="227" actId="20577"/>
          <ac:spMkLst>
            <pc:docMk/>
            <pc:sldMk cId="3430465582" sldId="930"/>
            <ac:spMk id="2" creationId="{AB520543-2668-2B31-31A2-DFDD593CB794}"/>
          </ac:spMkLst>
        </pc:spChg>
        <pc:spChg chg="add mod">
          <ac:chgData name="Emma Farrow - Senior Analyst" userId="c1abfc49-158e-45b9-aeb7-de68c6c40f1f" providerId="ADAL" clId="{C2BEFAA1-E941-43D5-AD52-C40C6AEE926D}" dt="2024-03-19T15:44:41.801" v="177" actId="1035"/>
          <ac:spMkLst>
            <pc:docMk/>
            <pc:sldMk cId="3430465582" sldId="930"/>
            <ac:spMk id="3" creationId="{C3068846-9339-6DD7-16C7-5C8A4DC11EC7}"/>
          </ac:spMkLst>
        </pc:spChg>
        <pc:spChg chg="add mod">
          <ac:chgData name="Emma Farrow - Senior Analyst" userId="c1abfc49-158e-45b9-aeb7-de68c6c40f1f" providerId="ADAL" clId="{C2BEFAA1-E941-43D5-AD52-C40C6AEE926D}" dt="2024-03-19T15:39:00.229" v="80"/>
          <ac:spMkLst>
            <pc:docMk/>
            <pc:sldMk cId="3430465582" sldId="930"/>
            <ac:spMk id="7" creationId="{FE69BD34-0CF0-C7DE-2918-486209260F2D}"/>
          </ac:spMkLst>
        </pc:spChg>
      </pc:sldChg>
      <pc:sldChg chg="addSp modSp add mod">
        <pc:chgData name="Emma Farrow - Senior Analyst" userId="c1abfc49-158e-45b9-aeb7-de68c6c40f1f" providerId="ADAL" clId="{C2BEFAA1-E941-43D5-AD52-C40C6AEE926D}" dt="2024-03-19T15:51:33.817" v="249" actId="20577"/>
        <pc:sldMkLst>
          <pc:docMk/>
          <pc:sldMk cId="3247594318" sldId="931"/>
        </pc:sldMkLst>
        <pc:spChg chg="add mod">
          <ac:chgData name="Emma Farrow - Senior Analyst" userId="c1abfc49-158e-45b9-aeb7-de68c6c40f1f" providerId="ADAL" clId="{C2BEFAA1-E941-43D5-AD52-C40C6AEE926D}" dt="2024-03-19T15:39:21.328" v="91"/>
          <ac:spMkLst>
            <pc:docMk/>
            <pc:sldMk cId="3247594318" sldId="931"/>
            <ac:spMk id="3" creationId="{D825EB3F-EBDB-47C0-CEFF-26C8CC42F149}"/>
          </ac:spMkLst>
        </pc:spChg>
        <pc:spChg chg="mod">
          <ac:chgData name="Emma Farrow - Senior Analyst" userId="c1abfc49-158e-45b9-aeb7-de68c6c40f1f" providerId="ADAL" clId="{C2BEFAA1-E941-43D5-AD52-C40C6AEE926D}" dt="2024-03-19T15:51:33.817" v="249" actId="20577"/>
          <ac:spMkLst>
            <pc:docMk/>
            <pc:sldMk cId="3247594318" sldId="931"/>
            <ac:spMk id="7" creationId="{F7403C34-26CD-B0AA-9ABF-0A926B6ACFDE}"/>
          </ac:spMkLst>
        </pc:spChg>
        <pc:picChg chg="mod">
          <ac:chgData name="Emma Farrow - Senior Analyst" userId="c1abfc49-158e-45b9-aeb7-de68c6c40f1f" providerId="ADAL" clId="{C2BEFAA1-E941-43D5-AD52-C40C6AEE926D}" dt="2024-03-19T15:50:53.844" v="243" actId="1076"/>
          <ac:picMkLst>
            <pc:docMk/>
            <pc:sldMk cId="3247594318" sldId="931"/>
            <ac:picMk id="5" creationId="{9A1A0709-1538-0254-3190-0095047C9C2F}"/>
          </ac:picMkLst>
        </pc:picChg>
      </pc:sldChg>
      <pc:sldChg chg="del">
        <pc:chgData name="Emma Farrow - Senior Analyst" userId="c1abfc49-158e-45b9-aeb7-de68c6c40f1f" providerId="ADAL" clId="{C2BEFAA1-E941-43D5-AD52-C40C6AEE926D}" dt="2024-03-19T15:28:49.521" v="3" actId="47"/>
        <pc:sldMkLst>
          <pc:docMk/>
          <pc:sldMk cId="2259170313" sldId="939"/>
        </pc:sldMkLst>
      </pc:sldChg>
      <pc:sldChg chg="del">
        <pc:chgData name="Emma Farrow - Senior Analyst" userId="c1abfc49-158e-45b9-aeb7-de68c6c40f1f" providerId="ADAL" clId="{C2BEFAA1-E941-43D5-AD52-C40C6AEE926D}" dt="2024-03-19T15:29:28.388" v="10" actId="47"/>
        <pc:sldMkLst>
          <pc:docMk/>
          <pc:sldMk cId="583081543" sldId="941"/>
        </pc:sldMkLst>
      </pc:sldChg>
      <pc:sldChg chg="del">
        <pc:chgData name="Emma Farrow - Senior Analyst" userId="c1abfc49-158e-45b9-aeb7-de68c6c40f1f" providerId="ADAL" clId="{C2BEFAA1-E941-43D5-AD52-C40C6AEE926D}" dt="2024-03-19T15:29:29.206" v="11" actId="47"/>
        <pc:sldMkLst>
          <pc:docMk/>
          <pc:sldMk cId="1555331146" sldId="942"/>
        </pc:sldMkLst>
      </pc:sldChg>
      <pc:sldChg chg="del">
        <pc:chgData name="Emma Farrow - Senior Analyst" userId="c1abfc49-158e-45b9-aeb7-de68c6c40f1f" providerId="ADAL" clId="{C2BEFAA1-E941-43D5-AD52-C40C6AEE926D}" dt="2024-03-19T15:29:30.124" v="14" actId="47"/>
        <pc:sldMkLst>
          <pc:docMk/>
          <pc:sldMk cId="2747154684" sldId="943"/>
        </pc:sldMkLst>
      </pc:sldChg>
      <pc:sldChg chg="addSp modSp">
        <pc:chgData name="Emma Farrow - Senior Analyst" userId="c1abfc49-158e-45b9-aeb7-de68c6c40f1f" providerId="ADAL" clId="{C2BEFAA1-E941-43D5-AD52-C40C6AEE926D}" dt="2024-03-19T15:38:55.902" v="79"/>
        <pc:sldMkLst>
          <pc:docMk/>
          <pc:sldMk cId="850647594" sldId="973"/>
        </pc:sldMkLst>
        <pc:spChg chg="add mod">
          <ac:chgData name="Emma Farrow - Senior Analyst" userId="c1abfc49-158e-45b9-aeb7-de68c6c40f1f" providerId="ADAL" clId="{C2BEFAA1-E941-43D5-AD52-C40C6AEE926D}" dt="2024-03-19T15:38:55.902" v="79"/>
          <ac:spMkLst>
            <pc:docMk/>
            <pc:sldMk cId="850647594" sldId="973"/>
            <ac:spMk id="4" creationId="{5E5EE614-A70E-7D2E-A67E-5EAC364F2074}"/>
          </ac:spMkLst>
        </pc:spChg>
      </pc:sldChg>
      <pc:sldChg chg="addSp modSp add mod">
        <pc:chgData name="Emma Farrow - Senior Analyst" userId="c1abfc49-158e-45b9-aeb7-de68c6c40f1f" providerId="ADAL" clId="{C2BEFAA1-E941-43D5-AD52-C40C6AEE926D}" dt="2024-03-19T15:45:36.329" v="182" actId="20577"/>
        <pc:sldMkLst>
          <pc:docMk/>
          <pc:sldMk cId="3708431285" sldId="974"/>
        </pc:sldMkLst>
        <pc:spChg chg="mod">
          <ac:chgData name="Emma Farrow - Senior Analyst" userId="c1abfc49-158e-45b9-aeb7-de68c6c40f1f" providerId="ADAL" clId="{C2BEFAA1-E941-43D5-AD52-C40C6AEE926D}" dt="2024-03-19T15:45:36.329" v="182" actId="20577"/>
          <ac:spMkLst>
            <pc:docMk/>
            <pc:sldMk cId="3708431285" sldId="974"/>
            <ac:spMk id="6" creationId="{568107B9-B7E9-2A45-EE32-532091906E0D}"/>
          </ac:spMkLst>
        </pc:spChg>
        <pc:spChg chg="add mod">
          <ac:chgData name="Emma Farrow - Senior Analyst" userId="c1abfc49-158e-45b9-aeb7-de68c6c40f1f" providerId="ADAL" clId="{C2BEFAA1-E941-43D5-AD52-C40C6AEE926D}" dt="2024-03-19T15:38:54.344" v="78"/>
          <ac:spMkLst>
            <pc:docMk/>
            <pc:sldMk cId="3708431285" sldId="974"/>
            <ac:spMk id="7" creationId="{A63751C3-687D-CEFF-E022-F2E5F15B9E99}"/>
          </ac:spMkLst>
        </pc:spChg>
        <pc:spChg chg="mod">
          <ac:chgData name="Emma Farrow - Senior Analyst" userId="c1abfc49-158e-45b9-aeb7-de68c6c40f1f" providerId="ADAL" clId="{C2BEFAA1-E941-43D5-AD52-C40C6AEE926D}" dt="2024-03-19T15:45:31.500" v="179" actId="20577"/>
          <ac:spMkLst>
            <pc:docMk/>
            <pc:sldMk cId="3708431285" sldId="974"/>
            <ac:spMk id="16" creationId="{A3EE6A79-F8E4-2765-91D4-BF3BED46AA73}"/>
          </ac:spMkLst>
        </pc:spChg>
      </pc:sldChg>
      <pc:sldChg chg="addSp modSp add mod">
        <pc:chgData name="Emma Farrow - Senior Analyst" userId="c1abfc49-158e-45b9-aeb7-de68c6c40f1f" providerId="ADAL" clId="{C2BEFAA1-E941-43D5-AD52-C40C6AEE926D}" dt="2024-03-19T15:49:14.613" v="231" actId="20577"/>
        <pc:sldMkLst>
          <pc:docMk/>
          <pc:sldMk cId="2105441909" sldId="975"/>
        </pc:sldMkLst>
        <pc:spChg chg="mod">
          <ac:chgData name="Emma Farrow - Senior Analyst" userId="c1abfc49-158e-45b9-aeb7-de68c6c40f1f" providerId="ADAL" clId="{C2BEFAA1-E941-43D5-AD52-C40C6AEE926D}" dt="2024-03-19T15:49:14.613" v="231" actId="20577"/>
          <ac:spMkLst>
            <pc:docMk/>
            <pc:sldMk cId="2105441909" sldId="975"/>
            <ac:spMk id="2" creationId="{AB520543-2668-2B31-31A2-DFDD593CB794}"/>
          </ac:spMkLst>
        </pc:spChg>
        <pc:spChg chg="add mod">
          <ac:chgData name="Emma Farrow - Senior Analyst" userId="c1abfc49-158e-45b9-aeb7-de68c6c40f1f" providerId="ADAL" clId="{C2BEFAA1-E941-43D5-AD52-C40C6AEE926D}" dt="2024-03-19T15:39:03.203" v="82"/>
          <ac:spMkLst>
            <pc:docMk/>
            <pc:sldMk cId="2105441909" sldId="975"/>
            <ac:spMk id="3" creationId="{E19CD400-0E70-1A97-103C-58EE3AE8DBFA}"/>
          </ac:spMkLst>
        </pc:spChg>
        <pc:spChg chg="mod">
          <ac:chgData name="Emma Farrow - Senior Analyst" userId="c1abfc49-158e-45b9-aeb7-de68c6c40f1f" providerId="ADAL" clId="{C2BEFAA1-E941-43D5-AD52-C40C6AEE926D}" dt="2024-03-19T15:46:02.232" v="187" actId="20577"/>
          <ac:spMkLst>
            <pc:docMk/>
            <pc:sldMk cId="2105441909" sldId="975"/>
            <ac:spMk id="4" creationId="{AA3AE6AC-16FC-5DCE-230F-F0DE9B0CDCE2}"/>
          </ac:spMkLst>
        </pc:spChg>
      </pc:sldChg>
      <pc:sldMasterChg chg="delSldLayout">
        <pc:chgData name="Emma Farrow - Senior Analyst" userId="c1abfc49-158e-45b9-aeb7-de68c6c40f1f" providerId="ADAL" clId="{C2BEFAA1-E941-43D5-AD52-C40C6AEE926D}" dt="2024-03-19T15:29:30.240" v="15" actId="47"/>
        <pc:sldMasterMkLst>
          <pc:docMk/>
          <pc:sldMasterMk cId="2787047283" sldId="2147483670"/>
        </pc:sldMasterMkLst>
        <pc:sldLayoutChg chg="del">
          <pc:chgData name="Emma Farrow - Senior Analyst" userId="c1abfc49-158e-45b9-aeb7-de68c6c40f1f" providerId="ADAL" clId="{C2BEFAA1-E941-43D5-AD52-C40C6AEE926D}" dt="2024-03-19T15:29:30.240" v="15" actId="47"/>
          <pc:sldLayoutMkLst>
            <pc:docMk/>
            <pc:sldMasterMk cId="2787047283" sldId="2147483670"/>
            <pc:sldLayoutMk cId="3269831755" sldId="2147484194"/>
          </pc:sldLayoutMkLst>
        </pc:sldLayoutChg>
      </pc:sldMasterChg>
    </pc:docChg>
  </pc:docChgLst>
</pc:chgInfo>
</file>

<file path=ppt/comments/modernComment_17D_6459C190.xml><?xml version="1.0" encoding="utf-8"?>
<p188:cmLst xmlns:a="http://schemas.openxmlformats.org/drawingml/2006/main" xmlns:r="http://schemas.openxmlformats.org/officeDocument/2006/relationships" xmlns:p188="http://schemas.microsoft.com/office/powerpoint/2018/8/main">
  <p188:cm id="{BE8AE16E-EC2D-468F-93C2-A64CEE5911CE}" authorId="{5FC6C654-DDAF-EA27-614C-9E86DD3163BA}" status="resolved" created="2023-11-08T13:51:42.684">
    <pc:sldMkLst xmlns:pc="http://schemas.microsoft.com/office/powerpoint/2013/main/command">
      <pc:docMk/>
      <pc:sldMk cId="1683603856" sldId="381"/>
    </pc:sldMkLst>
    <p188:replyLst>
      <p188:reply id="{A32A5C2B-8C01-4CDA-8AE6-F09148EF9EBC}" authorId="{1294A8C5-BE2E-6AE0-2232-0351CA4F26F5}" created="2023-11-10T10:28:43.970">
        <p188:txBody>
          <a:bodyPr/>
          <a:lstStyle/>
          <a:p>
            <a:r>
              <a:rPr lang="en-US"/>
              <a:t>[@Maresa Beazley - Senior Researcher] I think the two additional slides below - should suffice. First a 'brainstorming' all the evaluation questions slide. Then, a slide where they categorise them. And with this second slide I think we can also do steps 3 and 4, where we decide on which questions are the most important for the lean evaluation to answer.</a:t>
            </a:r>
          </a:p>
        </p188:txBody>
      </p188:reply>
    </p188:replyLst>
    <p188:txBody>
      <a:bodyPr/>
      <a:lstStyle/>
      <a:p>
        <a:r>
          <a:rPr lang="en-GB"/>
          <a:t>Perhaps a slide after each post it note exercise that has the feedback to group element - provide some examples , have any questions?
</a:t>
        </a:r>
      </a:p>
    </p188:txBody>
  </p188:cm>
</p188:cmLst>
</file>

<file path=ppt/comments/modernComment_187_A99F18AA.xml><?xml version="1.0" encoding="utf-8"?>
<p188:cmLst xmlns:a="http://schemas.openxmlformats.org/drawingml/2006/main" xmlns:r="http://schemas.openxmlformats.org/officeDocument/2006/relationships" xmlns:p188="http://schemas.microsoft.com/office/powerpoint/2018/8/main">
  <p188:cm id="{DD05FE7C-CA90-46C2-93AA-08E96143B820}" authorId="{5FC6C654-DDAF-EA27-614C-9E86DD3163BA}" status="resolved" created="2023-11-08T10:16:55.139">
    <ac:txMkLst xmlns:ac="http://schemas.microsoft.com/office/drawing/2013/main/command">
      <pc:docMk xmlns:pc="http://schemas.microsoft.com/office/powerpoint/2013/main/command"/>
      <pc:sldMk xmlns:pc="http://schemas.microsoft.com/office/powerpoint/2013/main/command" cId="2845776042" sldId="391"/>
      <ac:spMk id="3" creationId="{05EE1606-C1EF-D800-08A9-F0B76E2F679B}"/>
      <ac:txMk cp="600" len="27">
        <ac:context len="675" hash="868379904"/>
      </ac:txMk>
    </ac:txMkLst>
    <p188:pos x="3401631" y="4420301"/>
    <p188:txBody>
      <a:bodyPr/>
      <a:lstStyle/>
      <a:p>
        <a:r>
          <a:rPr lang="en-GB"/>
          <a:t>Small addition</a:t>
        </a:r>
      </a:p>
    </p188:txBody>
    <p188:extLst>
      <p:ext xmlns:p="http://schemas.openxmlformats.org/presentationml/2006/main" uri="{57CB4572-C831-44C2-8A1C-0ADB6CCDFE69}">
        <p223:reactions xmlns="" xmlns:p223="http://schemas.microsoft.com/office/powerpoint/2022/03/main">
          <p223:rxn type="👍">
            <p223:instance time="2023-11-10T10:29:41.412" authorId="{1294A8C5-BE2E-6AE0-2232-0351CA4F26F5}"/>
          </p223:rxn>
        </p223:reactions>
      </p:ext>
    </p188:extLst>
  </p188:cm>
</p188:cmLst>
</file>

<file path=ppt/comments/modernComment_189_95B26D8D.xml><?xml version="1.0" encoding="utf-8"?>
<p188:cmLst xmlns:a="http://schemas.openxmlformats.org/drawingml/2006/main" xmlns:r="http://schemas.openxmlformats.org/officeDocument/2006/relationships" xmlns:p188="http://schemas.microsoft.com/office/powerpoint/2018/8/main">
  <p188:cm id="{0F403487-693A-4D85-B58F-A158CE421E9E}" authorId="{5FC6C654-DDAF-EA27-614C-9E86DD3163BA}" status="resolved" created="2023-11-08T10:28:47.536">
    <ac:deMkLst xmlns:ac="http://schemas.microsoft.com/office/drawing/2013/main/command">
      <pc:docMk xmlns:pc="http://schemas.microsoft.com/office/powerpoint/2013/main/command"/>
      <pc:sldMk xmlns:pc="http://schemas.microsoft.com/office/powerpoint/2013/main/command" cId="2511498637" sldId="393"/>
      <ac:spMk id="3" creationId="{C831B81E-998B-E0DC-F970-593433FA47C8}"/>
    </ac:deMkLst>
    <p188:txBody>
      <a:bodyPr/>
      <a:lstStyle/>
      <a:p>
        <a:r>
          <a:rPr lang="en-GB"/>
          <a:t>Amended some wording</a:t>
        </a:r>
      </a:p>
    </p188:txBody>
    <p188:extLst>
      <p:ext xmlns:p="http://schemas.openxmlformats.org/presentationml/2006/main" uri="{57CB4572-C831-44C2-8A1C-0ADB6CCDFE69}">
        <p223:reactions xmlns="" xmlns:p223="http://schemas.microsoft.com/office/powerpoint/2022/03/main">
          <p223:rxn type="👍">
            <p223:instance time="2023-11-10T10:30:54.448" authorId="{1294A8C5-BE2E-6AE0-2232-0351CA4F26F5}"/>
          </p223:rxn>
        </p223:reactions>
      </p:ext>
    </p188:extLst>
  </p188:cm>
</p188:cmLst>
</file>

<file path=ppt/comments/modernComment_18A_55D89B71.xml><?xml version="1.0" encoding="utf-8"?>
<p188:cmLst xmlns:a="http://schemas.openxmlformats.org/drawingml/2006/main" xmlns:r="http://schemas.openxmlformats.org/officeDocument/2006/relationships" xmlns:p188="http://schemas.microsoft.com/office/powerpoint/2018/8/main">
  <p188:cm id="{959E3E81-4B4E-4945-A0BB-FF71B1B55DA5}" authorId="{5FC6C654-DDAF-EA27-614C-9E86DD3163BA}" status="resolved" created="2023-11-08T10:34:53.650">
    <pc:sldMkLst xmlns:pc="http://schemas.microsoft.com/office/powerpoint/2013/main/command">
      <pc:docMk/>
      <pc:sldMk cId="1440258929" sldId="394"/>
    </pc:sldMkLst>
    <p188:txBody>
      <a:bodyPr/>
      <a:lstStyle/>
      <a:p>
        <a:r>
          <a:rPr lang="en-GB"/>
          <a:t>Ive added a slide</a:t>
        </a:r>
      </a:p>
    </p188:txBody>
    <p188:extLst>
      <p:ext xmlns:p="http://schemas.openxmlformats.org/presentationml/2006/main" uri="{57CB4572-C831-44C2-8A1C-0ADB6CCDFE69}">
        <p223:reactions xmlns="" xmlns:p223="http://schemas.microsoft.com/office/powerpoint/2022/03/main">
          <p223:rxn type="👍">
            <p223:instance time="2023-11-10T10:29:53.694" authorId="{1294A8C5-BE2E-6AE0-2232-0351CA4F26F5}"/>
          </p223:rxn>
        </p223:reactions>
      </p:ext>
    </p188:extLst>
  </p188:cm>
</p188:cmLst>
</file>

<file path=ppt/comments/modernComment_18B_35445121.xml><?xml version="1.0" encoding="utf-8"?>
<p188:cmLst xmlns:a="http://schemas.openxmlformats.org/drawingml/2006/main" xmlns:r="http://schemas.openxmlformats.org/officeDocument/2006/relationships" xmlns:p188="http://schemas.microsoft.com/office/powerpoint/2018/8/main">
  <p188:cm id="{86A72AB9-5D1D-4051-AA97-AAB947E4D19E}" authorId="{1294A8C5-BE2E-6AE0-2232-0351CA4F26F5}" status="resolved" created="2023-11-10T10:33:02.723">
    <pc:sldMkLst xmlns:pc="http://schemas.microsoft.com/office/powerpoint/2013/main/command">
      <pc:docMk/>
      <pc:sldMk cId="893669665" sldId="395"/>
    </pc:sldMkLst>
    <p188:txBody>
      <a:bodyPr/>
      <a:lstStyle/>
      <a:p>
        <a:r>
          <a:rPr lang="en-US"/>
          <a:t>[@Maresa Beazley - Senior Researcher] - Good slide - point 4 is covered in the next step though &amp; so I'd probably delete from this slide. What do you think?</a:t>
        </a:r>
      </a:p>
    </p188:txBody>
  </p188:cm>
</p188:cmLst>
</file>

<file path=ppt/comments/modernComment_190_A7EFDE31.xml><?xml version="1.0" encoding="utf-8"?>
<p188:cmLst xmlns:a="http://schemas.openxmlformats.org/drawingml/2006/main" xmlns:r="http://schemas.openxmlformats.org/officeDocument/2006/relationships" xmlns:p188="http://schemas.microsoft.com/office/powerpoint/2018/8/main">
  <p188:cm id="{A5F3B5BE-B57D-4651-85FE-294B21A4454F}" authorId="{5FC6C654-DDAF-EA27-614C-9E86DD3163BA}" status="resolved" created="2023-11-08T13:19:35.528">
    <ac:deMkLst xmlns:ac="http://schemas.microsoft.com/office/drawing/2013/main/command">
      <pc:docMk xmlns:pc="http://schemas.microsoft.com/office/powerpoint/2013/main/command"/>
      <pc:sldMk xmlns:pc="http://schemas.microsoft.com/office/powerpoint/2013/main/command" cId="2817515057" sldId="400"/>
      <ac:spMk id="6" creationId="{A3C207DB-FBA0-2AA7-3FE4-C3784DD4DBAF}"/>
    </ac:deMkLst>
    <p188:txBody>
      <a:bodyPr/>
      <a:lstStyle/>
      <a:p>
        <a:r>
          <a:rPr lang="en-GB"/>
          <a:t>Added comment</a:t>
        </a:r>
      </a:p>
    </p188:txBody>
    <p188:extLst>
      <p:ext xmlns:p="http://schemas.openxmlformats.org/presentationml/2006/main" uri="{57CB4572-C831-44C2-8A1C-0ADB6CCDFE69}">
        <p223:reactions xmlns="" xmlns:p223="http://schemas.microsoft.com/office/powerpoint/2022/03/main">
          <p223:rxn type="👍">
            <p223:instance time="2023-11-10T10:33:41.195" authorId="{1294A8C5-BE2E-6AE0-2232-0351CA4F26F5}"/>
          </p223:rxn>
        </p223:reactions>
      </p:ext>
    </p188:extLst>
  </p188:cm>
</p188:cmLst>
</file>

<file path=ppt/diagrams/_rels/data10.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89.png"/><Relationship Id="rId7" Type="http://schemas.openxmlformats.org/officeDocument/2006/relationships/image" Target="../media/image10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90.svg"/></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6.png"/><Relationship Id="rId7" Type="http://schemas.openxmlformats.org/officeDocument/2006/relationships/image" Target="../media/image29.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8.svg"/><Relationship Id="rId5" Type="http://schemas.openxmlformats.org/officeDocument/2006/relationships/image" Target="../media/image21.png"/><Relationship Id="rId4" Type="http://schemas.openxmlformats.org/officeDocument/2006/relationships/image" Target="../media/image37.svg"/></Relationships>
</file>

<file path=ppt/diagrams/_rels/data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svg"/><Relationship Id="rId4" Type="http://schemas.openxmlformats.org/officeDocument/2006/relationships/image" Target="../media/image43.png"/></Relationships>
</file>

<file path=ppt/diagrams/_rels/data4.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4.svg"/><Relationship Id="rId2" Type="http://schemas.openxmlformats.org/officeDocument/2006/relationships/image" Target="../media/image41.png"/><Relationship Id="rId1" Type="http://schemas.openxmlformats.org/officeDocument/2006/relationships/image" Target="../media/image40.png"/><Relationship Id="rId6" Type="http://schemas.openxmlformats.org/officeDocument/2006/relationships/image" Target="../media/image23.png"/><Relationship Id="rId5" Type="http://schemas.openxmlformats.org/officeDocument/2006/relationships/image" Target="../media/image44.svg"/><Relationship Id="rId4" Type="http://schemas.openxmlformats.org/officeDocument/2006/relationships/image" Target="../media/image43.png"/></Relationships>
</file>

<file path=ppt/diagrams/_rels/data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5" Type="http://schemas.openxmlformats.org/officeDocument/2006/relationships/image" Target="../media/image68.svg"/><Relationship Id="rId4" Type="http://schemas.openxmlformats.org/officeDocument/2006/relationships/image" Target="../media/image67.png"/></Relationships>
</file>

<file path=ppt/diagrams/_rels/data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76.png"/><Relationship Id="rId7" Type="http://schemas.openxmlformats.org/officeDocument/2006/relationships/image" Target="../media/image25.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77.svg"/></Relationships>
</file>

<file path=ppt/diagrams/_rels/data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ata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78.png"/><Relationship Id="rId7" Type="http://schemas.openxmlformats.org/officeDocument/2006/relationships/image" Target="../media/image85.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ata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9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89.png"/><Relationship Id="rId7" Type="http://schemas.openxmlformats.org/officeDocument/2006/relationships/image" Target="../media/image103.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9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6.png"/><Relationship Id="rId7" Type="http://schemas.openxmlformats.org/officeDocument/2006/relationships/image" Target="../media/image29.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8.svg"/><Relationship Id="rId5" Type="http://schemas.openxmlformats.org/officeDocument/2006/relationships/image" Target="../media/image21.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image" Target="../media/image40.png"/><Relationship Id="rId5" Type="http://schemas.openxmlformats.org/officeDocument/2006/relationships/image" Target="../media/image44.svg"/><Relationship Id="rId4" Type="http://schemas.openxmlformats.org/officeDocument/2006/relationships/image" Target="../media/image4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24.svg"/><Relationship Id="rId2" Type="http://schemas.openxmlformats.org/officeDocument/2006/relationships/image" Target="../media/image41.png"/><Relationship Id="rId1" Type="http://schemas.openxmlformats.org/officeDocument/2006/relationships/image" Target="../media/image40.png"/><Relationship Id="rId6" Type="http://schemas.openxmlformats.org/officeDocument/2006/relationships/image" Target="../media/image23.png"/><Relationship Id="rId5" Type="http://schemas.openxmlformats.org/officeDocument/2006/relationships/image" Target="../media/image44.svg"/><Relationship Id="rId4" Type="http://schemas.openxmlformats.org/officeDocument/2006/relationships/image" Target="../media/image4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5" Type="http://schemas.openxmlformats.org/officeDocument/2006/relationships/image" Target="../media/image68.svg"/><Relationship Id="rId4" Type="http://schemas.openxmlformats.org/officeDocument/2006/relationships/image" Target="../media/image67.png"/></Relationships>
</file>

<file path=ppt/diagrams/_rels/drawing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76.png"/><Relationship Id="rId7" Type="http://schemas.openxmlformats.org/officeDocument/2006/relationships/image" Target="../media/image25.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7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78.png"/><Relationship Id="rId7" Type="http://schemas.openxmlformats.org/officeDocument/2006/relationships/image" Target="../media/image85.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F2A6F1-2821-4DF3-BA9E-CAA10A6247E1}" type="doc">
      <dgm:prSet loTypeId="urn:microsoft.com/office/officeart/2005/8/layout/equation2" loCatId="process" qsTypeId="urn:microsoft.com/office/officeart/2005/8/quickstyle/simple1" qsCatId="simple" csTypeId="urn:microsoft.com/office/officeart/2005/8/colors/colorful2" csCatId="colorful" phldr="1"/>
      <dgm:spPr/>
      <dgm:t>
        <a:bodyPr/>
        <a:lstStyle/>
        <a:p>
          <a:endParaRPr lang="en-GB"/>
        </a:p>
      </dgm:t>
    </dgm:pt>
    <dgm:pt modelId="{C39A1BF6-FE12-49B0-96D3-817503FB2448}">
      <dgm:prSet phldrT="[Text]" custT="1"/>
      <dgm:spPr>
        <a:solidFill>
          <a:srgbClr val="1A55B4"/>
        </a:solidFill>
      </dgm:spPr>
      <dgm:t>
        <a:bodyPr/>
        <a:lstStyle/>
        <a:p>
          <a:pPr algn="ctr"/>
          <a:endParaRPr lang="en-GB" sz="1800" b="1" dirty="0">
            <a:solidFill>
              <a:schemeClr val="accent4">
                <a:lumMod val="60000"/>
                <a:lumOff val="40000"/>
              </a:schemeClr>
            </a:solidFill>
            <a:latin typeface="Arial" panose="020B0604020202020204" pitchFamily="34" charset="0"/>
            <a:cs typeface="Arial" panose="020B0604020202020204" pitchFamily="34" charset="0"/>
          </a:endParaRPr>
        </a:p>
        <a:p>
          <a:pPr algn="ctr"/>
          <a:endParaRPr lang="en-GB" sz="1800" b="1" dirty="0">
            <a:solidFill>
              <a:schemeClr val="accent4">
                <a:lumMod val="60000"/>
                <a:lumOff val="40000"/>
              </a:schemeClr>
            </a:solidFill>
            <a:latin typeface="Arial" panose="020B0604020202020204" pitchFamily="34" charset="0"/>
            <a:cs typeface="Arial" panose="020B0604020202020204" pitchFamily="34" charset="0"/>
          </a:endParaRPr>
        </a:p>
        <a:p>
          <a:pPr algn="ctr"/>
          <a:r>
            <a:rPr lang="en-GB" sz="2000" b="1" dirty="0">
              <a:solidFill>
                <a:srgbClr val="002060"/>
              </a:solidFill>
              <a:latin typeface="Arial" panose="020B0604020202020204" pitchFamily="34" charset="0"/>
              <a:cs typeface="Arial" panose="020B0604020202020204" pitchFamily="34" charset="0"/>
            </a:rPr>
            <a:t>Evaluation</a:t>
          </a:r>
        </a:p>
        <a:p>
          <a:pPr algn="ctr"/>
          <a:r>
            <a:rPr lang="en-GB" sz="1600" b="1" dirty="0">
              <a:latin typeface="Arial" panose="020B0604020202020204" pitchFamily="34" charset="0"/>
              <a:cs typeface="Arial" panose="020B0604020202020204" pitchFamily="34" charset="0"/>
            </a:rPr>
            <a:t>Key question: </a:t>
          </a:r>
          <a:r>
            <a:rPr lang="en-GB" sz="1600" dirty="0">
              <a:solidFill>
                <a:schemeClr val="bg1"/>
              </a:solidFill>
              <a:latin typeface="Arial" panose="020B0604020202020204" pitchFamily="34" charset="0"/>
              <a:cs typeface="Arial" panose="020B0604020202020204" pitchFamily="34" charset="0"/>
            </a:rPr>
            <a:t>Will/ did the intervention succeed, and </a:t>
          </a:r>
          <a:r>
            <a:rPr lang="en-GB" sz="1600" u="sng" dirty="0">
              <a:solidFill>
                <a:schemeClr val="bg1"/>
              </a:solidFill>
              <a:latin typeface="Arial" panose="020B0604020202020204" pitchFamily="34" charset="0"/>
              <a:cs typeface="Arial" panose="020B0604020202020204" pitchFamily="34" charset="0"/>
            </a:rPr>
            <a:t>why</a:t>
          </a:r>
          <a:r>
            <a:rPr lang="en-GB" sz="1600" dirty="0">
              <a:solidFill>
                <a:schemeClr val="bg1"/>
              </a:solidFill>
              <a:latin typeface="Arial" panose="020B0604020202020204" pitchFamily="34" charset="0"/>
              <a:cs typeface="Arial" panose="020B0604020202020204" pitchFamily="34" charset="0"/>
            </a:rPr>
            <a:t>?</a:t>
          </a:r>
          <a:endParaRPr lang="en-GB" sz="1600" b="1" dirty="0">
            <a:solidFill>
              <a:schemeClr val="bg1"/>
            </a:solidFill>
            <a:latin typeface="Arial" panose="020B0604020202020204" pitchFamily="34" charset="0"/>
            <a:cs typeface="Arial" panose="020B0604020202020204" pitchFamily="34" charset="0"/>
          </a:endParaRPr>
        </a:p>
        <a:p>
          <a:pPr algn="ctr"/>
          <a:endParaRPr lang="en-GB" sz="1400" b="1" dirty="0">
            <a:latin typeface="Arial" panose="020B0604020202020204" pitchFamily="34" charset="0"/>
            <a:cs typeface="Arial" panose="020B0604020202020204" pitchFamily="34" charset="0"/>
          </a:endParaRPr>
        </a:p>
        <a:p>
          <a:pPr algn="ctr"/>
          <a:r>
            <a:rPr lang="en-GB" sz="1600" b="1" dirty="0">
              <a:latin typeface="Arial" panose="020B0604020202020204" pitchFamily="34" charset="0"/>
              <a:cs typeface="Arial" panose="020B0604020202020204" pitchFamily="34" charset="0"/>
            </a:rPr>
            <a:t>Focusses on: </a:t>
          </a:r>
        </a:p>
        <a:p>
          <a:pPr algn="ctr"/>
          <a:r>
            <a:rPr lang="en-GB" sz="1400" dirty="0">
              <a:solidFill>
                <a:schemeClr val="bg1"/>
              </a:solidFill>
              <a:latin typeface="Arial" panose="020B0604020202020204" pitchFamily="34" charset="0"/>
              <a:cs typeface="Arial" panose="020B0604020202020204" pitchFamily="34" charset="0"/>
            </a:rPr>
            <a:t>- Comparing selected metrics before and after an intervention takes place;</a:t>
          </a:r>
        </a:p>
        <a:p>
          <a:pPr algn="ctr"/>
          <a:r>
            <a:rPr lang="en-GB" sz="1400" dirty="0">
              <a:solidFill>
                <a:schemeClr val="bg1"/>
              </a:solidFill>
              <a:latin typeface="Arial" panose="020B0604020202020204" pitchFamily="34" charset="0"/>
              <a:cs typeface="Arial" panose="020B0604020202020204" pitchFamily="34" charset="0"/>
            </a:rPr>
            <a:t>- Deciding whether change has occurred or not, and whether this is attributable to the intervention; </a:t>
          </a:r>
        </a:p>
        <a:p>
          <a:pPr algn="ctr"/>
          <a:r>
            <a:rPr lang="en-GB" sz="1400" dirty="0">
              <a:solidFill>
                <a:schemeClr val="bg1"/>
              </a:solidFill>
              <a:latin typeface="Arial" panose="020B0604020202020204" pitchFamily="34" charset="0"/>
              <a:cs typeface="Arial" panose="020B0604020202020204" pitchFamily="34" charset="0"/>
            </a:rPr>
            <a:t>- Learning lessons to improve practice and decision-making</a:t>
          </a:r>
        </a:p>
        <a:p>
          <a:pPr algn="l"/>
          <a:endParaRPr lang="en-GB" sz="1500" dirty="0">
            <a:solidFill>
              <a:schemeClr val="tx1"/>
            </a:solidFill>
          </a:endParaRPr>
        </a:p>
        <a:p>
          <a:pPr algn="l"/>
          <a:endParaRPr lang="en-GB" sz="1500" dirty="0">
            <a:solidFill>
              <a:schemeClr val="tx1"/>
            </a:solidFill>
          </a:endParaRPr>
        </a:p>
        <a:p>
          <a:pPr algn="l"/>
          <a:endParaRPr lang="en-GB" sz="1600" dirty="0"/>
        </a:p>
      </dgm:t>
    </dgm:pt>
    <dgm:pt modelId="{327B5C51-DB74-475D-A407-4064C55C977D}" type="sibTrans" cxnId="{65A018EB-C9F2-4C75-BFC7-A636A4578949}">
      <dgm:prSet/>
      <dgm:spPr/>
      <dgm:t>
        <a:bodyPr/>
        <a:lstStyle/>
        <a:p>
          <a:endParaRPr lang="en-GB"/>
        </a:p>
      </dgm:t>
    </dgm:pt>
    <dgm:pt modelId="{04AE0C63-DB5B-4402-839D-BA74FC955A6D}" type="parTrans" cxnId="{65A018EB-C9F2-4C75-BFC7-A636A4578949}">
      <dgm:prSet/>
      <dgm:spPr/>
      <dgm:t>
        <a:bodyPr/>
        <a:lstStyle/>
        <a:p>
          <a:endParaRPr lang="en-GB"/>
        </a:p>
      </dgm:t>
    </dgm:pt>
    <dgm:pt modelId="{631FE595-6104-4559-97C7-CB1E813FAD93}" type="pres">
      <dgm:prSet presAssocID="{ADF2A6F1-2821-4DF3-BA9E-CAA10A6247E1}" presName="Name0" presStyleCnt="0">
        <dgm:presLayoutVars>
          <dgm:dir/>
          <dgm:resizeHandles val="exact"/>
        </dgm:presLayoutVars>
      </dgm:prSet>
      <dgm:spPr/>
    </dgm:pt>
    <dgm:pt modelId="{4904208F-9B49-4F5C-ABCD-9AA6D7577F16}" type="pres">
      <dgm:prSet presAssocID="{ADF2A6F1-2821-4DF3-BA9E-CAA10A6247E1}" presName="vNodes" presStyleCnt="0"/>
      <dgm:spPr/>
    </dgm:pt>
    <dgm:pt modelId="{82469F5B-BEE1-48A3-991F-0A7C669ACC4B}" type="pres">
      <dgm:prSet presAssocID="{ADF2A6F1-2821-4DF3-BA9E-CAA10A6247E1}" presName="lastNode" presStyleLbl="node1" presStyleIdx="0" presStyleCnt="1" custScaleX="217734" custScaleY="216766" custLinFactNeighborX="-63965" custLinFactNeighborY="165">
        <dgm:presLayoutVars>
          <dgm:bulletEnabled val="1"/>
        </dgm:presLayoutVars>
      </dgm:prSet>
      <dgm:spPr/>
    </dgm:pt>
  </dgm:ptLst>
  <dgm:cxnLst>
    <dgm:cxn modelId="{94AE6768-D5E6-4AC1-8070-24B1A117D81F}" type="presOf" srcId="{ADF2A6F1-2821-4DF3-BA9E-CAA10A6247E1}" destId="{631FE595-6104-4559-97C7-CB1E813FAD93}" srcOrd="0" destOrd="0" presId="urn:microsoft.com/office/officeart/2005/8/layout/equation2"/>
    <dgm:cxn modelId="{ED6DE9D1-DD0B-4129-BDDB-74FEC17F64EF}" type="presOf" srcId="{C39A1BF6-FE12-49B0-96D3-817503FB2448}" destId="{82469F5B-BEE1-48A3-991F-0A7C669ACC4B}" srcOrd="0" destOrd="0" presId="urn:microsoft.com/office/officeart/2005/8/layout/equation2"/>
    <dgm:cxn modelId="{65A018EB-C9F2-4C75-BFC7-A636A4578949}" srcId="{ADF2A6F1-2821-4DF3-BA9E-CAA10A6247E1}" destId="{C39A1BF6-FE12-49B0-96D3-817503FB2448}" srcOrd="0" destOrd="0" parTransId="{04AE0C63-DB5B-4402-839D-BA74FC955A6D}" sibTransId="{327B5C51-DB74-475D-A407-4064C55C977D}"/>
    <dgm:cxn modelId="{CF0CB9B6-3BEA-4655-AE81-9EF45C2B98FD}" type="presParOf" srcId="{631FE595-6104-4559-97C7-CB1E813FAD93}" destId="{4904208F-9B49-4F5C-ABCD-9AA6D7577F16}" srcOrd="0" destOrd="0" presId="urn:microsoft.com/office/officeart/2005/8/layout/equation2"/>
    <dgm:cxn modelId="{15BA9B4C-C8F3-46E5-B0AD-2B590D5DFFAF}" type="presParOf" srcId="{631FE595-6104-4559-97C7-CB1E813FAD93}" destId="{82469F5B-BEE1-48A3-991F-0A7C669ACC4B}" srcOrd="1"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2E823B-0EA5-416B-A236-182C039D22C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AB4D359-3DCF-4E9E-8F56-42B70E7D89CA}">
      <dgm:prSet/>
      <dgm:spPr/>
      <dgm:t>
        <a:bodyPr/>
        <a:lstStyle/>
        <a:p>
          <a:r>
            <a:rPr lang="en-GB" b="0" dirty="0"/>
            <a:t>Collect and analyse your data</a:t>
          </a:r>
        </a:p>
        <a:p>
          <a:endParaRPr lang="en-US" b="0" dirty="0"/>
        </a:p>
      </dgm:t>
    </dgm:pt>
    <dgm:pt modelId="{CD77B4CF-76D2-48E8-98DC-32DFA7CF1894}" type="parTrans" cxnId="{0B44B414-D226-40A8-BF5E-2F38CF575BB5}">
      <dgm:prSet/>
      <dgm:spPr/>
      <dgm:t>
        <a:bodyPr/>
        <a:lstStyle/>
        <a:p>
          <a:endParaRPr lang="en-US"/>
        </a:p>
      </dgm:t>
    </dgm:pt>
    <dgm:pt modelId="{9EFDFA43-49A9-4874-BC87-BD6477F1FE83}" type="sibTrans" cxnId="{0B44B414-D226-40A8-BF5E-2F38CF575BB5}">
      <dgm:prSet/>
      <dgm:spPr/>
      <dgm:t>
        <a:bodyPr/>
        <a:lstStyle/>
        <a:p>
          <a:endParaRPr lang="en-US"/>
        </a:p>
      </dgm:t>
    </dgm:pt>
    <dgm:pt modelId="{49DF5856-DA3B-4A16-AF9A-4E6C245FDD77}">
      <dgm:prSet/>
      <dgm:spPr/>
      <dgm:t>
        <a:bodyPr/>
        <a:lstStyle/>
        <a:p>
          <a:r>
            <a:rPr lang="en-GB" b="1" dirty="0"/>
            <a:t>Draw conclusions </a:t>
          </a:r>
          <a:r>
            <a:rPr lang="en-GB" b="0" dirty="0"/>
            <a:t>from your findings and consider next steps</a:t>
          </a:r>
        </a:p>
      </dgm:t>
    </dgm:pt>
    <dgm:pt modelId="{DAEDDEEB-F643-4AFB-B187-A1D48B4FA248}" type="parTrans" cxnId="{9E32FE2C-267A-41AA-BDBA-C114464BD23C}">
      <dgm:prSet/>
      <dgm:spPr/>
      <dgm:t>
        <a:bodyPr/>
        <a:lstStyle/>
        <a:p>
          <a:endParaRPr lang="en-US"/>
        </a:p>
      </dgm:t>
    </dgm:pt>
    <dgm:pt modelId="{A664A319-30D2-4FB6-9FEA-1E37B5D8B823}" type="sibTrans" cxnId="{9E32FE2C-267A-41AA-BDBA-C114464BD23C}">
      <dgm:prSet/>
      <dgm:spPr/>
      <dgm:t>
        <a:bodyPr/>
        <a:lstStyle/>
        <a:p>
          <a:endParaRPr lang="en-US"/>
        </a:p>
      </dgm:t>
    </dgm:pt>
    <dgm:pt modelId="{F9A3B5CD-E962-4C4E-9C09-548045656D62}">
      <dgm:prSet/>
      <dgm:spPr/>
      <dgm:t>
        <a:bodyPr/>
        <a:lstStyle/>
        <a:p>
          <a:r>
            <a:rPr lang="en-GB" b="0" dirty="0"/>
            <a:t>Develop your report so that it tells the story.</a:t>
          </a:r>
        </a:p>
      </dgm:t>
    </dgm:pt>
    <dgm:pt modelId="{F142C112-B4C5-450F-83A0-419B75A7308B}" type="parTrans" cxnId="{A7489478-201C-4D64-AB85-528B5AB7AE72}">
      <dgm:prSet/>
      <dgm:spPr/>
      <dgm:t>
        <a:bodyPr/>
        <a:lstStyle/>
        <a:p>
          <a:endParaRPr lang="en-US"/>
        </a:p>
      </dgm:t>
    </dgm:pt>
    <dgm:pt modelId="{50099BA8-FC0A-4466-A703-76C004F7AE7D}" type="sibTrans" cxnId="{A7489478-201C-4D64-AB85-528B5AB7AE72}">
      <dgm:prSet/>
      <dgm:spPr/>
      <dgm:t>
        <a:bodyPr/>
        <a:lstStyle/>
        <a:p>
          <a:endParaRPr lang="en-US"/>
        </a:p>
      </dgm:t>
    </dgm:pt>
    <dgm:pt modelId="{28E46A8D-2E05-4AAA-89A7-4D14792F15D3}">
      <dgm:prSet/>
      <dgm:spPr/>
      <dgm:t>
        <a:bodyPr/>
        <a:lstStyle/>
        <a:p>
          <a:r>
            <a:rPr lang="en-US" dirty="0"/>
            <a:t>Conduct your own ‘lean evaluation’</a:t>
          </a:r>
        </a:p>
      </dgm:t>
    </dgm:pt>
    <dgm:pt modelId="{57C0F72F-AA0A-45BF-A4B1-370B75C58B23}" type="parTrans" cxnId="{4135530E-A92E-4383-B876-A11C8B9D0365}">
      <dgm:prSet/>
      <dgm:spPr/>
      <dgm:t>
        <a:bodyPr/>
        <a:lstStyle/>
        <a:p>
          <a:endParaRPr lang="en-US"/>
        </a:p>
      </dgm:t>
    </dgm:pt>
    <dgm:pt modelId="{8E2BB556-28AF-473D-B0A7-8C0A856B945C}" type="sibTrans" cxnId="{4135530E-A92E-4383-B876-A11C8B9D0365}">
      <dgm:prSet/>
      <dgm:spPr/>
      <dgm:t>
        <a:bodyPr/>
        <a:lstStyle/>
        <a:p>
          <a:endParaRPr lang="en-US"/>
        </a:p>
      </dgm:t>
    </dgm:pt>
    <dgm:pt modelId="{C1BF9724-EEF4-4921-911C-F606E91216CE}" type="pres">
      <dgm:prSet presAssocID="{FB2E823B-0EA5-416B-A236-182C039D22C4}" presName="root" presStyleCnt="0">
        <dgm:presLayoutVars>
          <dgm:dir/>
          <dgm:resizeHandles val="exact"/>
        </dgm:presLayoutVars>
      </dgm:prSet>
      <dgm:spPr/>
    </dgm:pt>
    <dgm:pt modelId="{8D8BB002-D52E-4916-98DF-FC64E3E1C1DA}" type="pres">
      <dgm:prSet presAssocID="{FB2E823B-0EA5-416B-A236-182C039D22C4}" presName="container" presStyleCnt="0">
        <dgm:presLayoutVars>
          <dgm:dir/>
          <dgm:resizeHandles val="exact"/>
        </dgm:presLayoutVars>
      </dgm:prSet>
      <dgm:spPr/>
    </dgm:pt>
    <dgm:pt modelId="{228D4B98-C041-45BF-99E5-98A8901A7169}" type="pres">
      <dgm:prSet presAssocID="{0AB4D359-3DCF-4E9E-8F56-42B70E7D89CA}" presName="compNode" presStyleCnt="0"/>
      <dgm:spPr/>
    </dgm:pt>
    <dgm:pt modelId="{6C6E85F3-B1E8-4722-B852-ED7ED571661D}" type="pres">
      <dgm:prSet presAssocID="{0AB4D359-3DCF-4E9E-8F56-42B70E7D89CA}" presName="iconBgRect" presStyleLbl="bgShp" presStyleIdx="0" presStyleCnt="4"/>
      <dgm:spPr>
        <a:solidFill>
          <a:srgbClr val="C3D3E5"/>
        </a:solidFill>
      </dgm:spPr>
    </dgm:pt>
    <dgm:pt modelId="{9146A5AB-8011-4495-918D-96B216C2DB34}" type="pres">
      <dgm:prSet presAssocID="{0AB4D359-3DCF-4E9E-8F56-42B70E7D89C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uzzle pieces with solid fill"/>
        </a:ext>
      </dgm:extLst>
    </dgm:pt>
    <dgm:pt modelId="{3DEA6265-DAB4-40FD-A332-D89310933946}" type="pres">
      <dgm:prSet presAssocID="{0AB4D359-3DCF-4E9E-8F56-42B70E7D89CA}" presName="spaceRect" presStyleCnt="0"/>
      <dgm:spPr/>
    </dgm:pt>
    <dgm:pt modelId="{0168FA46-2B2C-4119-A06C-0EAD4F31A145}" type="pres">
      <dgm:prSet presAssocID="{0AB4D359-3DCF-4E9E-8F56-42B70E7D89CA}" presName="textRect" presStyleLbl="revTx" presStyleIdx="0" presStyleCnt="4">
        <dgm:presLayoutVars>
          <dgm:chMax val="1"/>
          <dgm:chPref val="1"/>
        </dgm:presLayoutVars>
      </dgm:prSet>
      <dgm:spPr/>
    </dgm:pt>
    <dgm:pt modelId="{3D555784-D3A2-4D8B-B255-E5D60E8D7D00}" type="pres">
      <dgm:prSet presAssocID="{9EFDFA43-49A9-4874-BC87-BD6477F1FE83}" presName="sibTrans" presStyleLbl="sibTrans2D1" presStyleIdx="0" presStyleCnt="0"/>
      <dgm:spPr/>
    </dgm:pt>
    <dgm:pt modelId="{13142746-0606-4BE1-88B8-B28D151D9980}" type="pres">
      <dgm:prSet presAssocID="{49DF5856-DA3B-4A16-AF9A-4E6C245FDD77}" presName="compNode" presStyleCnt="0"/>
      <dgm:spPr/>
    </dgm:pt>
    <dgm:pt modelId="{0F6805F0-4166-403B-A690-014506BEBAB9}" type="pres">
      <dgm:prSet presAssocID="{49DF5856-DA3B-4A16-AF9A-4E6C245FDD77}" presName="iconBgRect" presStyleLbl="bgShp" presStyleIdx="1" presStyleCnt="4"/>
      <dgm:spPr>
        <a:solidFill>
          <a:srgbClr val="C3D3E5"/>
        </a:solidFill>
      </dgm:spPr>
    </dgm:pt>
    <dgm:pt modelId="{EB93A386-8BB1-4AEC-8D6A-CEFD235737B5}" type="pres">
      <dgm:prSet presAssocID="{49DF5856-DA3B-4A16-AF9A-4E6C245FDD7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ars with solid fill"/>
        </a:ext>
      </dgm:extLst>
    </dgm:pt>
    <dgm:pt modelId="{D25896B0-1523-41AD-AC1D-DB5F1432B088}" type="pres">
      <dgm:prSet presAssocID="{49DF5856-DA3B-4A16-AF9A-4E6C245FDD77}" presName="spaceRect" presStyleCnt="0"/>
      <dgm:spPr/>
    </dgm:pt>
    <dgm:pt modelId="{A970E19C-429F-4D3C-A2BD-2B746A91410B}" type="pres">
      <dgm:prSet presAssocID="{49DF5856-DA3B-4A16-AF9A-4E6C245FDD77}" presName="textRect" presStyleLbl="revTx" presStyleIdx="1" presStyleCnt="4">
        <dgm:presLayoutVars>
          <dgm:chMax val="1"/>
          <dgm:chPref val="1"/>
        </dgm:presLayoutVars>
      </dgm:prSet>
      <dgm:spPr/>
    </dgm:pt>
    <dgm:pt modelId="{8A244F7A-553C-4982-A16F-F8B8FB86F542}" type="pres">
      <dgm:prSet presAssocID="{A664A319-30D2-4FB6-9FEA-1E37B5D8B823}" presName="sibTrans" presStyleLbl="sibTrans2D1" presStyleIdx="0" presStyleCnt="0"/>
      <dgm:spPr/>
    </dgm:pt>
    <dgm:pt modelId="{2C8CB5CC-4E78-4E31-BF1D-3EF92926B543}" type="pres">
      <dgm:prSet presAssocID="{F9A3B5CD-E962-4C4E-9C09-548045656D62}" presName="compNode" presStyleCnt="0"/>
      <dgm:spPr/>
    </dgm:pt>
    <dgm:pt modelId="{D2F3BE19-ED39-4D21-ACCD-74F9D48F62FB}" type="pres">
      <dgm:prSet presAssocID="{F9A3B5CD-E962-4C4E-9C09-548045656D62}" presName="iconBgRect" presStyleLbl="bgShp" presStyleIdx="2" presStyleCnt="4"/>
      <dgm:spPr>
        <a:solidFill>
          <a:srgbClr val="C3D3E5"/>
        </a:solidFill>
      </dgm:spPr>
    </dgm:pt>
    <dgm:pt modelId="{923B3697-DDB7-412D-AAC1-88023C93F83D}" type="pres">
      <dgm:prSet presAssocID="{F9A3B5CD-E962-4C4E-9C09-548045656D6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pt>
    <dgm:pt modelId="{4C4AEE96-AA42-4C9E-A94B-C1B7B64EF7A7}" type="pres">
      <dgm:prSet presAssocID="{F9A3B5CD-E962-4C4E-9C09-548045656D62}" presName="spaceRect" presStyleCnt="0"/>
      <dgm:spPr/>
    </dgm:pt>
    <dgm:pt modelId="{AAC3E1EF-A50C-4640-B41C-9788BDA963A2}" type="pres">
      <dgm:prSet presAssocID="{F9A3B5CD-E962-4C4E-9C09-548045656D62}" presName="textRect" presStyleLbl="revTx" presStyleIdx="2" presStyleCnt="4">
        <dgm:presLayoutVars>
          <dgm:chMax val="1"/>
          <dgm:chPref val="1"/>
        </dgm:presLayoutVars>
      </dgm:prSet>
      <dgm:spPr/>
    </dgm:pt>
    <dgm:pt modelId="{95A7DAB3-8399-4FC3-BB8C-73C1A28C6E5E}" type="pres">
      <dgm:prSet presAssocID="{50099BA8-FC0A-4466-A703-76C004F7AE7D}" presName="sibTrans" presStyleLbl="sibTrans2D1" presStyleIdx="0" presStyleCnt="0"/>
      <dgm:spPr/>
    </dgm:pt>
    <dgm:pt modelId="{C27C4059-9E88-42C8-88C2-38AAA7EE3E6C}" type="pres">
      <dgm:prSet presAssocID="{28E46A8D-2E05-4AAA-89A7-4D14792F15D3}" presName="compNode" presStyleCnt="0"/>
      <dgm:spPr/>
    </dgm:pt>
    <dgm:pt modelId="{DC072401-BDB0-406E-9398-048BE6C6DCC1}" type="pres">
      <dgm:prSet presAssocID="{28E46A8D-2E05-4AAA-89A7-4D14792F15D3}" presName="iconBgRect" presStyleLbl="bgShp" presStyleIdx="3" presStyleCnt="4"/>
      <dgm:spPr>
        <a:noFill/>
      </dgm:spPr>
    </dgm:pt>
    <dgm:pt modelId="{A09EBE80-D28C-4F46-9501-19CB4EB4F196}" type="pres">
      <dgm:prSet presAssocID="{28E46A8D-2E05-4AAA-89A7-4D14792F15D3}"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ireworks with solid fill"/>
        </a:ext>
      </dgm:extLst>
    </dgm:pt>
    <dgm:pt modelId="{A273D321-4C5B-42B9-A22C-0B256978BFB1}" type="pres">
      <dgm:prSet presAssocID="{28E46A8D-2E05-4AAA-89A7-4D14792F15D3}" presName="spaceRect" presStyleCnt="0"/>
      <dgm:spPr/>
    </dgm:pt>
    <dgm:pt modelId="{D52DDC36-7D30-40DE-8F2E-74147C695544}" type="pres">
      <dgm:prSet presAssocID="{28E46A8D-2E05-4AAA-89A7-4D14792F15D3}" presName="textRect" presStyleLbl="revTx" presStyleIdx="3" presStyleCnt="4">
        <dgm:presLayoutVars>
          <dgm:chMax val="1"/>
          <dgm:chPref val="1"/>
        </dgm:presLayoutVars>
      </dgm:prSet>
      <dgm:spPr/>
    </dgm:pt>
  </dgm:ptLst>
  <dgm:cxnLst>
    <dgm:cxn modelId="{4135530E-A92E-4383-B876-A11C8B9D0365}" srcId="{FB2E823B-0EA5-416B-A236-182C039D22C4}" destId="{28E46A8D-2E05-4AAA-89A7-4D14792F15D3}" srcOrd="3" destOrd="0" parTransId="{57C0F72F-AA0A-45BF-A4B1-370B75C58B23}" sibTransId="{8E2BB556-28AF-473D-B0A7-8C0A856B945C}"/>
    <dgm:cxn modelId="{0B44B414-D226-40A8-BF5E-2F38CF575BB5}" srcId="{FB2E823B-0EA5-416B-A236-182C039D22C4}" destId="{0AB4D359-3DCF-4E9E-8F56-42B70E7D89CA}" srcOrd="0" destOrd="0" parTransId="{CD77B4CF-76D2-48E8-98DC-32DFA7CF1894}" sibTransId="{9EFDFA43-49A9-4874-BC87-BD6477F1FE83}"/>
    <dgm:cxn modelId="{9E32FE2C-267A-41AA-BDBA-C114464BD23C}" srcId="{FB2E823B-0EA5-416B-A236-182C039D22C4}" destId="{49DF5856-DA3B-4A16-AF9A-4E6C245FDD77}" srcOrd="1" destOrd="0" parTransId="{DAEDDEEB-F643-4AFB-B187-A1D48B4FA248}" sibTransId="{A664A319-30D2-4FB6-9FEA-1E37B5D8B823}"/>
    <dgm:cxn modelId="{A7489478-201C-4D64-AB85-528B5AB7AE72}" srcId="{FB2E823B-0EA5-416B-A236-182C039D22C4}" destId="{F9A3B5CD-E962-4C4E-9C09-548045656D62}" srcOrd="2" destOrd="0" parTransId="{F142C112-B4C5-450F-83A0-419B75A7308B}" sibTransId="{50099BA8-FC0A-4466-A703-76C004F7AE7D}"/>
    <dgm:cxn modelId="{51D1E894-83CA-43A8-A0E4-1806831E6FA8}" type="presOf" srcId="{0AB4D359-3DCF-4E9E-8F56-42B70E7D89CA}" destId="{0168FA46-2B2C-4119-A06C-0EAD4F31A145}" srcOrd="0" destOrd="0" presId="urn:microsoft.com/office/officeart/2018/2/layout/IconCircleList"/>
    <dgm:cxn modelId="{C41073D3-2C1D-4A4B-9E57-44F010F65898}" type="presOf" srcId="{A664A319-30D2-4FB6-9FEA-1E37B5D8B823}" destId="{8A244F7A-553C-4982-A16F-F8B8FB86F542}" srcOrd="0" destOrd="0" presId="urn:microsoft.com/office/officeart/2018/2/layout/IconCircleList"/>
    <dgm:cxn modelId="{57F311DB-ED2F-45D0-804E-FB2C4E67B896}" type="presOf" srcId="{49DF5856-DA3B-4A16-AF9A-4E6C245FDD77}" destId="{A970E19C-429F-4D3C-A2BD-2B746A91410B}" srcOrd="0" destOrd="0" presId="urn:microsoft.com/office/officeart/2018/2/layout/IconCircleList"/>
    <dgm:cxn modelId="{1D56DFDD-DC32-49F8-9FD2-794D1FDA1054}" type="presOf" srcId="{50099BA8-FC0A-4466-A703-76C004F7AE7D}" destId="{95A7DAB3-8399-4FC3-BB8C-73C1A28C6E5E}" srcOrd="0" destOrd="0" presId="urn:microsoft.com/office/officeart/2018/2/layout/IconCircleList"/>
    <dgm:cxn modelId="{C13224E3-F085-4A63-A1E0-29D14E168292}" type="presOf" srcId="{F9A3B5CD-E962-4C4E-9C09-548045656D62}" destId="{AAC3E1EF-A50C-4640-B41C-9788BDA963A2}" srcOrd="0" destOrd="0" presId="urn:microsoft.com/office/officeart/2018/2/layout/IconCircleList"/>
    <dgm:cxn modelId="{F4C67DEE-0751-4AF0-99DB-C305D73E1229}" type="presOf" srcId="{9EFDFA43-49A9-4874-BC87-BD6477F1FE83}" destId="{3D555784-D3A2-4D8B-B255-E5D60E8D7D00}" srcOrd="0" destOrd="0" presId="urn:microsoft.com/office/officeart/2018/2/layout/IconCircleList"/>
    <dgm:cxn modelId="{46022FFC-5E70-4253-A0A1-6DD48CEFC87B}" type="presOf" srcId="{FB2E823B-0EA5-416B-A236-182C039D22C4}" destId="{C1BF9724-EEF4-4921-911C-F606E91216CE}" srcOrd="0" destOrd="0" presId="urn:microsoft.com/office/officeart/2018/2/layout/IconCircleList"/>
    <dgm:cxn modelId="{AA0201FE-5920-40D4-82A3-EDC017BACD38}" type="presOf" srcId="{28E46A8D-2E05-4AAA-89A7-4D14792F15D3}" destId="{D52DDC36-7D30-40DE-8F2E-74147C695544}" srcOrd="0" destOrd="0" presId="urn:microsoft.com/office/officeart/2018/2/layout/IconCircleList"/>
    <dgm:cxn modelId="{7933A772-37AC-4ED2-9EF0-4C5076F281BD}" type="presParOf" srcId="{C1BF9724-EEF4-4921-911C-F606E91216CE}" destId="{8D8BB002-D52E-4916-98DF-FC64E3E1C1DA}" srcOrd="0" destOrd="0" presId="urn:microsoft.com/office/officeart/2018/2/layout/IconCircleList"/>
    <dgm:cxn modelId="{46EB5139-F650-4D29-B6A7-DC9C832400E4}" type="presParOf" srcId="{8D8BB002-D52E-4916-98DF-FC64E3E1C1DA}" destId="{228D4B98-C041-45BF-99E5-98A8901A7169}" srcOrd="0" destOrd="0" presId="urn:microsoft.com/office/officeart/2018/2/layout/IconCircleList"/>
    <dgm:cxn modelId="{38A3A19C-203B-4195-A469-C1D0B2CC7336}" type="presParOf" srcId="{228D4B98-C041-45BF-99E5-98A8901A7169}" destId="{6C6E85F3-B1E8-4722-B852-ED7ED571661D}" srcOrd="0" destOrd="0" presId="urn:microsoft.com/office/officeart/2018/2/layout/IconCircleList"/>
    <dgm:cxn modelId="{A787F4BC-B00C-4993-9A01-7A1CD2D97D58}" type="presParOf" srcId="{228D4B98-C041-45BF-99E5-98A8901A7169}" destId="{9146A5AB-8011-4495-918D-96B216C2DB34}" srcOrd="1" destOrd="0" presId="urn:microsoft.com/office/officeart/2018/2/layout/IconCircleList"/>
    <dgm:cxn modelId="{E9CB8905-FB48-4194-9990-3D0E496FB6AB}" type="presParOf" srcId="{228D4B98-C041-45BF-99E5-98A8901A7169}" destId="{3DEA6265-DAB4-40FD-A332-D89310933946}" srcOrd="2" destOrd="0" presId="urn:microsoft.com/office/officeart/2018/2/layout/IconCircleList"/>
    <dgm:cxn modelId="{DC0419D2-12C3-40FA-8102-624CD1037B33}" type="presParOf" srcId="{228D4B98-C041-45BF-99E5-98A8901A7169}" destId="{0168FA46-2B2C-4119-A06C-0EAD4F31A145}" srcOrd="3" destOrd="0" presId="urn:microsoft.com/office/officeart/2018/2/layout/IconCircleList"/>
    <dgm:cxn modelId="{2C0DF408-4EB0-429D-A732-26331958EAE2}" type="presParOf" srcId="{8D8BB002-D52E-4916-98DF-FC64E3E1C1DA}" destId="{3D555784-D3A2-4D8B-B255-E5D60E8D7D00}" srcOrd="1" destOrd="0" presId="urn:microsoft.com/office/officeart/2018/2/layout/IconCircleList"/>
    <dgm:cxn modelId="{E0E5C8EC-8EBB-47E3-80AC-FFBC9624E4AC}" type="presParOf" srcId="{8D8BB002-D52E-4916-98DF-FC64E3E1C1DA}" destId="{13142746-0606-4BE1-88B8-B28D151D9980}" srcOrd="2" destOrd="0" presId="urn:microsoft.com/office/officeart/2018/2/layout/IconCircleList"/>
    <dgm:cxn modelId="{CBE5D429-9745-4B08-830A-C899AB0DDF72}" type="presParOf" srcId="{13142746-0606-4BE1-88B8-B28D151D9980}" destId="{0F6805F0-4166-403B-A690-014506BEBAB9}" srcOrd="0" destOrd="0" presId="urn:microsoft.com/office/officeart/2018/2/layout/IconCircleList"/>
    <dgm:cxn modelId="{623AA2D1-8FBA-4677-84BF-9ABEBE6C802C}" type="presParOf" srcId="{13142746-0606-4BE1-88B8-B28D151D9980}" destId="{EB93A386-8BB1-4AEC-8D6A-CEFD235737B5}" srcOrd="1" destOrd="0" presId="urn:microsoft.com/office/officeart/2018/2/layout/IconCircleList"/>
    <dgm:cxn modelId="{FDC4399A-5F82-4C2A-A29F-E15652138238}" type="presParOf" srcId="{13142746-0606-4BE1-88B8-B28D151D9980}" destId="{D25896B0-1523-41AD-AC1D-DB5F1432B088}" srcOrd="2" destOrd="0" presId="urn:microsoft.com/office/officeart/2018/2/layout/IconCircleList"/>
    <dgm:cxn modelId="{7E66FE8C-5D13-4646-AF5A-43E6561A2C93}" type="presParOf" srcId="{13142746-0606-4BE1-88B8-B28D151D9980}" destId="{A970E19C-429F-4D3C-A2BD-2B746A91410B}" srcOrd="3" destOrd="0" presId="urn:microsoft.com/office/officeart/2018/2/layout/IconCircleList"/>
    <dgm:cxn modelId="{9C8DDAEA-FD19-4391-B468-527993964BBB}" type="presParOf" srcId="{8D8BB002-D52E-4916-98DF-FC64E3E1C1DA}" destId="{8A244F7A-553C-4982-A16F-F8B8FB86F542}" srcOrd="3" destOrd="0" presId="urn:microsoft.com/office/officeart/2018/2/layout/IconCircleList"/>
    <dgm:cxn modelId="{7A153A86-3208-4EAA-9BAB-4D3C7BABA562}" type="presParOf" srcId="{8D8BB002-D52E-4916-98DF-FC64E3E1C1DA}" destId="{2C8CB5CC-4E78-4E31-BF1D-3EF92926B543}" srcOrd="4" destOrd="0" presId="urn:microsoft.com/office/officeart/2018/2/layout/IconCircleList"/>
    <dgm:cxn modelId="{4FF0D720-8AC2-4DED-BCAC-CD0ADDF09E68}" type="presParOf" srcId="{2C8CB5CC-4E78-4E31-BF1D-3EF92926B543}" destId="{D2F3BE19-ED39-4D21-ACCD-74F9D48F62FB}" srcOrd="0" destOrd="0" presId="urn:microsoft.com/office/officeart/2018/2/layout/IconCircleList"/>
    <dgm:cxn modelId="{25746665-754B-412C-B6BF-FF5686CF6AD3}" type="presParOf" srcId="{2C8CB5CC-4E78-4E31-BF1D-3EF92926B543}" destId="{923B3697-DDB7-412D-AAC1-88023C93F83D}" srcOrd="1" destOrd="0" presId="urn:microsoft.com/office/officeart/2018/2/layout/IconCircleList"/>
    <dgm:cxn modelId="{7DDCB094-58AF-4EBC-B6AC-DEFCF6A9A2DB}" type="presParOf" srcId="{2C8CB5CC-4E78-4E31-BF1D-3EF92926B543}" destId="{4C4AEE96-AA42-4C9E-A94B-C1B7B64EF7A7}" srcOrd="2" destOrd="0" presId="urn:microsoft.com/office/officeart/2018/2/layout/IconCircleList"/>
    <dgm:cxn modelId="{8DC53E17-A73B-4E12-8CAC-7D571628E1FC}" type="presParOf" srcId="{2C8CB5CC-4E78-4E31-BF1D-3EF92926B543}" destId="{AAC3E1EF-A50C-4640-B41C-9788BDA963A2}" srcOrd="3" destOrd="0" presId="urn:microsoft.com/office/officeart/2018/2/layout/IconCircleList"/>
    <dgm:cxn modelId="{CF5EADA5-9301-4635-A24D-9237765A1666}" type="presParOf" srcId="{8D8BB002-D52E-4916-98DF-FC64E3E1C1DA}" destId="{95A7DAB3-8399-4FC3-BB8C-73C1A28C6E5E}" srcOrd="5" destOrd="0" presId="urn:microsoft.com/office/officeart/2018/2/layout/IconCircleList"/>
    <dgm:cxn modelId="{BAED3542-9082-475A-BBDB-57AC7713D54A}" type="presParOf" srcId="{8D8BB002-D52E-4916-98DF-FC64E3E1C1DA}" destId="{C27C4059-9E88-42C8-88C2-38AAA7EE3E6C}" srcOrd="6" destOrd="0" presId="urn:microsoft.com/office/officeart/2018/2/layout/IconCircleList"/>
    <dgm:cxn modelId="{DB8520F1-20EC-47FC-9B0E-060405AFE6E1}" type="presParOf" srcId="{C27C4059-9E88-42C8-88C2-38AAA7EE3E6C}" destId="{DC072401-BDB0-406E-9398-048BE6C6DCC1}" srcOrd="0" destOrd="0" presId="urn:microsoft.com/office/officeart/2018/2/layout/IconCircleList"/>
    <dgm:cxn modelId="{77F39BBA-D33F-47A3-B7E6-45F2BDD4E536}" type="presParOf" srcId="{C27C4059-9E88-42C8-88C2-38AAA7EE3E6C}" destId="{A09EBE80-D28C-4F46-9501-19CB4EB4F196}" srcOrd="1" destOrd="0" presId="urn:microsoft.com/office/officeart/2018/2/layout/IconCircleList"/>
    <dgm:cxn modelId="{7F140299-E6AF-4EA1-9084-BF1CA32F65F0}" type="presParOf" srcId="{C27C4059-9E88-42C8-88C2-38AAA7EE3E6C}" destId="{A273D321-4C5B-42B9-A22C-0B256978BFB1}" srcOrd="2" destOrd="0" presId="urn:microsoft.com/office/officeart/2018/2/layout/IconCircleList"/>
    <dgm:cxn modelId="{93A7E2B3-C89F-42A6-9F14-5575B5BED98B}" type="presParOf" srcId="{C27C4059-9E88-42C8-88C2-38AAA7EE3E6C}" destId="{D52DDC36-7D30-40DE-8F2E-74147C69554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2E823B-0EA5-416B-A236-182C039D22C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AB4D359-3DCF-4E9E-8F56-42B70E7D89CA}">
      <dgm:prSet/>
      <dgm:spPr/>
      <dgm:t>
        <a:bodyPr/>
        <a:lstStyle/>
        <a:p>
          <a:r>
            <a:rPr lang="en-US" b="0" dirty="0"/>
            <a:t>Clearly communicate what you are doing, why you are doing it and who is going to benefit</a:t>
          </a:r>
          <a:endParaRPr lang="en-US" dirty="0"/>
        </a:p>
      </dgm:t>
    </dgm:pt>
    <dgm:pt modelId="{CD77B4CF-76D2-48E8-98DC-32DFA7CF1894}" type="parTrans" cxnId="{0B44B414-D226-40A8-BF5E-2F38CF575BB5}">
      <dgm:prSet/>
      <dgm:spPr/>
      <dgm:t>
        <a:bodyPr/>
        <a:lstStyle/>
        <a:p>
          <a:endParaRPr lang="en-US"/>
        </a:p>
      </dgm:t>
    </dgm:pt>
    <dgm:pt modelId="{9EFDFA43-49A9-4874-BC87-BD6477F1FE83}" type="sibTrans" cxnId="{0B44B414-D226-40A8-BF5E-2F38CF575BB5}">
      <dgm:prSet/>
      <dgm:spPr/>
      <dgm:t>
        <a:bodyPr/>
        <a:lstStyle/>
        <a:p>
          <a:endParaRPr lang="en-US"/>
        </a:p>
      </dgm:t>
    </dgm:pt>
    <dgm:pt modelId="{49DF5856-DA3B-4A16-AF9A-4E6C245FDD77}">
      <dgm:prSet/>
      <dgm:spPr/>
      <dgm:t>
        <a:bodyPr/>
        <a:lstStyle/>
        <a:p>
          <a:r>
            <a:rPr lang="en-US" b="0" dirty="0"/>
            <a:t>Communicate why your project is going to help achieve ECC strategic objectives</a:t>
          </a:r>
          <a:endParaRPr lang="en-US" dirty="0"/>
        </a:p>
      </dgm:t>
    </dgm:pt>
    <dgm:pt modelId="{DAEDDEEB-F643-4AFB-B187-A1D48B4FA248}" type="parTrans" cxnId="{9E32FE2C-267A-41AA-BDBA-C114464BD23C}">
      <dgm:prSet/>
      <dgm:spPr/>
      <dgm:t>
        <a:bodyPr/>
        <a:lstStyle/>
        <a:p>
          <a:endParaRPr lang="en-US"/>
        </a:p>
      </dgm:t>
    </dgm:pt>
    <dgm:pt modelId="{A664A319-30D2-4FB6-9FEA-1E37B5D8B823}" type="sibTrans" cxnId="{9E32FE2C-267A-41AA-BDBA-C114464BD23C}">
      <dgm:prSet/>
      <dgm:spPr/>
      <dgm:t>
        <a:bodyPr/>
        <a:lstStyle/>
        <a:p>
          <a:endParaRPr lang="en-US"/>
        </a:p>
      </dgm:t>
    </dgm:pt>
    <dgm:pt modelId="{F9A3B5CD-E962-4C4E-9C09-548045656D62}">
      <dgm:prSet/>
      <dgm:spPr/>
      <dgm:t>
        <a:bodyPr/>
        <a:lstStyle/>
        <a:p>
          <a:r>
            <a:rPr lang="en-US" b="0" dirty="0"/>
            <a:t>In other words, you will have your very own </a:t>
          </a:r>
          <a:r>
            <a:rPr lang="en-US" b="1" dirty="0"/>
            <a:t>project on a page,</a:t>
          </a:r>
          <a:r>
            <a:rPr lang="en-US" b="0" dirty="0"/>
            <a:t> </a:t>
          </a:r>
          <a:r>
            <a:rPr lang="en-US" b="1" dirty="0"/>
            <a:t>logic model </a:t>
          </a:r>
          <a:r>
            <a:rPr lang="en-US" b="0" dirty="0"/>
            <a:t>or </a:t>
          </a:r>
          <a:r>
            <a:rPr lang="en-US" b="1" dirty="0"/>
            <a:t>theory of change</a:t>
          </a:r>
          <a:endParaRPr lang="en-US" dirty="0"/>
        </a:p>
      </dgm:t>
    </dgm:pt>
    <dgm:pt modelId="{F142C112-B4C5-450F-83A0-419B75A7308B}" type="parTrans" cxnId="{A7489478-201C-4D64-AB85-528B5AB7AE72}">
      <dgm:prSet/>
      <dgm:spPr/>
      <dgm:t>
        <a:bodyPr/>
        <a:lstStyle/>
        <a:p>
          <a:endParaRPr lang="en-US"/>
        </a:p>
      </dgm:t>
    </dgm:pt>
    <dgm:pt modelId="{50099BA8-FC0A-4466-A703-76C004F7AE7D}" type="sibTrans" cxnId="{A7489478-201C-4D64-AB85-528B5AB7AE72}">
      <dgm:prSet/>
      <dgm:spPr/>
      <dgm:t>
        <a:bodyPr/>
        <a:lstStyle/>
        <a:p>
          <a:endParaRPr lang="en-US"/>
        </a:p>
      </dgm:t>
    </dgm:pt>
    <dgm:pt modelId="{28E46A8D-2E05-4AAA-89A7-4D14792F15D3}">
      <dgm:prSet/>
      <dgm:spPr/>
      <dgm:t>
        <a:bodyPr/>
        <a:lstStyle/>
        <a:p>
          <a:r>
            <a:rPr lang="en-US" b="0" dirty="0"/>
            <a:t>You are now ready to identify your evaluation questions</a:t>
          </a:r>
          <a:endParaRPr lang="en-US" dirty="0"/>
        </a:p>
      </dgm:t>
    </dgm:pt>
    <dgm:pt modelId="{8E2BB556-28AF-473D-B0A7-8C0A856B945C}" type="sibTrans" cxnId="{4135530E-A92E-4383-B876-A11C8B9D0365}">
      <dgm:prSet/>
      <dgm:spPr/>
      <dgm:t>
        <a:bodyPr/>
        <a:lstStyle/>
        <a:p>
          <a:endParaRPr lang="en-US"/>
        </a:p>
      </dgm:t>
    </dgm:pt>
    <dgm:pt modelId="{57C0F72F-AA0A-45BF-A4B1-370B75C58B23}" type="parTrans" cxnId="{4135530E-A92E-4383-B876-A11C8B9D0365}">
      <dgm:prSet/>
      <dgm:spPr/>
      <dgm:t>
        <a:bodyPr/>
        <a:lstStyle/>
        <a:p>
          <a:endParaRPr lang="en-US"/>
        </a:p>
      </dgm:t>
    </dgm:pt>
    <dgm:pt modelId="{C1BF9724-EEF4-4921-911C-F606E91216CE}" type="pres">
      <dgm:prSet presAssocID="{FB2E823B-0EA5-416B-A236-182C039D22C4}" presName="root" presStyleCnt="0">
        <dgm:presLayoutVars>
          <dgm:dir/>
          <dgm:resizeHandles val="exact"/>
        </dgm:presLayoutVars>
      </dgm:prSet>
      <dgm:spPr/>
    </dgm:pt>
    <dgm:pt modelId="{8D8BB002-D52E-4916-98DF-FC64E3E1C1DA}" type="pres">
      <dgm:prSet presAssocID="{FB2E823B-0EA5-416B-A236-182C039D22C4}" presName="container" presStyleCnt="0">
        <dgm:presLayoutVars>
          <dgm:dir/>
          <dgm:resizeHandles val="exact"/>
        </dgm:presLayoutVars>
      </dgm:prSet>
      <dgm:spPr/>
    </dgm:pt>
    <dgm:pt modelId="{228D4B98-C041-45BF-99E5-98A8901A7169}" type="pres">
      <dgm:prSet presAssocID="{0AB4D359-3DCF-4E9E-8F56-42B70E7D89CA}" presName="compNode" presStyleCnt="0"/>
      <dgm:spPr/>
    </dgm:pt>
    <dgm:pt modelId="{6C6E85F3-B1E8-4722-B852-ED7ED571661D}" type="pres">
      <dgm:prSet presAssocID="{0AB4D359-3DCF-4E9E-8F56-42B70E7D89CA}" presName="iconBgRect" presStyleLbl="bgShp" presStyleIdx="0" presStyleCnt="4"/>
      <dgm:spPr>
        <a:solidFill>
          <a:srgbClr val="C3D3E5"/>
        </a:solidFill>
      </dgm:spPr>
    </dgm:pt>
    <dgm:pt modelId="{9146A5AB-8011-4495-918D-96B216C2DB34}" type="pres">
      <dgm:prSet presAssocID="{0AB4D359-3DCF-4E9E-8F56-42B70E7D89CA}"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3DEA6265-DAB4-40FD-A332-D89310933946}" type="pres">
      <dgm:prSet presAssocID="{0AB4D359-3DCF-4E9E-8F56-42B70E7D89CA}" presName="spaceRect" presStyleCnt="0"/>
      <dgm:spPr/>
    </dgm:pt>
    <dgm:pt modelId="{0168FA46-2B2C-4119-A06C-0EAD4F31A145}" type="pres">
      <dgm:prSet presAssocID="{0AB4D359-3DCF-4E9E-8F56-42B70E7D89CA}" presName="textRect" presStyleLbl="revTx" presStyleIdx="0" presStyleCnt="4">
        <dgm:presLayoutVars>
          <dgm:chMax val="1"/>
          <dgm:chPref val="1"/>
        </dgm:presLayoutVars>
      </dgm:prSet>
      <dgm:spPr/>
    </dgm:pt>
    <dgm:pt modelId="{3D555784-D3A2-4D8B-B255-E5D60E8D7D00}" type="pres">
      <dgm:prSet presAssocID="{9EFDFA43-49A9-4874-BC87-BD6477F1FE83}" presName="sibTrans" presStyleLbl="sibTrans2D1" presStyleIdx="0" presStyleCnt="0"/>
      <dgm:spPr/>
    </dgm:pt>
    <dgm:pt modelId="{13142746-0606-4BE1-88B8-B28D151D9980}" type="pres">
      <dgm:prSet presAssocID="{49DF5856-DA3B-4A16-AF9A-4E6C245FDD77}" presName="compNode" presStyleCnt="0"/>
      <dgm:spPr/>
    </dgm:pt>
    <dgm:pt modelId="{0F6805F0-4166-403B-A690-014506BEBAB9}" type="pres">
      <dgm:prSet presAssocID="{49DF5856-DA3B-4A16-AF9A-4E6C245FDD77}" presName="iconBgRect" presStyleLbl="bgShp" presStyleIdx="1" presStyleCnt="4"/>
      <dgm:spPr>
        <a:solidFill>
          <a:srgbClr val="C3D3E5"/>
        </a:solidFill>
      </dgm:spPr>
    </dgm:pt>
    <dgm:pt modelId="{EB93A386-8BB1-4AEC-8D6A-CEFD235737B5}" type="pres">
      <dgm:prSet presAssocID="{49DF5856-DA3B-4A16-AF9A-4E6C245FDD7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D25896B0-1523-41AD-AC1D-DB5F1432B088}" type="pres">
      <dgm:prSet presAssocID="{49DF5856-DA3B-4A16-AF9A-4E6C245FDD77}" presName="spaceRect" presStyleCnt="0"/>
      <dgm:spPr/>
    </dgm:pt>
    <dgm:pt modelId="{A970E19C-429F-4D3C-A2BD-2B746A91410B}" type="pres">
      <dgm:prSet presAssocID="{49DF5856-DA3B-4A16-AF9A-4E6C245FDD77}" presName="textRect" presStyleLbl="revTx" presStyleIdx="1" presStyleCnt="4">
        <dgm:presLayoutVars>
          <dgm:chMax val="1"/>
          <dgm:chPref val="1"/>
        </dgm:presLayoutVars>
      </dgm:prSet>
      <dgm:spPr/>
    </dgm:pt>
    <dgm:pt modelId="{8A244F7A-553C-4982-A16F-F8B8FB86F542}" type="pres">
      <dgm:prSet presAssocID="{A664A319-30D2-4FB6-9FEA-1E37B5D8B823}" presName="sibTrans" presStyleLbl="sibTrans2D1" presStyleIdx="0" presStyleCnt="0"/>
      <dgm:spPr/>
    </dgm:pt>
    <dgm:pt modelId="{2C8CB5CC-4E78-4E31-BF1D-3EF92926B543}" type="pres">
      <dgm:prSet presAssocID="{F9A3B5CD-E962-4C4E-9C09-548045656D62}" presName="compNode" presStyleCnt="0"/>
      <dgm:spPr/>
    </dgm:pt>
    <dgm:pt modelId="{D2F3BE19-ED39-4D21-ACCD-74F9D48F62FB}" type="pres">
      <dgm:prSet presAssocID="{F9A3B5CD-E962-4C4E-9C09-548045656D62}" presName="iconBgRect" presStyleLbl="bgShp" presStyleIdx="2" presStyleCnt="4"/>
      <dgm:spPr>
        <a:solidFill>
          <a:srgbClr val="C3D3E5"/>
        </a:solidFill>
      </dgm:spPr>
    </dgm:pt>
    <dgm:pt modelId="{923B3697-DDB7-412D-AAC1-88023C93F83D}" type="pres">
      <dgm:prSet presAssocID="{F9A3B5CD-E962-4C4E-9C09-548045656D6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4C4AEE96-AA42-4C9E-A94B-C1B7B64EF7A7}" type="pres">
      <dgm:prSet presAssocID="{F9A3B5CD-E962-4C4E-9C09-548045656D62}" presName="spaceRect" presStyleCnt="0"/>
      <dgm:spPr/>
    </dgm:pt>
    <dgm:pt modelId="{AAC3E1EF-A50C-4640-B41C-9788BDA963A2}" type="pres">
      <dgm:prSet presAssocID="{F9A3B5CD-E962-4C4E-9C09-548045656D62}" presName="textRect" presStyleLbl="revTx" presStyleIdx="2" presStyleCnt="4">
        <dgm:presLayoutVars>
          <dgm:chMax val="1"/>
          <dgm:chPref val="1"/>
        </dgm:presLayoutVars>
      </dgm:prSet>
      <dgm:spPr/>
    </dgm:pt>
    <dgm:pt modelId="{95A7DAB3-8399-4FC3-BB8C-73C1A28C6E5E}" type="pres">
      <dgm:prSet presAssocID="{50099BA8-FC0A-4466-A703-76C004F7AE7D}" presName="sibTrans" presStyleLbl="sibTrans2D1" presStyleIdx="0" presStyleCnt="0"/>
      <dgm:spPr/>
    </dgm:pt>
    <dgm:pt modelId="{C27C4059-9E88-42C8-88C2-38AAA7EE3E6C}" type="pres">
      <dgm:prSet presAssocID="{28E46A8D-2E05-4AAA-89A7-4D14792F15D3}" presName="compNode" presStyleCnt="0"/>
      <dgm:spPr/>
    </dgm:pt>
    <dgm:pt modelId="{DC072401-BDB0-406E-9398-048BE6C6DCC1}" type="pres">
      <dgm:prSet presAssocID="{28E46A8D-2E05-4AAA-89A7-4D14792F15D3}" presName="iconBgRect" presStyleLbl="bgShp" presStyleIdx="3" presStyleCnt="4"/>
      <dgm:spPr>
        <a:solidFill>
          <a:srgbClr val="C3D3E5"/>
        </a:solidFill>
      </dgm:spPr>
    </dgm:pt>
    <dgm:pt modelId="{A09EBE80-D28C-4F46-9501-19CB4EB4F196}" type="pres">
      <dgm:prSet presAssocID="{28E46A8D-2E05-4AAA-89A7-4D14792F15D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A273D321-4C5B-42B9-A22C-0B256978BFB1}" type="pres">
      <dgm:prSet presAssocID="{28E46A8D-2E05-4AAA-89A7-4D14792F15D3}" presName="spaceRect" presStyleCnt="0"/>
      <dgm:spPr/>
    </dgm:pt>
    <dgm:pt modelId="{D52DDC36-7D30-40DE-8F2E-74147C695544}" type="pres">
      <dgm:prSet presAssocID="{28E46A8D-2E05-4AAA-89A7-4D14792F15D3}" presName="textRect" presStyleLbl="revTx" presStyleIdx="3" presStyleCnt="4">
        <dgm:presLayoutVars>
          <dgm:chMax val="1"/>
          <dgm:chPref val="1"/>
        </dgm:presLayoutVars>
      </dgm:prSet>
      <dgm:spPr/>
    </dgm:pt>
  </dgm:ptLst>
  <dgm:cxnLst>
    <dgm:cxn modelId="{4135530E-A92E-4383-B876-A11C8B9D0365}" srcId="{FB2E823B-0EA5-416B-A236-182C039D22C4}" destId="{28E46A8D-2E05-4AAA-89A7-4D14792F15D3}" srcOrd="3" destOrd="0" parTransId="{57C0F72F-AA0A-45BF-A4B1-370B75C58B23}" sibTransId="{8E2BB556-28AF-473D-B0A7-8C0A856B945C}"/>
    <dgm:cxn modelId="{0B44B414-D226-40A8-BF5E-2F38CF575BB5}" srcId="{FB2E823B-0EA5-416B-A236-182C039D22C4}" destId="{0AB4D359-3DCF-4E9E-8F56-42B70E7D89CA}" srcOrd="0" destOrd="0" parTransId="{CD77B4CF-76D2-48E8-98DC-32DFA7CF1894}" sibTransId="{9EFDFA43-49A9-4874-BC87-BD6477F1FE83}"/>
    <dgm:cxn modelId="{9E32FE2C-267A-41AA-BDBA-C114464BD23C}" srcId="{FB2E823B-0EA5-416B-A236-182C039D22C4}" destId="{49DF5856-DA3B-4A16-AF9A-4E6C245FDD77}" srcOrd="1" destOrd="0" parTransId="{DAEDDEEB-F643-4AFB-B187-A1D48B4FA248}" sibTransId="{A664A319-30D2-4FB6-9FEA-1E37B5D8B823}"/>
    <dgm:cxn modelId="{A7489478-201C-4D64-AB85-528B5AB7AE72}" srcId="{FB2E823B-0EA5-416B-A236-182C039D22C4}" destId="{F9A3B5CD-E962-4C4E-9C09-548045656D62}" srcOrd="2" destOrd="0" parTransId="{F142C112-B4C5-450F-83A0-419B75A7308B}" sibTransId="{50099BA8-FC0A-4466-A703-76C004F7AE7D}"/>
    <dgm:cxn modelId="{51D1E894-83CA-43A8-A0E4-1806831E6FA8}" type="presOf" srcId="{0AB4D359-3DCF-4E9E-8F56-42B70E7D89CA}" destId="{0168FA46-2B2C-4119-A06C-0EAD4F31A145}" srcOrd="0" destOrd="0" presId="urn:microsoft.com/office/officeart/2018/2/layout/IconCircleList"/>
    <dgm:cxn modelId="{C41073D3-2C1D-4A4B-9E57-44F010F65898}" type="presOf" srcId="{A664A319-30D2-4FB6-9FEA-1E37B5D8B823}" destId="{8A244F7A-553C-4982-A16F-F8B8FB86F542}" srcOrd="0" destOrd="0" presId="urn:microsoft.com/office/officeart/2018/2/layout/IconCircleList"/>
    <dgm:cxn modelId="{57F311DB-ED2F-45D0-804E-FB2C4E67B896}" type="presOf" srcId="{49DF5856-DA3B-4A16-AF9A-4E6C245FDD77}" destId="{A970E19C-429F-4D3C-A2BD-2B746A91410B}" srcOrd="0" destOrd="0" presId="urn:microsoft.com/office/officeart/2018/2/layout/IconCircleList"/>
    <dgm:cxn modelId="{1D56DFDD-DC32-49F8-9FD2-794D1FDA1054}" type="presOf" srcId="{50099BA8-FC0A-4466-A703-76C004F7AE7D}" destId="{95A7DAB3-8399-4FC3-BB8C-73C1A28C6E5E}" srcOrd="0" destOrd="0" presId="urn:microsoft.com/office/officeart/2018/2/layout/IconCircleList"/>
    <dgm:cxn modelId="{C13224E3-F085-4A63-A1E0-29D14E168292}" type="presOf" srcId="{F9A3B5CD-E962-4C4E-9C09-548045656D62}" destId="{AAC3E1EF-A50C-4640-B41C-9788BDA963A2}" srcOrd="0" destOrd="0" presId="urn:microsoft.com/office/officeart/2018/2/layout/IconCircleList"/>
    <dgm:cxn modelId="{F4C67DEE-0751-4AF0-99DB-C305D73E1229}" type="presOf" srcId="{9EFDFA43-49A9-4874-BC87-BD6477F1FE83}" destId="{3D555784-D3A2-4D8B-B255-E5D60E8D7D00}" srcOrd="0" destOrd="0" presId="urn:microsoft.com/office/officeart/2018/2/layout/IconCircleList"/>
    <dgm:cxn modelId="{46022FFC-5E70-4253-A0A1-6DD48CEFC87B}" type="presOf" srcId="{FB2E823B-0EA5-416B-A236-182C039D22C4}" destId="{C1BF9724-EEF4-4921-911C-F606E91216CE}" srcOrd="0" destOrd="0" presId="urn:microsoft.com/office/officeart/2018/2/layout/IconCircleList"/>
    <dgm:cxn modelId="{AA0201FE-5920-40D4-82A3-EDC017BACD38}" type="presOf" srcId="{28E46A8D-2E05-4AAA-89A7-4D14792F15D3}" destId="{D52DDC36-7D30-40DE-8F2E-74147C695544}" srcOrd="0" destOrd="0" presId="urn:microsoft.com/office/officeart/2018/2/layout/IconCircleList"/>
    <dgm:cxn modelId="{7933A772-37AC-4ED2-9EF0-4C5076F281BD}" type="presParOf" srcId="{C1BF9724-EEF4-4921-911C-F606E91216CE}" destId="{8D8BB002-D52E-4916-98DF-FC64E3E1C1DA}" srcOrd="0" destOrd="0" presId="urn:microsoft.com/office/officeart/2018/2/layout/IconCircleList"/>
    <dgm:cxn modelId="{46EB5139-F650-4D29-B6A7-DC9C832400E4}" type="presParOf" srcId="{8D8BB002-D52E-4916-98DF-FC64E3E1C1DA}" destId="{228D4B98-C041-45BF-99E5-98A8901A7169}" srcOrd="0" destOrd="0" presId="urn:microsoft.com/office/officeart/2018/2/layout/IconCircleList"/>
    <dgm:cxn modelId="{38A3A19C-203B-4195-A469-C1D0B2CC7336}" type="presParOf" srcId="{228D4B98-C041-45BF-99E5-98A8901A7169}" destId="{6C6E85F3-B1E8-4722-B852-ED7ED571661D}" srcOrd="0" destOrd="0" presId="urn:microsoft.com/office/officeart/2018/2/layout/IconCircleList"/>
    <dgm:cxn modelId="{A787F4BC-B00C-4993-9A01-7A1CD2D97D58}" type="presParOf" srcId="{228D4B98-C041-45BF-99E5-98A8901A7169}" destId="{9146A5AB-8011-4495-918D-96B216C2DB34}" srcOrd="1" destOrd="0" presId="urn:microsoft.com/office/officeart/2018/2/layout/IconCircleList"/>
    <dgm:cxn modelId="{E9CB8905-FB48-4194-9990-3D0E496FB6AB}" type="presParOf" srcId="{228D4B98-C041-45BF-99E5-98A8901A7169}" destId="{3DEA6265-DAB4-40FD-A332-D89310933946}" srcOrd="2" destOrd="0" presId="urn:microsoft.com/office/officeart/2018/2/layout/IconCircleList"/>
    <dgm:cxn modelId="{DC0419D2-12C3-40FA-8102-624CD1037B33}" type="presParOf" srcId="{228D4B98-C041-45BF-99E5-98A8901A7169}" destId="{0168FA46-2B2C-4119-A06C-0EAD4F31A145}" srcOrd="3" destOrd="0" presId="urn:microsoft.com/office/officeart/2018/2/layout/IconCircleList"/>
    <dgm:cxn modelId="{2C0DF408-4EB0-429D-A732-26331958EAE2}" type="presParOf" srcId="{8D8BB002-D52E-4916-98DF-FC64E3E1C1DA}" destId="{3D555784-D3A2-4D8B-B255-E5D60E8D7D00}" srcOrd="1" destOrd="0" presId="urn:microsoft.com/office/officeart/2018/2/layout/IconCircleList"/>
    <dgm:cxn modelId="{E0E5C8EC-8EBB-47E3-80AC-FFBC9624E4AC}" type="presParOf" srcId="{8D8BB002-D52E-4916-98DF-FC64E3E1C1DA}" destId="{13142746-0606-4BE1-88B8-B28D151D9980}" srcOrd="2" destOrd="0" presId="urn:microsoft.com/office/officeart/2018/2/layout/IconCircleList"/>
    <dgm:cxn modelId="{CBE5D429-9745-4B08-830A-C899AB0DDF72}" type="presParOf" srcId="{13142746-0606-4BE1-88B8-B28D151D9980}" destId="{0F6805F0-4166-403B-A690-014506BEBAB9}" srcOrd="0" destOrd="0" presId="urn:microsoft.com/office/officeart/2018/2/layout/IconCircleList"/>
    <dgm:cxn modelId="{623AA2D1-8FBA-4677-84BF-9ABEBE6C802C}" type="presParOf" srcId="{13142746-0606-4BE1-88B8-B28D151D9980}" destId="{EB93A386-8BB1-4AEC-8D6A-CEFD235737B5}" srcOrd="1" destOrd="0" presId="urn:microsoft.com/office/officeart/2018/2/layout/IconCircleList"/>
    <dgm:cxn modelId="{FDC4399A-5F82-4C2A-A29F-E15652138238}" type="presParOf" srcId="{13142746-0606-4BE1-88B8-B28D151D9980}" destId="{D25896B0-1523-41AD-AC1D-DB5F1432B088}" srcOrd="2" destOrd="0" presId="urn:microsoft.com/office/officeart/2018/2/layout/IconCircleList"/>
    <dgm:cxn modelId="{7E66FE8C-5D13-4646-AF5A-43E6561A2C93}" type="presParOf" srcId="{13142746-0606-4BE1-88B8-B28D151D9980}" destId="{A970E19C-429F-4D3C-A2BD-2B746A91410B}" srcOrd="3" destOrd="0" presId="urn:microsoft.com/office/officeart/2018/2/layout/IconCircleList"/>
    <dgm:cxn modelId="{9C8DDAEA-FD19-4391-B468-527993964BBB}" type="presParOf" srcId="{8D8BB002-D52E-4916-98DF-FC64E3E1C1DA}" destId="{8A244F7A-553C-4982-A16F-F8B8FB86F542}" srcOrd="3" destOrd="0" presId="urn:microsoft.com/office/officeart/2018/2/layout/IconCircleList"/>
    <dgm:cxn modelId="{7A153A86-3208-4EAA-9BAB-4D3C7BABA562}" type="presParOf" srcId="{8D8BB002-D52E-4916-98DF-FC64E3E1C1DA}" destId="{2C8CB5CC-4E78-4E31-BF1D-3EF92926B543}" srcOrd="4" destOrd="0" presId="urn:microsoft.com/office/officeart/2018/2/layout/IconCircleList"/>
    <dgm:cxn modelId="{4FF0D720-8AC2-4DED-BCAC-CD0ADDF09E68}" type="presParOf" srcId="{2C8CB5CC-4E78-4E31-BF1D-3EF92926B543}" destId="{D2F3BE19-ED39-4D21-ACCD-74F9D48F62FB}" srcOrd="0" destOrd="0" presId="urn:microsoft.com/office/officeart/2018/2/layout/IconCircleList"/>
    <dgm:cxn modelId="{25746665-754B-412C-B6BF-FF5686CF6AD3}" type="presParOf" srcId="{2C8CB5CC-4E78-4E31-BF1D-3EF92926B543}" destId="{923B3697-DDB7-412D-AAC1-88023C93F83D}" srcOrd="1" destOrd="0" presId="urn:microsoft.com/office/officeart/2018/2/layout/IconCircleList"/>
    <dgm:cxn modelId="{7DDCB094-58AF-4EBC-B6AC-DEFCF6A9A2DB}" type="presParOf" srcId="{2C8CB5CC-4E78-4E31-BF1D-3EF92926B543}" destId="{4C4AEE96-AA42-4C9E-A94B-C1B7B64EF7A7}" srcOrd="2" destOrd="0" presId="urn:microsoft.com/office/officeart/2018/2/layout/IconCircleList"/>
    <dgm:cxn modelId="{8DC53E17-A73B-4E12-8CAC-7D571628E1FC}" type="presParOf" srcId="{2C8CB5CC-4E78-4E31-BF1D-3EF92926B543}" destId="{AAC3E1EF-A50C-4640-B41C-9788BDA963A2}" srcOrd="3" destOrd="0" presId="urn:microsoft.com/office/officeart/2018/2/layout/IconCircleList"/>
    <dgm:cxn modelId="{CF5EADA5-9301-4635-A24D-9237765A1666}" type="presParOf" srcId="{8D8BB002-D52E-4916-98DF-FC64E3E1C1DA}" destId="{95A7DAB3-8399-4FC3-BB8C-73C1A28C6E5E}" srcOrd="5" destOrd="0" presId="urn:microsoft.com/office/officeart/2018/2/layout/IconCircleList"/>
    <dgm:cxn modelId="{BAED3542-9082-475A-BBDB-57AC7713D54A}" type="presParOf" srcId="{8D8BB002-D52E-4916-98DF-FC64E3E1C1DA}" destId="{C27C4059-9E88-42C8-88C2-38AAA7EE3E6C}" srcOrd="6" destOrd="0" presId="urn:microsoft.com/office/officeart/2018/2/layout/IconCircleList"/>
    <dgm:cxn modelId="{DB8520F1-20EC-47FC-9B0E-060405AFE6E1}" type="presParOf" srcId="{C27C4059-9E88-42C8-88C2-38AAA7EE3E6C}" destId="{DC072401-BDB0-406E-9398-048BE6C6DCC1}" srcOrd="0" destOrd="0" presId="urn:microsoft.com/office/officeart/2018/2/layout/IconCircleList"/>
    <dgm:cxn modelId="{77F39BBA-D33F-47A3-B7E6-45F2BDD4E536}" type="presParOf" srcId="{C27C4059-9E88-42C8-88C2-38AAA7EE3E6C}" destId="{A09EBE80-D28C-4F46-9501-19CB4EB4F196}" srcOrd="1" destOrd="0" presId="urn:microsoft.com/office/officeart/2018/2/layout/IconCircleList"/>
    <dgm:cxn modelId="{7F140299-E6AF-4EA1-9084-BF1CA32F65F0}" type="presParOf" srcId="{C27C4059-9E88-42C8-88C2-38AAA7EE3E6C}" destId="{A273D321-4C5B-42B9-A22C-0B256978BFB1}" srcOrd="2" destOrd="0" presId="urn:microsoft.com/office/officeart/2018/2/layout/IconCircleList"/>
    <dgm:cxn modelId="{93A7E2B3-C89F-42A6-9F14-5575B5BED98B}" type="presParOf" srcId="{C27C4059-9E88-42C8-88C2-38AAA7EE3E6C}" destId="{D52DDC36-7D30-40DE-8F2E-74147C69554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2E823B-0EA5-416B-A236-182C039D22C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AB4D359-3DCF-4E9E-8F56-42B70E7D89CA}">
      <dgm:prSet/>
      <dgm:spPr/>
      <dgm:t>
        <a:bodyPr/>
        <a:lstStyle/>
        <a:p>
          <a:r>
            <a:rPr lang="en-GB" b="1" dirty="0"/>
            <a:t>Identify the key questions </a:t>
          </a:r>
          <a:r>
            <a:rPr lang="en-GB" b="0" dirty="0"/>
            <a:t>you are going to ask, </a:t>
          </a:r>
          <a:r>
            <a:rPr lang="en-GB" b="1" dirty="0"/>
            <a:t>categorise</a:t>
          </a:r>
          <a:r>
            <a:rPr lang="en-GB" b="0" dirty="0"/>
            <a:t> and </a:t>
          </a:r>
          <a:r>
            <a:rPr lang="en-GB" b="1" dirty="0"/>
            <a:t>prioritise</a:t>
          </a:r>
          <a:r>
            <a:rPr lang="en-GB" b="0" dirty="0"/>
            <a:t> those that are most important</a:t>
          </a:r>
          <a:endParaRPr lang="en-US" dirty="0"/>
        </a:p>
      </dgm:t>
    </dgm:pt>
    <dgm:pt modelId="{CD77B4CF-76D2-48E8-98DC-32DFA7CF1894}" type="parTrans" cxnId="{0B44B414-D226-40A8-BF5E-2F38CF575BB5}">
      <dgm:prSet/>
      <dgm:spPr/>
      <dgm:t>
        <a:bodyPr/>
        <a:lstStyle/>
        <a:p>
          <a:endParaRPr lang="en-US"/>
        </a:p>
      </dgm:t>
    </dgm:pt>
    <dgm:pt modelId="{9EFDFA43-49A9-4874-BC87-BD6477F1FE83}" type="sibTrans" cxnId="{0B44B414-D226-40A8-BF5E-2F38CF575BB5}">
      <dgm:prSet/>
      <dgm:spPr/>
      <dgm:t>
        <a:bodyPr/>
        <a:lstStyle/>
        <a:p>
          <a:endParaRPr lang="en-US"/>
        </a:p>
      </dgm:t>
    </dgm:pt>
    <dgm:pt modelId="{49DF5856-DA3B-4A16-AF9A-4E6C245FDD77}">
      <dgm:prSet/>
      <dgm:spPr/>
      <dgm:t>
        <a:bodyPr/>
        <a:lstStyle/>
        <a:p>
          <a:r>
            <a:rPr lang="en-GB" b="0"/>
            <a:t>Think about </a:t>
          </a:r>
          <a:r>
            <a:rPr lang="en-GB" b="1"/>
            <a:t>what kind of decisions will be taken about the project</a:t>
          </a:r>
          <a:r>
            <a:rPr lang="en-GB" b="0"/>
            <a:t>, and what kind of questions need to be asked, and the types of answer you need to take those decisions</a:t>
          </a:r>
        </a:p>
      </dgm:t>
    </dgm:pt>
    <dgm:pt modelId="{DAEDDEEB-F643-4AFB-B187-A1D48B4FA248}" type="parTrans" cxnId="{9E32FE2C-267A-41AA-BDBA-C114464BD23C}">
      <dgm:prSet/>
      <dgm:spPr/>
      <dgm:t>
        <a:bodyPr/>
        <a:lstStyle/>
        <a:p>
          <a:endParaRPr lang="en-US"/>
        </a:p>
      </dgm:t>
    </dgm:pt>
    <dgm:pt modelId="{A664A319-30D2-4FB6-9FEA-1E37B5D8B823}" type="sibTrans" cxnId="{9E32FE2C-267A-41AA-BDBA-C114464BD23C}">
      <dgm:prSet/>
      <dgm:spPr/>
      <dgm:t>
        <a:bodyPr/>
        <a:lstStyle/>
        <a:p>
          <a:endParaRPr lang="en-US"/>
        </a:p>
      </dgm:t>
    </dgm:pt>
    <dgm:pt modelId="{F9A3B5CD-E962-4C4E-9C09-548045656D62}">
      <dgm:prSet/>
      <dgm:spPr/>
      <dgm:t>
        <a:bodyPr/>
        <a:lstStyle/>
        <a:p>
          <a:r>
            <a:rPr lang="en-GB" b="0" dirty="0"/>
            <a:t>And </a:t>
          </a:r>
          <a:r>
            <a:rPr lang="en-GB" b="1" dirty="0"/>
            <a:t>make sure you know what you are going to do with the evaluation</a:t>
          </a:r>
          <a:r>
            <a:rPr lang="en-GB" b="0" dirty="0"/>
            <a:t>. Focus on evaluation questions that can inform real choices going forward</a:t>
          </a:r>
        </a:p>
      </dgm:t>
    </dgm:pt>
    <dgm:pt modelId="{F142C112-B4C5-450F-83A0-419B75A7308B}" type="parTrans" cxnId="{A7489478-201C-4D64-AB85-528B5AB7AE72}">
      <dgm:prSet/>
      <dgm:spPr/>
      <dgm:t>
        <a:bodyPr/>
        <a:lstStyle/>
        <a:p>
          <a:endParaRPr lang="en-US"/>
        </a:p>
      </dgm:t>
    </dgm:pt>
    <dgm:pt modelId="{50099BA8-FC0A-4466-A703-76C004F7AE7D}" type="sibTrans" cxnId="{A7489478-201C-4D64-AB85-528B5AB7AE72}">
      <dgm:prSet/>
      <dgm:spPr/>
      <dgm:t>
        <a:bodyPr/>
        <a:lstStyle/>
        <a:p>
          <a:endParaRPr lang="en-US"/>
        </a:p>
      </dgm:t>
    </dgm:pt>
    <dgm:pt modelId="{28E46A8D-2E05-4AAA-89A7-4D14792F15D3}">
      <dgm:prSet/>
      <dgm:spPr/>
      <dgm:t>
        <a:bodyPr/>
        <a:lstStyle/>
        <a:p>
          <a:endParaRPr lang="en-US"/>
        </a:p>
      </dgm:t>
    </dgm:pt>
    <dgm:pt modelId="{57C0F72F-AA0A-45BF-A4B1-370B75C58B23}" type="parTrans" cxnId="{4135530E-A92E-4383-B876-A11C8B9D0365}">
      <dgm:prSet/>
      <dgm:spPr/>
      <dgm:t>
        <a:bodyPr/>
        <a:lstStyle/>
        <a:p>
          <a:endParaRPr lang="en-US"/>
        </a:p>
      </dgm:t>
    </dgm:pt>
    <dgm:pt modelId="{8E2BB556-28AF-473D-B0A7-8C0A856B945C}" type="sibTrans" cxnId="{4135530E-A92E-4383-B876-A11C8B9D0365}">
      <dgm:prSet/>
      <dgm:spPr/>
      <dgm:t>
        <a:bodyPr/>
        <a:lstStyle/>
        <a:p>
          <a:endParaRPr lang="en-US"/>
        </a:p>
      </dgm:t>
    </dgm:pt>
    <dgm:pt modelId="{C1BF9724-EEF4-4921-911C-F606E91216CE}" type="pres">
      <dgm:prSet presAssocID="{FB2E823B-0EA5-416B-A236-182C039D22C4}" presName="root" presStyleCnt="0">
        <dgm:presLayoutVars>
          <dgm:dir/>
          <dgm:resizeHandles val="exact"/>
        </dgm:presLayoutVars>
      </dgm:prSet>
      <dgm:spPr/>
    </dgm:pt>
    <dgm:pt modelId="{8D8BB002-D52E-4916-98DF-FC64E3E1C1DA}" type="pres">
      <dgm:prSet presAssocID="{FB2E823B-0EA5-416B-A236-182C039D22C4}" presName="container" presStyleCnt="0">
        <dgm:presLayoutVars>
          <dgm:dir/>
          <dgm:resizeHandles val="exact"/>
        </dgm:presLayoutVars>
      </dgm:prSet>
      <dgm:spPr/>
    </dgm:pt>
    <dgm:pt modelId="{228D4B98-C041-45BF-99E5-98A8901A7169}" type="pres">
      <dgm:prSet presAssocID="{0AB4D359-3DCF-4E9E-8F56-42B70E7D89CA}" presName="compNode" presStyleCnt="0"/>
      <dgm:spPr/>
    </dgm:pt>
    <dgm:pt modelId="{6C6E85F3-B1E8-4722-B852-ED7ED571661D}" type="pres">
      <dgm:prSet presAssocID="{0AB4D359-3DCF-4E9E-8F56-42B70E7D89CA}" presName="iconBgRect" presStyleLbl="bgShp" presStyleIdx="0" presStyleCnt="4"/>
      <dgm:spPr>
        <a:solidFill>
          <a:srgbClr val="C3D3E5"/>
        </a:solidFill>
      </dgm:spPr>
    </dgm:pt>
    <dgm:pt modelId="{9146A5AB-8011-4495-918D-96B216C2DB34}" type="pres">
      <dgm:prSet presAssocID="{0AB4D359-3DCF-4E9E-8F56-42B70E7D89CA}" presName="iconRect" presStyleLbl="node1" presStyleIdx="0" presStyleCnt="4"/>
      <dgm:spPr>
        <a:blipFill>
          <a:blip xmlns:r="http://schemas.openxmlformats.org/officeDocument/2006/relationships" r:embed="rId1"/>
          <a:srcRect/>
          <a:stretch>
            <a:fillRect/>
          </a:stretch>
        </a:blipFill>
        <a:ln>
          <a:noFill/>
        </a:ln>
      </dgm:spPr>
    </dgm:pt>
    <dgm:pt modelId="{3DEA6265-DAB4-40FD-A332-D89310933946}" type="pres">
      <dgm:prSet presAssocID="{0AB4D359-3DCF-4E9E-8F56-42B70E7D89CA}" presName="spaceRect" presStyleCnt="0"/>
      <dgm:spPr/>
    </dgm:pt>
    <dgm:pt modelId="{0168FA46-2B2C-4119-A06C-0EAD4F31A145}" type="pres">
      <dgm:prSet presAssocID="{0AB4D359-3DCF-4E9E-8F56-42B70E7D89CA}" presName="textRect" presStyleLbl="revTx" presStyleIdx="0" presStyleCnt="4">
        <dgm:presLayoutVars>
          <dgm:chMax val="1"/>
          <dgm:chPref val="1"/>
        </dgm:presLayoutVars>
      </dgm:prSet>
      <dgm:spPr/>
    </dgm:pt>
    <dgm:pt modelId="{3D555784-D3A2-4D8B-B255-E5D60E8D7D00}" type="pres">
      <dgm:prSet presAssocID="{9EFDFA43-49A9-4874-BC87-BD6477F1FE83}" presName="sibTrans" presStyleLbl="sibTrans2D1" presStyleIdx="0" presStyleCnt="0"/>
      <dgm:spPr/>
    </dgm:pt>
    <dgm:pt modelId="{13142746-0606-4BE1-88B8-B28D151D9980}" type="pres">
      <dgm:prSet presAssocID="{49DF5856-DA3B-4A16-AF9A-4E6C245FDD77}" presName="compNode" presStyleCnt="0"/>
      <dgm:spPr/>
    </dgm:pt>
    <dgm:pt modelId="{0F6805F0-4166-403B-A690-014506BEBAB9}" type="pres">
      <dgm:prSet presAssocID="{49DF5856-DA3B-4A16-AF9A-4E6C245FDD77}" presName="iconBgRect" presStyleLbl="bgShp" presStyleIdx="1" presStyleCnt="4"/>
      <dgm:spPr>
        <a:solidFill>
          <a:srgbClr val="C3D3E5"/>
        </a:solidFill>
      </dgm:spPr>
    </dgm:pt>
    <dgm:pt modelId="{EB93A386-8BB1-4AEC-8D6A-CEFD235737B5}" type="pres">
      <dgm:prSet presAssocID="{49DF5856-DA3B-4A16-AF9A-4E6C245FDD77}" presName="iconRect" presStyleLbl="node1" presStyleIdx="1" presStyleCnt="4"/>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Thought bubble with solid fill"/>
        </a:ext>
      </dgm:extLst>
    </dgm:pt>
    <dgm:pt modelId="{D25896B0-1523-41AD-AC1D-DB5F1432B088}" type="pres">
      <dgm:prSet presAssocID="{49DF5856-DA3B-4A16-AF9A-4E6C245FDD77}" presName="spaceRect" presStyleCnt="0"/>
      <dgm:spPr/>
    </dgm:pt>
    <dgm:pt modelId="{A970E19C-429F-4D3C-A2BD-2B746A91410B}" type="pres">
      <dgm:prSet presAssocID="{49DF5856-DA3B-4A16-AF9A-4E6C245FDD77}" presName="textRect" presStyleLbl="revTx" presStyleIdx="1" presStyleCnt="4">
        <dgm:presLayoutVars>
          <dgm:chMax val="1"/>
          <dgm:chPref val="1"/>
        </dgm:presLayoutVars>
      </dgm:prSet>
      <dgm:spPr/>
    </dgm:pt>
    <dgm:pt modelId="{8A244F7A-553C-4982-A16F-F8B8FB86F542}" type="pres">
      <dgm:prSet presAssocID="{A664A319-30D2-4FB6-9FEA-1E37B5D8B823}" presName="sibTrans" presStyleLbl="sibTrans2D1" presStyleIdx="0" presStyleCnt="0"/>
      <dgm:spPr/>
    </dgm:pt>
    <dgm:pt modelId="{2C8CB5CC-4E78-4E31-BF1D-3EF92926B543}" type="pres">
      <dgm:prSet presAssocID="{F9A3B5CD-E962-4C4E-9C09-548045656D62}" presName="compNode" presStyleCnt="0"/>
      <dgm:spPr/>
    </dgm:pt>
    <dgm:pt modelId="{D2F3BE19-ED39-4D21-ACCD-74F9D48F62FB}" type="pres">
      <dgm:prSet presAssocID="{F9A3B5CD-E962-4C4E-9C09-548045656D62}" presName="iconBgRect" presStyleLbl="bgShp" presStyleIdx="2" presStyleCnt="4"/>
      <dgm:spPr>
        <a:solidFill>
          <a:srgbClr val="C3D3E5"/>
        </a:solidFill>
      </dgm:spPr>
    </dgm:pt>
    <dgm:pt modelId="{923B3697-DDB7-412D-AAC1-88023C93F83D}" type="pres">
      <dgm:prSet presAssocID="{F9A3B5CD-E962-4C4E-9C09-548045656D62}" presName="iconRect" presStyleLbl="node1" presStyleIdx="2" presStyleCnt="4"/>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Aspiration with solid fill"/>
        </a:ext>
      </dgm:extLst>
    </dgm:pt>
    <dgm:pt modelId="{4C4AEE96-AA42-4C9E-A94B-C1B7B64EF7A7}" type="pres">
      <dgm:prSet presAssocID="{F9A3B5CD-E962-4C4E-9C09-548045656D62}" presName="spaceRect" presStyleCnt="0"/>
      <dgm:spPr/>
    </dgm:pt>
    <dgm:pt modelId="{AAC3E1EF-A50C-4640-B41C-9788BDA963A2}" type="pres">
      <dgm:prSet presAssocID="{F9A3B5CD-E962-4C4E-9C09-548045656D62}" presName="textRect" presStyleLbl="revTx" presStyleIdx="2" presStyleCnt="4">
        <dgm:presLayoutVars>
          <dgm:chMax val="1"/>
          <dgm:chPref val="1"/>
        </dgm:presLayoutVars>
      </dgm:prSet>
      <dgm:spPr/>
    </dgm:pt>
    <dgm:pt modelId="{95A7DAB3-8399-4FC3-BB8C-73C1A28C6E5E}" type="pres">
      <dgm:prSet presAssocID="{50099BA8-FC0A-4466-A703-76C004F7AE7D}" presName="sibTrans" presStyleLbl="sibTrans2D1" presStyleIdx="0" presStyleCnt="0"/>
      <dgm:spPr/>
    </dgm:pt>
    <dgm:pt modelId="{C27C4059-9E88-42C8-88C2-38AAA7EE3E6C}" type="pres">
      <dgm:prSet presAssocID="{28E46A8D-2E05-4AAA-89A7-4D14792F15D3}" presName="compNode" presStyleCnt="0"/>
      <dgm:spPr/>
    </dgm:pt>
    <dgm:pt modelId="{DC072401-BDB0-406E-9398-048BE6C6DCC1}" type="pres">
      <dgm:prSet presAssocID="{28E46A8D-2E05-4AAA-89A7-4D14792F15D3}" presName="iconBgRect" presStyleLbl="bgShp" presStyleIdx="3" presStyleCnt="4"/>
      <dgm:spPr>
        <a:noFill/>
      </dgm:spPr>
    </dgm:pt>
    <dgm:pt modelId="{A09EBE80-D28C-4F46-9501-19CB4EB4F196}" type="pres">
      <dgm:prSet presAssocID="{28E46A8D-2E05-4AAA-89A7-4D14792F15D3}" presName="iconRect" presStyleLbl="node1" presStyleIdx="3" presStyleCnt="4"/>
      <dgm:spPr>
        <a:noFill/>
        <a:ln>
          <a:noFill/>
        </a:ln>
      </dgm:spPr>
    </dgm:pt>
    <dgm:pt modelId="{A273D321-4C5B-42B9-A22C-0B256978BFB1}" type="pres">
      <dgm:prSet presAssocID="{28E46A8D-2E05-4AAA-89A7-4D14792F15D3}" presName="spaceRect" presStyleCnt="0"/>
      <dgm:spPr/>
    </dgm:pt>
    <dgm:pt modelId="{D52DDC36-7D30-40DE-8F2E-74147C695544}" type="pres">
      <dgm:prSet presAssocID="{28E46A8D-2E05-4AAA-89A7-4D14792F15D3}" presName="textRect" presStyleLbl="revTx" presStyleIdx="3" presStyleCnt="4">
        <dgm:presLayoutVars>
          <dgm:chMax val="1"/>
          <dgm:chPref val="1"/>
        </dgm:presLayoutVars>
      </dgm:prSet>
      <dgm:spPr/>
    </dgm:pt>
  </dgm:ptLst>
  <dgm:cxnLst>
    <dgm:cxn modelId="{4135530E-A92E-4383-B876-A11C8B9D0365}" srcId="{FB2E823B-0EA5-416B-A236-182C039D22C4}" destId="{28E46A8D-2E05-4AAA-89A7-4D14792F15D3}" srcOrd="3" destOrd="0" parTransId="{57C0F72F-AA0A-45BF-A4B1-370B75C58B23}" sibTransId="{8E2BB556-28AF-473D-B0A7-8C0A856B945C}"/>
    <dgm:cxn modelId="{0B44B414-D226-40A8-BF5E-2F38CF575BB5}" srcId="{FB2E823B-0EA5-416B-A236-182C039D22C4}" destId="{0AB4D359-3DCF-4E9E-8F56-42B70E7D89CA}" srcOrd="0" destOrd="0" parTransId="{CD77B4CF-76D2-48E8-98DC-32DFA7CF1894}" sibTransId="{9EFDFA43-49A9-4874-BC87-BD6477F1FE83}"/>
    <dgm:cxn modelId="{9E32FE2C-267A-41AA-BDBA-C114464BD23C}" srcId="{FB2E823B-0EA5-416B-A236-182C039D22C4}" destId="{49DF5856-DA3B-4A16-AF9A-4E6C245FDD77}" srcOrd="1" destOrd="0" parTransId="{DAEDDEEB-F643-4AFB-B187-A1D48B4FA248}" sibTransId="{A664A319-30D2-4FB6-9FEA-1E37B5D8B823}"/>
    <dgm:cxn modelId="{A7489478-201C-4D64-AB85-528B5AB7AE72}" srcId="{FB2E823B-0EA5-416B-A236-182C039D22C4}" destId="{F9A3B5CD-E962-4C4E-9C09-548045656D62}" srcOrd="2" destOrd="0" parTransId="{F142C112-B4C5-450F-83A0-419B75A7308B}" sibTransId="{50099BA8-FC0A-4466-A703-76C004F7AE7D}"/>
    <dgm:cxn modelId="{51D1E894-83CA-43A8-A0E4-1806831E6FA8}" type="presOf" srcId="{0AB4D359-3DCF-4E9E-8F56-42B70E7D89CA}" destId="{0168FA46-2B2C-4119-A06C-0EAD4F31A145}" srcOrd="0" destOrd="0" presId="urn:microsoft.com/office/officeart/2018/2/layout/IconCircleList"/>
    <dgm:cxn modelId="{C41073D3-2C1D-4A4B-9E57-44F010F65898}" type="presOf" srcId="{A664A319-30D2-4FB6-9FEA-1E37B5D8B823}" destId="{8A244F7A-553C-4982-A16F-F8B8FB86F542}" srcOrd="0" destOrd="0" presId="urn:microsoft.com/office/officeart/2018/2/layout/IconCircleList"/>
    <dgm:cxn modelId="{57F311DB-ED2F-45D0-804E-FB2C4E67B896}" type="presOf" srcId="{49DF5856-DA3B-4A16-AF9A-4E6C245FDD77}" destId="{A970E19C-429F-4D3C-A2BD-2B746A91410B}" srcOrd="0" destOrd="0" presId="urn:microsoft.com/office/officeart/2018/2/layout/IconCircleList"/>
    <dgm:cxn modelId="{1D56DFDD-DC32-49F8-9FD2-794D1FDA1054}" type="presOf" srcId="{50099BA8-FC0A-4466-A703-76C004F7AE7D}" destId="{95A7DAB3-8399-4FC3-BB8C-73C1A28C6E5E}" srcOrd="0" destOrd="0" presId="urn:microsoft.com/office/officeart/2018/2/layout/IconCircleList"/>
    <dgm:cxn modelId="{C13224E3-F085-4A63-A1E0-29D14E168292}" type="presOf" srcId="{F9A3B5CD-E962-4C4E-9C09-548045656D62}" destId="{AAC3E1EF-A50C-4640-B41C-9788BDA963A2}" srcOrd="0" destOrd="0" presId="urn:microsoft.com/office/officeart/2018/2/layout/IconCircleList"/>
    <dgm:cxn modelId="{F4C67DEE-0751-4AF0-99DB-C305D73E1229}" type="presOf" srcId="{9EFDFA43-49A9-4874-BC87-BD6477F1FE83}" destId="{3D555784-D3A2-4D8B-B255-E5D60E8D7D00}" srcOrd="0" destOrd="0" presId="urn:microsoft.com/office/officeart/2018/2/layout/IconCircleList"/>
    <dgm:cxn modelId="{46022FFC-5E70-4253-A0A1-6DD48CEFC87B}" type="presOf" srcId="{FB2E823B-0EA5-416B-A236-182C039D22C4}" destId="{C1BF9724-EEF4-4921-911C-F606E91216CE}" srcOrd="0" destOrd="0" presId="urn:microsoft.com/office/officeart/2018/2/layout/IconCircleList"/>
    <dgm:cxn modelId="{AA0201FE-5920-40D4-82A3-EDC017BACD38}" type="presOf" srcId="{28E46A8D-2E05-4AAA-89A7-4D14792F15D3}" destId="{D52DDC36-7D30-40DE-8F2E-74147C695544}" srcOrd="0" destOrd="0" presId="urn:microsoft.com/office/officeart/2018/2/layout/IconCircleList"/>
    <dgm:cxn modelId="{7933A772-37AC-4ED2-9EF0-4C5076F281BD}" type="presParOf" srcId="{C1BF9724-EEF4-4921-911C-F606E91216CE}" destId="{8D8BB002-D52E-4916-98DF-FC64E3E1C1DA}" srcOrd="0" destOrd="0" presId="urn:microsoft.com/office/officeart/2018/2/layout/IconCircleList"/>
    <dgm:cxn modelId="{46EB5139-F650-4D29-B6A7-DC9C832400E4}" type="presParOf" srcId="{8D8BB002-D52E-4916-98DF-FC64E3E1C1DA}" destId="{228D4B98-C041-45BF-99E5-98A8901A7169}" srcOrd="0" destOrd="0" presId="urn:microsoft.com/office/officeart/2018/2/layout/IconCircleList"/>
    <dgm:cxn modelId="{38A3A19C-203B-4195-A469-C1D0B2CC7336}" type="presParOf" srcId="{228D4B98-C041-45BF-99E5-98A8901A7169}" destId="{6C6E85F3-B1E8-4722-B852-ED7ED571661D}" srcOrd="0" destOrd="0" presId="urn:microsoft.com/office/officeart/2018/2/layout/IconCircleList"/>
    <dgm:cxn modelId="{A787F4BC-B00C-4993-9A01-7A1CD2D97D58}" type="presParOf" srcId="{228D4B98-C041-45BF-99E5-98A8901A7169}" destId="{9146A5AB-8011-4495-918D-96B216C2DB34}" srcOrd="1" destOrd="0" presId="urn:microsoft.com/office/officeart/2018/2/layout/IconCircleList"/>
    <dgm:cxn modelId="{E9CB8905-FB48-4194-9990-3D0E496FB6AB}" type="presParOf" srcId="{228D4B98-C041-45BF-99E5-98A8901A7169}" destId="{3DEA6265-DAB4-40FD-A332-D89310933946}" srcOrd="2" destOrd="0" presId="urn:microsoft.com/office/officeart/2018/2/layout/IconCircleList"/>
    <dgm:cxn modelId="{DC0419D2-12C3-40FA-8102-624CD1037B33}" type="presParOf" srcId="{228D4B98-C041-45BF-99E5-98A8901A7169}" destId="{0168FA46-2B2C-4119-A06C-0EAD4F31A145}" srcOrd="3" destOrd="0" presId="urn:microsoft.com/office/officeart/2018/2/layout/IconCircleList"/>
    <dgm:cxn modelId="{2C0DF408-4EB0-429D-A732-26331958EAE2}" type="presParOf" srcId="{8D8BB002-D52E-4916-98DF-FC64E3E1C1DA}" destId="{3D555784-D3A2-4D8B-B255-E5D60E8D7D00}" srcOrd="1" destOrd="0" presId="urn:microsoft.com/office/officeart/2018/2/layout/IconCircleList"/>
    <dgm:cxn modelId="{E0E5C8EC-8EBB-47E3-80AC-FFBC9624E4AC}" type="presParOf" srcId="{8D8BB002-D52E-4916-98DF-FC64E3E1C1DA}" destId="{13142746-0606-4BE1-88B8-B28D151D9980}" srcOrd="2" destOrd="0" presId="urn:microsoft.com/office/officeart/2018/2/layout/IconCircleList"/>
    <dgm:cxn modelId="{CBE5D429-9745-4B08-830A-C899AB0DDF72}" type="presParOf" srcId="{13142746-0606-4BE1-88B8-B28D151D9980}" destId="{0F6805F0-4166-403B-A690-014506BEBAB9}" srcOrd="0" destOrd="0" presId="urn:microsoft.com/office/officeart/2018/2/layout/IconCircleList"/>
    <dgm:cxn modelId="{623AA2D1-8FBA-4677-84BF-9ABEBE6C802C}" type="presParOf" srcId="{13142746-0606-4BE1-88B8-B28D151D9980}" destId="{EB93A386-8BB1-4AEC-8D6A-CEFD235737B5}" srcOrd="1" destOrd="0" presId="urn:microsoft.com/office/officeart/2018/2/layout/IconCircleList"/>
    <dgm:cxn modelId="{FDC4399A-5F82-4C2A-A29F-E15652138238}" type="presParOf" srcId="{13142746-0606-4BE1-88B8-B28D151D9980}" destId="{D25896B0-1523-41AD-AC1D-DB5F1432B088}" srcOrd="2" destOrd="0" presId="urn:microsoft.com/office/officeart/2018/2/layout/IconCircleList"/>
    <dgm:cxn modelId="{7E66FE8C-5D13-4646-AF5A-43E6561A2C93}" type="presParOf" srcId="{13142746-0606-4BE1-88B8-B28D151D9980}" destId="{A970E19C-429F-4D3C-A2BD-2B746A91410B}" srcOrd="3" destOrd="0" presId="urn:microsoft.com/office/officeart/2018/2/layout/IconCircleList"/>
    <dgm:cxn modelId="{9C8DDAEA-FD19-4391-B468-527993964BBB}" type="presParOf" srcId="{8D8BB002-D52E-4916-98DF-FC64E3E1C1DA}" destId="{8A244F7A-553C-4982-A16F-F8B8FB86F542}" srcOrd="3" destOrd="0" presId="urn:microsoft.com/office/officeart/2018/2/layout/IconCircleList"/>
    <dgm:cxn modelId="{7A153A86-3208-4EAA-9BAB-4D3C7BABA562}" type="presParOf" srcId="{8D8BB002-D52E-4916-98DF-FC64E3E1C1DA}" destId="{2C8CB5CC-4E78-4E31-BF1D-3EF92926B543}" srcOrd="4" destOrd="0" presId="urn:microsoft.com/office/officeart/2018/2/layout/IconCircleList"/>
    <dgm:cxn modelId="{4FF0D720-8AC2-4DED-BCAC-CD0ADDF09E68}" type="presParOf" srcId="{2C8CB5CC-4E78-4E31-BF1D-3EF92926B543}" destId="{D2F3BE19-ED39-4D21-ACCD-74F9D48F62FB}" srcOrd="0" destOrd="0" presId="urn:microsoft.com/office/officeart/2018/2/layout/IconCircleList"/>
    <dgm:cxn modelId="{25746665-754B-412C-B6BF-FF5686CF6AD3}" type="presParOf" srcId="{2C8CB5CC-4E78-4E31-BF1D-3EF92926B543}" destId="{923B3697-DDB7-412D-AAC1-88023C93F83D}" srcOrd="1" destOrd="0" presId="urn:microsoft.com/office/officeart/2018/2/layout/IconCircleList"/>
    <dgm:cxn modelId="{7DDCB094-58AF-4EBC-B6AC-DEFCF6A9A2DB}" type="presParOf" srcId="{2C8CB5CC-4E78-4E31-BF1D-3EF92926B543}" destId="{4C4AEE96-AA42-4C9E-A94B-C1B7B64EF7A7}" srcOrd="2" destOrd="0" presId="urn:microsoft.com/office/officeart/2018/2/layout/IconCircleList"/>
    <dgm:cxn modelId="{8DC53E17-A73B-4E12-8CAC-7D571628E1FC}" type="presParOf" srcId="{2C8CB5CC-4E78-4E31-BF1D-3EF92926B543}" destId="{AAC3E1EF-A50C-4640-B41C-9788BDA963A2}" srcOrd="3" destOrd="0" presId="urn:microsoft.com/office/officeart/2018/2/layout/IconCircleList"/>
    <dgm:cxn modelId="{CF5EADA5-9301-4635-A24D-9237765A1666}" type="presParOf" srcId="{8D8BB002-D52E-4916-98DF-FC64E3E1C1DA}" destId="{95A7DAB3-8399-4FC3-BB8C-73C1A28C6E5E}" srcOrd="5" destOrd="0" presId="urn:microsoft.com/office/officeart/2018/2/layout/IconCircleList"/>
    <dgm:cxn modelId="{BAED3542-9082-475A-BBDB-57AC7713D54A}" type="presParOf" srcId="{8D8BB002-D52E-4916-98DF-FC64E3E1C1DA}" destId="{C27C4059-9E88-42C8-88C2-38AAA7EE3E6C}" srcOrd="6" destOrd="0" presId="urn:microsoft.com/office/officeart/2018/2/layout/IconCircleList"/>
    <dgm:cxn modelId="{DB8520F1-20EC-47FC-9B0E-060405AFE6E1}" type="presParOf" srcId="{C27C4059-9E88-42C8-88C2-38AAA7EE3E6C}" destId="{DC072401-BDB0-406E-9398-048BE6C6DCC1}" srcOrd="0" destOrd="0" presId="urn:microsoft.com/office/officeart/2018/2/layout/IconCircleList"/>
    <dgm:cxn modelId="{77F39BBA-D33F-47A3-B7E6-45F2BDD4E536}" type="presParOf" srcId="{C27C4059-9E88-42C8-88C2-38AAA7EE3E6C}" destId="{A09EBE80-D28C-4F46-9501-19CB4EB4F196}" srcOrd="1" destOrd="0" presId="urn:microsoft.com/office/officeart/2018/2/layout/IconCircleList"/>
    <dgm:cxn modelId="{7F140299-E6AF-4EA1-9084-BF1CA32F65F0}" type="presParOf" srcId="{C27C4059-9E88-42C8-88C2-38AAA7EE3E6C}" destId="{A273D321-4C5B-42B9-A22C-0B256978BFB1}" srcOrd="2" destOrd="0" presId="urn:microsoft.com/office/officeart/2018/2/layout/IconCircleList"/>
    <dgm:cxn modelId="{93A7E2B3-C89F-42A6-9F14-5575B5BED98B}" type="presParOf" srcId="{C27C4059-9E88-42C8-88C2-38AAA7EE3E6C}" destId="{D52DDC36-7D30-40DE-8F2E-74147C69554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2E823B-0EA5-416B-A236-182C039D22C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AB4D359-3DCF-4E9E-8F56-42B70E7D89CA}">
      <dgm:prSet/>
      <dgm:spPr/>
      <dgm:t>
        <a:bodyPr/>
        <a:lstStyle/>
        <a:p>
          <a:r>
            <a:rPr lang="en-GB" b="1" dirty="0"/>
            <a:t>Identify the key questions </a:t>
          </a:r>
          <a:r>
            <a:rPr lang="en-GB" b="0" dirty="0"/>
            <a:t>you are going to ask, </a:t>
          </a:r>
          <a:r>
            <a:rPr lang="en-GB" b="1" dirty="0"/>
            <a:t>categorise</a:t>
          </a:r>
          <a:r>
            <a:rPr lang="en-GB" b="0" dirty="0"/>
            <a:t> and </a:t>
          </a:r>
          <a:r>
            <a:rPr lang="en-GB" b="1" dirty="0"/>
            <a:t>prioritise</a:t>
          </a:r>
          <a:r>
            <a:rPr lang="en-GB" b="0" dirty="0"/>
            <a:t> those that are most important</a:t>
          </a:r>
          <a:endParaRPr lang="en-US" dirty="0"/>
        </a:p>
      </dgm:t>
    </dgm:pt>
    <dgm:pt modelId="{CD77B4CF-76D2-48E8-98DC-32DFA7CF1894}" type="parTrans" cxnId="{0B44B414-D226-40A8-BF5E-2F38CF575BB5}">
      <dgm:prSet/>
      <dgm:spPr/>
      <dgm:t>
        <a:bodyPr/>
        <a:lstStyle/>
        <a:p>
          <a:endParaRPr lang="en-US"/>
        </a:p>
      </dgm:t>
    </dgm:pt>
    <dgm:pt modelId="{9EFDFA43-49A9-4874-BC87-BD6477F1FE83}" type="sibTrans" cxnId="{0B44B414-D226-40A8-BF5E-2F38CF575BB5}">
      <dgm:prSet/>
      <dgm:spPr/>
      <dgm:t>
        <a:bodyPr/>
        <a:lstStyle/>
        <a:p>
          <a:endParaRPr lang="en-US"/>
        </a:p>
      </dgm:t>
    </dgm:pt>
    <dgm:pt modelId="{49DF5856-DA3B-4A16-AF9A-4E6C245FDD77}">
      <dgm:prSet/>
      <dgm:spPr/>
      <dgm:t>
        <a:bodyPr/>
        <a:lstStyle/>
        <a:p>
          <a:r>
            <a:rPr lang="en-GB" b="0"/>
            <a:t>Think about </a:t>
          </a:r>
          <a:r>
            <a:rPr lang="en-GB" b="1"/>
            <a:t>what kind of decisions will be taken about the project</a:t>
          </a:r>
          <a:r>
            <a:rPr lang="en-GB" b="0"/>
            <a:t>, and what kind of questions need to be asked, and the types of answer you need to take those decisions</a:t>
          </a:r>
        </a:p>
      </dgm:t>
    </dgm:pt>
    <dgm:pt modelId="{DAEDDEEB-F643-4AFB-B187-A1D48B4FA248}" type="parTrans" cxnId="{9E32FE2C-267A-41AA-BDBA-C114464BD23C}">
      <dgm:prSet/>
      <dgm:spPr/>
      <dgm:t>
        <a:bodyPr/>
        <a:lstStyle/>
        <a:p>
          <a:endParaRPr lang="en-US"/>
        </a:p>
      </dgm:t>
    </dgm:pt>
    <dgm:pt modelId="{A664A319-30D2-4FB6-9FEA-1E37B5D8B823}" type="sibTrans" cxnId="{9E32FE2C-267A-41AA-BDBA-C114464BD23C}">
      <dgm:prSet/>
      <dgm:spPr/>
      <dgm:t>
        <a:bodyPr/>
        <a:lstStyle/>
        <a:p>
          <a:endParaRPr lang="en-US"/>
        </a:p>
      </dgm:t>
    </dgm:pt>
    <dgm:pt modelId="{F9A3B5CD-E962-4C4E-9C09-548045656D62}">
      <dgm:prSet/>
      <dgm:spPr/>
      <dgm:t>
        <a:bodyPr/>
        <a:lstStyle/>
        <a:p>
          <a:r>
            <a:rPr lang="en-GB" b="0" dirty="0"/>
            <a:t>And </a:t>
          </a:r>
          <a:r>
            <a:rPr lang="en-GB" b="1" dirty="0"/>
            <a:t>make sure you know what you are going to do with the evaluation</a:t>
          </a:r>
          <a:r>
            <a:rPr lang="en-GB" b="0" dirty="0"/>
            <a:t>. Focus on evaluation questions that can inform real choices going forward</a:t>
          </a:r>
        </a:p>
      </dgm:t>
    </dgm:pt>
    <dgm:pt modelId="{F142C112-B4C5-450F-83A0-419B75A7308B}" type="parTrans" cxnId="{A7489478-201C-4D64-AB85-528B5AB7AE72}">
      <dgm:prSet/>
      <dgm:spPr/>
      <dgm:t>
        <a:bodyPr/>
        <a:lstStyle/>
        <a:p>
          <a:endParaRPr lang="en-US"/>
        </a:p>
      </dgm:t>
    </dgm:pt>
    <dgm:pt modelId="{50099BA8-FC0A-4466-A703-76C004F7AE7D}" type="sibTrans" cxnId="{A7489478-201C-4D64-AB85-528B5AB7AE72}">
      <dgm:prSet/>
      <dgm:spPr/>
      <dgm:t>
        <a:bodyPr/>
        <a:lstStyle/>
        <a:p>
          <a:endParaRPr lang="en-US"/>
        </a:p>
      </dgm:t>
    </dgm:pt>
    <dgm:pt modelId="{28E46A8D-2E05-4AAA-89A7-4D14792F15D3}">
      <dgm:prSet/>
      <dgm:spPr/>
      <dgm:t>
        <a:bodyPr/>
        <a:lstStyle/>
        <a:p>
          <a:r>
            <a:rPr lang="en-US" b="0"/>
            <a:t>You are now ready to work out how to get answers for your questions.</a:t>
          </a:r>
          <a:endParaRPr lang="en-US"/>
        </a:p>
      </dgm:t>
    </dgm:pt>
    <dgm:pt modelId="{57C0F72F-AA0A-45BF-A4B1-370B75C58B23}" type="parTrans" cxnId="{4135530E-A92E-4383-B876-A11C8B9D0365}">
      <dgm:prSet/>
      <dgm:spPr/>
      <dgm:t>
        <a:bodyPr/>
        <a:lstStyle/>
        <a:p>
          <a:endParaRPr lang="en-US"/>
        </a:p>
      </dgm:t>
    </dgm:pt>
    <dgm:pt modelId="{8E2BB556-28AF-473D-B0A7-8C0A856B945C}" type="sibTrans" cxnId="{4135530E-A92E-4383-B876-A11C8B9D0365}">
      <dgm:prSet/>
      <dgm:spPr/>
      <dgm:t>
        <a:bodyPr/>
        <a:lstStyle/>
        <a:p>
          <a:endParaRPr lang="en-US"/>
        </a:p>
      </dgm:t>
    </dgm:pt>
    <dgm:pt modelId="{C1BF9724-EEF4-4921-911C-F606E91216CE}" type="pres">
      <dgm:prSet presAssocID="{FB2E823B-0EA5-416B-A236-182C039D22C4}" presName="root" presStyleCnt="0">
        <dgm:presLayoutVars>
          <dgm:dir/>
          <dgm:resizeHandles val="exact"/>
        </dgm:presLayoutVars>
      </dgm:prSet>
      <dgm:spPr/>
    </dgm:pt>
    <dgm:pt modelId="{8D8BB002-D52E-4916-98DF-FC64E3E1C1DA}" type="pres">
      <dgm:prSet presAssocID="{FB2E823B-0EA5-416B-A236-182C039D22C4}" presName="container" presStyleCnt="0">
        <dgm:presLayoutVars>
          <dgm:dir/>
          <dgm:resizeHandles val="exact"/>
        </dgm:presLayoutVars>
      </dgm:prSet>
      <dgm:spPr/>
    </dgm:pt>
    <dgm:pt modelId="{228D4B98-C041-45BF-99E5-98A8901A7169}" type="pres">
      <dgm:prSet presAssocID="{0AB4D359-3DCF-4E9E-8F56-42B70E7D89CA}" presName="compNode" presStyleCnt="0"/>
      <dgm:spPr/>
    </dgm:pt>
    <dgm:pt modelId="{6C6E85F3-B1E8-4722-B852-ED7ED571661D}" type="pres">
      <dgm:prSet presAssocID="{0AB4D359-3DCF-4E9E-8F56-42B70E7D89CA}" presName="iconBgRect" presStyleLbl="bgShp" presStyleIdx="0" presStyleCnt="4"/>
      <dgm:spPr>
        <a:solidFill>
          <a:srgbClr val="C3D3E5"/>
        </a:solidFill>
      </dgm:spPr>
    </dgm:pt>
    <dgm:pt modelId="{9146A5AB-8011-4495-918D-96B216C2DB34}" type="pres">
      <dgm:prSet presAssocID="{0AB4D359-3DCF-4E9E-8F56-42B70E7D89CA}" presName="iconRect" presStyleLbl="node1" presStyleIdx="0" presStyleCnt="4"/>
      <dgm:spPr>
        <a:blipFill>
          <a:blip xmlns:r="http://schemas.openxmlformats.org/officeDocument/2006/relationships" r:embed="rId1"/>
          <a:srcRect/>
          <a:stretch>
            <a:fillRect/>
          </a:stretch>
        </a:blipFill>
        <a:ln>
          <a:noFill/>
        </a:ln>
      </dgm:spPr>
    </dgm:pt>
    <dgm:pt modelId="{3DEA6265-DAB4-40FD-A332-D89310933946}" type="pres">
      <dgm:prSet presAssocID="{0AB4D359-3DCF-4E9E-8F56-42B70E7D89CA}" presName="spaceRect" presStyleCnt="0"/>
      <dgm:spPr/>
    </dgm:pt>
    <dgm:pt modelId="{0168FA46-2B2C-4119-A06C-0EAD4F31A145}" type="pres">
      <dgm:prSet presAssocID="{0AB4D359-3DCF-4E9E-8F56-42B70E7D89CA}" presName="textRect" presStyleLbl="revTx" presStyleIdx="0" presStyleCnt="4">
        <dgm:presLayoutVars>
          <dgm:chMax val="1"/>
          <dgm:chPref val="1"/>
        </dgm:presLayoutVars>
      </dgm:prSet>
      <dgm:spPr/>
    </dgm:pt>
    <dgm:pt modelId="{3D555784-D3A2-4D8B-B255-E5D60E8D7D00}" type="pres">
      <dgm:prSet presAssocID="{9EFDFA43-49A9-4874-BC87-BD6477F1FE83}" presName="sibTrans" presStyleLbl="sibTrans2D1" presStyleIdx="0" presStyleCnt="0"/>
      <dgm:spPr/>
    </dgm:pt>
    <dgm:pt modelId="{13142746-0606-4BE1-88B8-B28D151D9980}" type="pres">
      <dgm:prSet presAssocID="{49DF5856-DA3B-4A16-AF9A-4E6C245FDD77}" presName="compNode" presStyleCnt="0"/>
      <dgm:spPr/>
    </dgm:pt>
    <dgm:pt modelId="{0F6805F0-4166-403B-A690-014506BEBAB9}" type="pres">
      <dgm:prSet presAssocID="{49DF5856-DA3B-4A16-AF9A-4E6C245FDD77}" presName="iconBgRect" presStyleLbl="bgShp" presStyleIdx="1" presStyleCnt="4"/>
      <dgm:spPr>
        <a:solidFill>
          <a:srgbClr val="C3D3E5"/>
        </a:solidFill>
      </dgm:spPr>
    </dgm:pt>
    <dgm:pt modelId="{EB93A386-8BB1-4AEC-8D6A-CEFD235737B5}" type="pres">
      <dgm:prSet presAssocID="{49DF5856-DA3B-4A16-AF9A-4E6C245FDD77}" presName="iconRect" presStyleLbl="node1" presStyleIdx="1" presStyleCnt="4"/>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Thought bubble with solid fill"/>
        </a:ext>
      </dgm:extLst>
    </dgm:pt>
    <dgm:pt modelId="{D25896B0-1523-41AD-AC1D-DB5F1432B088}" type="pres">
      <dgm:prSet presAssocID="{49DF5856-DA3B-4A16-AF9A-4E6C245FDD77}" presName="spaceRect" presStyleCnt="0"/>
      <dgm:spPr/>
    </dgm:pt>
    <dgm:pt modelId="{A970E19C-429F-4D3C-A2BD-2B746A91410B}" type="pres">
      <dgm:prSet presAssocID="{49DF5856-DA3B-4A16-AF9A-4E6C245FDD77}" presName="textRect" presStyleLbl="revTx" presStyleIdx="1" presStyleCnt="4">
        <dgm:presLayoutVars>
          <dgm:chMax val="1"/>
          <dgm:chPref val="1"/>
        </dgm:presLayoutVars>
      </dgm:prSet>
      <dgm:spPr/>
    </dgm:pt>
    <dgm:pt modelId="{8A244F7A-553C-4982-A16F-F8B8FB86F542}" type="pres">
      <dgm:prSet presAssocID="{A664A319-30D2-4FB6-9FEA-1E37B5D8B823}" presName="sibTrans" presStyleLbl="sibTrans2D1" presStyleIdx="0" presStyleCnt="0"/>
      <dgm:spPr/>
    </dgm:pt>
    <dgm:pt modelId="{2C8CB5CC-4E78-4E31-BF1D-3EF92926B543}" type="pres">
      <dgm:prSet presAssocID="{F9A3B5CD-E962-4C4E-9C09-548045656D62}" presName="compNode" presStyleCnt="0"/>
      <dgm:spPr/>
    </dgm:pt>
    <dgm:pt modelId="{D2F3BE19-ED39-4D21-ACCD-74F9D48F62FB}" type="pres">
      <dgm:prSet presAssocID="{F9A3B5CD-E962-4C4E-9C09-548045656D62}" presName="iconBgRect" presStyleLbl="bgShp" presStyleIdx="2" presStyleCnt="4"/>
      <dgm:spPr>
        <a:solidFill>
          <a:srgbClr val="C3D3E5"/>
        </a:solidFill>
      </dgm:spPr>
    </dgm:pt>
    <dgm:pt modelId="{923B3697-DDB7-412D-AAC1-88023C93F83D}" type="pres">
      <dgm:prSet presAssocID="{F9A3B5CD-E962-4C4E-9C09-548045656D62}" presName="iconRect" presStyleLbl="node1" presStyleIdx="2" presStyleCnt="4"/>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Aspiration with solid fill"/>
        </a:ext>
      </dgm:extLst>
    </dgm:pt>
    <dgm:pt modelId="{4C4AEE96-AA42-4C9E-A94B-C1B7B64EF7A7}" type="pres">
      <dgm:prSet presAssocID="{F9A3B5CD-E962-4C4E-9C09-548045656D62}" presName="spaceRect" presStyleCnt="0"/>
      <dgm:spPr/>
    </dgm:pt>
    <dgm:pt modelId="{AAC3E1EF-A50C-4640-B41C-9788BDA963A2}" type="pres">
      <dgm:prSet presAssocID="{F9A3B5CD-E962-4C4E-9C09-548045656D62}" presName="textRect" presStyleLbl="revTx" presStyleIdx="2" presStyleCnt="4">
        <dgm:presLayoutVars>
          <dgm:chMax val="1"/>
          <dgm:chPref val="1"/>
        </dgm:presLayoutVars>
      </dgm:prSet>
      <dgm:spPr/>
    </dgm:pt>
    <dgm:pt modelId="{95A7DAB3-8399-4FC3-BB8C-73C1A28C6E5E}" type="pres">
      <dgm:prSet presAssocID="{50099BA8-FC0A-4466-A703-76C004F7AE7D}" presName="sibTrans" presStyleLbl="sibTrans2D1" presStyleIdx="0" presStyleCnt="0"/>
      <dgm:spPr/>
    </dgm:pt>
    <dgm:pt modelId="{C27C4059-9E88-42C8-88C2-38AAA7EE3E6C}" type="pres">
      <dgm:prSet presAssocID="{28E46A8D-2E05-4AAA-89A7-4D14792F15D3}" presName="compNode" presStyleCnt="0"/>
      <dgm:spPr/>
    </dgm:pt>
    <dgm:pt modelId="{DC072401-BDB0-406E-9398-048BE6C6DCC1}" type="pres">
      <dgm:prSet presAssocID="{28E46A8D-2E05-4AAA-89A7-4D14792F15D3}" presName="iconBgRect" presStyleLbl="bgShp" presStyleIdx="3" presStyleCnt="4"/>
      <dgm:spPr>
        <a:noFill/>
      </dgm:spPr>
    </dgm:pt>
    <dgm:pt modelId="{A09EBE80-D28C-4F46-9501-19CB4EB4F196}" type="pres">
      <dgm:prSet presAssocID="{28E46A8D-2E05-4AAA-89A7-4D14792F15D3}" presName="iconRect" presStyleLbl="node1" presStyleIdx="3" presStyleCnt="4" custLinFactNeighborX="1434" custLinFactNeighborY="25788"/>
      <dgm:spPr>
        <a:blipFill rotWithShape="1">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a:noFill/>
        </a:ln>
      </dgm:spPr>
    </dgm:pt>
    <dgm:pt modelId="{A273D321-4C5B-42B9-A22C-0B256978BFB1}" type="pres">
      <dgm:prSet presAssocID="{28E46A8D-2E05-4AAA-89A7-4D14792F15D3}" presName="spaceRect" presStyleCnt="0"/>
      <dgm:spPr/>
    </dgm:pt>
    <dgm:pt modelId="{D52DDC36-7D30-40DE-8F2E-74147C695544}" type="pres">
      <dgm:prSet presAssocID="{28E46A8D-2E05-4AAA-89A7-4D14792F15D3}" presName="textRect" presStyleLbl="revTx" presStyleIdx="3" presStyleCnt="4">
        <dgm:presLayoutVars>
          <dgm:chMax val="1"/>
          <dgm:chPref val="1"/>
        </dgm:presLayoutVars>
      </dgm:prSet>
      <dgm:spPr/>
    </dgm:pt>
  </dgm:ptLst>
  <dgm:cxnLst>
    <dgm:cxn modelId="{4135530E-A92E-4383-B876-A11C8B9D0365}" srcId="{FB2E823B-0EA5-416B-A236-182C039D22C4}" destId="{28E46A8D-2E05-4AAA-89A7-4D14792F15D3}" srcOrd="3" destOrd="0" parTransId="{57C0F72F-AA0A-45BF-A4B1-370B75C58B23}" sibTransId="{8E2BB556-28AF-473D-B0A7-8C0A856B945C}"/>
    <dgm:cxn modelId="{0B44B414-D226-40A8-BF5E-2F38CF575BB5}" srcId="{FB2E823B-0EA5-416B-A236-182C039D22C4}" destId="{0AB4D359-3DCF-4E9E-8F56-42B70E7D89CA}" srcOrd="0" destOrd="0" parTransId="{CD77B4CF-76D2-48E8-98DC-32DFA7CF1894}" sibTransId="{9EFDFA43-49A9-4874-BC87-BD6477F1FE83}"/>
    <dgm:cxn modelId="{9E32FE2C-267A-41AA-BDBA-C114464BD23C}" srcId="{FB2E823B-0EA5-416B-A236-182C039D22C4}" destId="{49DF5856-DA3B-4A16-AF9A-4E6C245FDD77}" srcOrd="1" destOrd="0" parTransId="{DAEDDEEB-F643-4AFB-B187-A1D48B4FA248}" sibTransId="{A664A319-30D2-4FB6-9FEA-1E37B5D8B823}"/>
    <dgm:cxn modelId="{A7489478-201C-4D64-AB85-528B5AB7AE72}" srcId="{FB2E823B-0EA5-416B-A236-182C039D22C4}" destId="{F9A3B5CD-E962-4C4E-9C09-548045656D62}" srcOrd="2" destOrd="0" parTransId="{F142C112-B4C5-450F-83A0-419B75A7308B}" sibTransId="{50099BA8-FC0A-4466-A703-76C004F7AE7D}"/>
    <dgm:cxn modelId="{51D1E894-83CA-43A8-A0E4-1806831E6FA8}" type="presOf" srcId="{0AB4D359-3DCF-4E9E-8F56-42B70E7D89CA}" destId="{0168FA46-2B2C-4119-A06C-0EAD4F31A145}" srcOrd="0" destOrd="0" presId="urn:microsoft.com/office/officeart/2018/2/layout/IconCircleList"/>
    <dgm:cxn modelId="{C41073D3-2C1D-4A4B-9E57-44F010F65898}" type="presOf" srcId="{A664A319-30D2-4FB6-9FEA-1E37B5D8B823}" destId="{8A244F7A-553C-4982-A16F-F8B8FB86F542}" srcOrd="0" destOrd="0" presId="urn:microsoft.com/office/officeart/2018/2/layout/IconCircleList"/>
    <dgm:cxn modelId="{57F311DB-ED2F-45D0-804E-FB2C4E67B896}" type="presOf" srcId="{49DF5856-DA3B-4A16-AF9A-4E6C245FDD77}" destId="{A970E19C-429F-4D3C-A2BD-2B746A91410B}" srcOrd="0" destOrd="0" presId="urn:microsoft.com/office/officeart/2018/2/layout/IconCircleList"/>
    <dgm:cxn modelId="{1D56DFDD-DC32-49F8-9FD2-794D1FDA1054}" type="presOf" srcId="{50099BA8-FC0A-4466-A703-76C004F7AE7D}" destId="{95A7DAB3-8399-4FC3-BB8C-73C1A28C6E5E}" srcOrd="0" destOrd="0" presId="urn:microsoft.com/office/officeart/2018/2/layout/IconCircleList"/>
    <dgm:cxn modelId="{C13224E3-F085-4A63-A1E0-29D14E168292}" type="presOf" srcId="{F9A3B5CD-E962-4C4E-9C09-548045656D62}" destId="{AAC3E1EF-A50C-4640-B41C-9788BDA963A2}" srcOrd="0" destOrd="0" presId="urn:microsoft.com/office/officeart/2018/2/layout/IconCircleList"/>
    <dgm:cxn modelId="{F4C67DEE-0751-4AF0-99DB-C305D73E1229}" type="presOf" srcId="{9EFDFA43-49A9-4874-BC87-BD6477F1FE83}" destId="{3D555784-D3A2-4D8B-B255-E5D60E8D7D00}" srcOrd="0" destOrd="0" presId="urn:microsoft.com/office/officeart/2018/2/layout/IconCircleList"/>
    <dgm:cxn modelId="{46022FFC-5E70-4253-A0A1-6DD48CEFC87B}" type="presOf" srcId="{FB2E823B-0EA5-416B-A236-182C039D22C4}" destId="{C1BF9724-EEF4-4921-911C-F606E91216CE}" srcOrd="0" destOrd="0" presId="urn:microsoft.com/office/officeart/2018/2/layout/IconCircleList"/>
    <dgm:cxn modelId="{AA0201FE-5920-40D4-82A3-EDC017BACD38}" type="presOf" srcId="{28E46A8D-2E05-4AAA-89A7-4D14792F15D3}" destId="{D52DDC36-7D30-40DE-8F2E-74147C695544}" srcOrd="0" destOrd="0" presId="urn:microsoft.com/office/officeart/2018/2/layout/IconCircleList"/>
    <dgm:cxn modelId="{7933A772-37AC-4ED2-9EF0-4C5076F281BD}" type="presParOf" srcId="{C1BF9724-EEF4-4921-911C-F606E91216CE}" destId="{8D8BB002-D52E-4916-98DF-FC64E3E1C1DA}" srcOrd="0" destOrd="0" presId="urn:microsoft.com/office/officeart/2018/2/layout/IconCircleList"/>
    <dgm:cxn modelId="{46EB5139-F650-4D29-B6A7-DC9C832400E4}" type="presParOf" srcId="{8D8BB002-D52E-4916-98DF-FC64E3E1C1DA}" destId="{228D4B98-C041-45BF-99E5-98A8901A7169}" srcOrd="0" destOrd="0" presId="urn:microsoft.com/office/officeart/2018/2/layout/IconCircleList"/>
    <dgm:cxn modelId="{38A3A19C-203B-4195-A469-C1D0B2CC7336}" type="presParOf" srcId="{228D4B98-C041-45BF-99E5-98A8901A7169}" destId="{6C6E85F3-B1E8-4722-B852-ED7ED571661D}" srcOrd="0" destOrd="0" presId="urn:microsoft.com/office/officeart/2018/2/layout/IconCircleList"/>
    <dgm:cxn modelId="{A787F4BC-B00C-4993-9A01-7A1CD2D97D58}" type="presParOf" srcId="{228D4B98-C041-45BF-99E5-98A8901A7169}" destId="{9146A5AB-8011-4495-918D-96B216C2DB34}" srcOrd="1" destOrd="0" presId="urn:microsoft.com/office/officeart/2018/2/layout/IconCircleList"/>
    <dgm:cxn modelId="{E9CB8905-FB48-4194-9990-3D0E496FB6AB}" type="presParOf" srcId="{228D4B98-C041-45BF-99E5-98A8901A7169}" destId="{3DEA6265-DAB4-40FD-A332-D89310933946}" srcOrd="2" destOrd="0" presId="urn:microsoft.com/office/officeart/2018/2/layout/IconCircleList"/>
    <dgm:cxn modelId="{DC0419D2-12C3-40FA-8102-624CD1037B33}" type="presParOf" srcId="{228D4B98-C041-45BF-99E5-98A8901A7169}" destId="{0168FA46-2B2C-4119-A06C-0EAD4F31A145}" srcOrd="3" destOrd="0" presId="urn:microsoft.com/office/officeart/2018/2/layout/IconCircleList"/>
    <dgm:cxn modelId="{2C0DF408-4EB0-429D-A732-26331958EAE2}" type="presParOf" srcId="{8D8BB002-D52E-4916-98DF-FC64E3E1C1DA}" destId="{3D555784-D3A2-4D8B-B255-E5D60E8D7D00}" srcOrd="1" destOrd="0" presId="urn:microsoft.com/office/officeart/2018/2/layout/IconCircleList"/>
    <dgm:cxn modelId="{E0E5C8EC-8EBB-47E3-80AC-FFBC9624E4AC}" type="presParOf" srcId="{8D8BB002-D52E-4916-98DF-FC64E3E1C1DA}" destId="{13142746-0606-4BE1-88B8-B28D151D9980}" srcOrd="2" destOrd="0" presId="urn:microsoft.com/office/officeart/2018/2/layout/IconCircleList"/>
    <dgm:cxn modelId="{CBE5D429-9745-4B08-830A-C899AB0DDF72}" type="presParOf" srcId="{13142746-0606-4BE1-88B8-B28D151D9980}" destId="{0F6805F0-4166-403B-A690-014506BEBAB9}" srcOrd="0" destOrd="0" presId="urn:microsoft.com/office/officeart/2018/2/layout/IconCircleList"/>
    <dgm:cxn modelId="{623AA2D1-8FBA-4677-84BF-9ABEBE6C802C}" type="presParOf" srcId="{13142746-0606-4BE1-88B8-B28D151D9980}" destId="{EB93A386-8BB1-4AEC-8D6A-CEFD235737B5}" srcOrd="1" destOrd="0" presId="urn:microsoft.com/office/officeart/2018/2/layout/IconCircleList"/>
    <dgm:cxn modelId="{FDC4399A-5F82-4C2A-A29F-E15652138238}" type="presParOf" srcId="{13142746-0606-4BE1-88B8-B28D151D9980}" destId="{D25896B0-1523-41AD-AC1D-DB5F1432B088}" srcOrd="2" destOrd="0" presId="urn:microsoft.com/office/officeart/2018/2/layout/IconCircleList"/>
    <dgm:cxn modelId="{7E66FE8C-5D13-4646-AF5A-43E6561A2C93}" type="presParOf" srcId="{13142746-0606-4BE1-88B8-B28D151D9980}" destId="{A970E19C-429F-4D3C-A2BD-2B746A91410B}" srcOrd="3" destOrd="0" presId="urn:microsoft.com/office/officeart/2018/2/layout/IconCircleList"/>
    <dgm:cxn modelId="{9C8DDAEA-FD19-4391-B468-527993964BBB}" type="presParOf" srcId="{8D8BB002-D52E-4916-98DF-FC64E3E1C1DA}" destId="{8A244F7A-553C-4982-A16F-F8B8FB86F542}" srcOrd="3" destOrd="0" presId="urn:microsoft.com/office/officeart/2018/2/layout/IconCircleList"/>
    <dgm:cxn modelId="{7A153A86-3208-4EAA-9BAB-4D3C7BABA562}" type="presParOf" srcId="{8D8BB002-D52E-4916-98DF-FC64E3E1C1DA}" destId="{2C8CB5CC-4E78-4E31-BF1D-3EF92926B543}" srcOrd="4" destOrd="0" presId="urn:microsoft.com/office/officeart/2018/2/layout/IconCircleList"/>
    <dgm:cxn modelId="{4FF0D720-8AC2-4DED-BCAC-CD0ADDF09E68}" type="presParOf" srcId="{2C8CB5CC-4E78-4E31-BF1D-3EF92926B543}" destId="{D2F3BE19-ED39-4D21-ACCD-74F9D48F62FB}" srcOrd="0" destOrd="0" presId="urn:microsoft.com/office/officeart/2018/2/layout/IconCircleList"/>
    <dgm:cxn modelId="{25746665-754B-412C-B6BF-FF5686CF6AD3}" type="presParOf" srcId="{2C8CB5CC-4E78-4E31-BF1D-3EF92926B543}" destId="{923B3697-DDB7-412D-AAC1-88023C93F83D}" srcOrd="1" destOrd="0" presId="urn:microsoft.com/office/officeart/2018/2/layout/IconCircleList"/>
    <dgm:cxn modelId="{7DDCB094-58AF-4EBC-B6AC-DEFCF6A9A2DB}" type="presParOf" srcId="{2C8CB5CC-4E78-4E31-BF1D-3EF92926B543}" destId="{4C4AEE96-AA42-4C9E-A94B-C1B7B64EF7A7}" srcOrd="2" destOrd="0" presId="urn:microsoft.com/office/officeart/2018/2/layout/IconCircleList"/>
    <dgm:cxn modelId="{8DC53E17-A73B-4E12-8CAC-7D571628E1FC}" type="presParOf" srcId="{2C8CB5CC-4E78-4E31-BF1D-3EF92926B543}" destId="{AAC3E1EF-A50C-4640-B41C-9788BDA963A2}" srcOrd="3" destOrd="0" presId="urn:microsoft.com/office/officeart/2018/2/layout/IconCircleList"/>
    <dgm:cxn modelId="{CF5EADA5-9301-4635-A24D-9237765A1666}" type="presParOf" srcId="{8D8BB002-D52E-4916-98DF-FC64E3E1C1DA}" destId="{95A7DAB3-8399-4FC3-BB8C-73C1A28C6E5E}" srcOrd="5" destOrd="0" presId="urn:microsoft.com/office/officeart/2018/2/layout/IconCircleList"/>
    <dgm:cxn modelId="{BAED3542-9082-475A-BBDB-57AC7713D54A}" type="presParOf" srcId="{8D8BB002-D52E-4916-98DF-FC64E3E1C1DA}" destId="{C27C4059-9E88-42C8-88C2-38AAA7EE3E6C}" srcOrd="6" destOrd="0" presId="urn:microsoft.com/office/officeart/2018/2/layout/IconCircleList"/>
    <dgm:cxn modelId="{DB8520F1-20EC-47FC-9B0E-060405AFE6E1}" type="presParOf" srcId="{C27C4059-9E88-42C8-88C2-38AAA7EE3E6C}" destId="{DC072401-BDB0-406E-9398-048BE6C6DCC1}" srcOrd="0" destOrd="0" presId="urn:microsoft.com/office/officeart/2018/2/layout/IconCircleList"/>
    <dgm:cxn modelId="{77F39BBA-D33F-47A3-B7E6-45F2BDD4E536}" type="presParOf" srcId="{C27C4059-9E88-42C8-88C2-38AAA7EE3E6C}" destId="{A09EBE80-D28C-4F46-9501-19CB4EB4F196}" srcOrd="1" destOrd="0" presId="urn:microsoft.com/office/officeart/2018/2/layout/IconCircleList"/>
    <dgm:cxn modelId="{7F140299-E6AF-4EA1-9084-BF1CA32F65F0}" type="presParOf" srcId="{C27C4059-9E88-42C8-88C2-38AAA7EE3E6C}" destId="{A273D321-4C5B-42B9-A22C-0B256978BFB1}" srcOrd="2" destOrd="0" presId="urn:microsoft.com/office/officeart/2018/2/layout/IconCircleList"/>
    <dgm:cxn modelId="{93A7E2B3-C89F-42A6-9F14-5575B5BED98B}" type="presParOf" srcId="{C27C4059-9E88-42C8-88C2-38AAA7EE3E6C}" destId="{D52DDC36-7D30-40DE-8F2E-74147C69554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2E823B-0EA5-416B-A236-182C039D22C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AB4D359-3DCF-4E9E-8F56-42B70E7D89CA}">
      <dgm:prSet/>
      <dgm:spPr/>
      <dgm:t>
        <a:bodyPr/>
        <a:lstStyle/>
        <a:p>
          <a:r>
            <a:rPr lang="en-GB" b="0" dirty="0"/>
            <a:t>Determine what methods are most suitable for collecting data for your evaluation</a:t>
          </a:r>
          <a:endParaRPr lang="en-US" b="0" dirty="0"/>
        </a:p>
      </dgm:t>
    </dgm:pt>
    <dgm:pt modelId="{CD77B4CF-76D2-48E8-98DC-32DFA7CF1894}" type="parTrans" cxnId="{0B44B414-D226-40A8-BF5E-2F38CF575BB5}">
      <dgm:prSet/>
      <dgm:spPr/>
      <dgm:t>
        <a:bodyPr/>
        <a:lstStyle/>
        <a:p>
          <a:endParaRPr lang="en-US"/>
        </a:p>
      </dgm:t>
    </dgm:pt>
    <dgm:pt modelId="{9EFDFA43-49A9-4874-BC87-BD6477F1FE83}" type="sibTrans" cxnId="{0B44B414-D226-40A8-BF5E-2F38CF575BB5}">
      <dgm:prSet/>
      <dgm:spPr/>
      <dgm:t>
        <a:bodyPr/>
        <a:lstStyle/>
        <a:p>
          <a:endParaRPr lang="en-US"/>
        </a:p>
      </dgm:t>
    </dgm:pt>
    <dgm:pt modelId="{49DF5856-DA3B-4A16-AF9A-4E6C245FDD77}">
      <dgm:prSet/>
      <dgm:spPr/>
      <dgm:t>
        <a:bodyPr/>
        <a:lstStyle/>
        <a:p>
          <a:r>
            <a:rPr lang="en-GB" b="0"/>
            <a:t>Write a data collection plan</a:t>
          </a:r>
        </a:p>
      </dgm:t>
    </dgm:pt>
    <dgm:pt modelId="{DAEDDEEB-F643-4AFB-B187-A1D48B4FA248}" type="parTrans" cxnId="{9E32FE2C-267A-41AA-BDBA-C114464BD23C}">
      <dgm:prSet/>
      <dgm:spPr/>
      <dgm:t>
        <a:bodyPr/>
        <a:lstStyle/>
        <a:p>
          <a:endParaRPr lang="en-US"/>
        </a:p>
      </dgm:t>
    </dgm:pt>
    <dgm:pt modelId="{A664A319-30D2-4FB6-9FEA-1E37B5D8B823}" type="sibTrans" cxnId="{9E32FE2C-267A-41AA-BDBA-C114464BD23C}">
      <dgm:prSet/>
      <dgm:spPr/>
      <dgm:t>
        <a:bodyPr/>
        <a:lstStyle/>
        <a:p>
          <a:endParaRPr lang="en-US"/>
        </a:p>
      </dgm:t>
    </dgm:pt>
    <dgm:pt modelId="{F9A3B5CD-E962-4C4E-9C09-548045656D62}">
      <dgm:prSet/>
      <dgm:spPr/>
      <dgm:t>
        <a:bodyPr/>
        <a:lstStyle/>
        <a:p>
          <a:r>
            <a:rPr lang="en-GB" b="0"/>
            <a:t>Ensure that you keep your questions, methods and samples small and focused </a:t>
          </a:r>
        </a:p>
      </dgm:t>
    </dgm:pt>
    <dgm:pt modelId="{F142C112-B4C5-450F-83A0-419B75A7308B}" type="parTrans" cxnId="{A7489478-201C-4D64-AB85-528B5AB7AE72}">
      <dgm:prSet/>
      <dgm:spPr/>
      <dgm:t>
        <a:bodyPr/>
        <a:lstStyle/>
        <a:p>
          <a:endParaRPr lang="en-US"/>
        </a:p>
      </dgm:t>
    </dgm:pt>
    <dgm:pt modelId="{50099BA8-FC0A-4466-A703-76C004F7AE7D}" type="sibTrans" cxnId="{A7489478-201C-4D64-AB85-528B5AB7AE72}">
      <dgm:prSet/>
      <dgm:spPr/>
      <dgm:t>
        <a:bodyPr/>
        <a:lstStyle/>
        <a:p>
          <a:endParaRPr lang="en-US"/>
        </a:p>
      </dgm:t>
    </dgm:pt>
    <dgm:pt modelId="{28E46A8D-2E05-4AAA-89A7-4D14792F15D3}">
      <dgm:prSet/>
      <dgm:spPr/>
      <dgm:t>
        <a:bodyPr/>
        <a:lstStyle/>
        <a:p>
          <a:endParaRPr lang="en-US"/>
        </a:p>
      </dgm:t>
    </dgm:pt>
    <dgm:pt modelId="{57C0F72F-AA0A-45BF-A4B1-370B75C58B23}" type="parTrans" cxnId="{4135530E-A92E-4383-B876-A11C8B9D0365}">
      <dgm:prSet/>
      <dgm:spPr/>
      <dgm:t>
        <a:bodyPr/>
        <a:lstStyle/>
        <a:p>
          <a:endParaRPr lang="en-US"/>
        </a:p>
      </dgm:t>
    </dgm:pt>
    <dgm:pt modelId="{8E2BB556-28AF-473D-B0A7-8C0A856B945C}" type="sibTrans" cxnId="{4135530E-A92E-4383-B876-A11C8B9D0365}">
      <dgm:prSet/>
      <dgm:spPr/>
      <dgm:t>
        <a:bodyPr/>
        <a:lstStyle/>
        <a:p>
          <a:endParaRPr lang="en-US"/>
        </a:p>
      </dgm:t>
    </dgm:pt>
    <dgm:pt modelId="{C1BF9724-EEF4-4921-911C-F606E91216CE}" type="pres">
      <dgm:prSet presAssocID="{FB2E823B-0EA5-416B-A236-182C039D22C4}" presName="root" presStyleCnt="0">
        <dgm:presLayoutVars>
          <dgm:dir/>
          <dgm:resizeHandles val="exact"/>
        </dgm:presLayoutVars>
      </dgm:prSet>
      <dgm:spPr/>
    </dgm:pt>
    <dgm:pt modelId="{8D8BB002-D52E-4916-98DF-FC64E3E1C1DA}" type="pres">
      <dgm:prSet presAssocID="{FB2E823B-0EA5-416B-A236-182C039D22C4}" presName="container" presStyleCnt="0">
        <dgm:presLayoutVars>
          <dgm:dir/>
          <dgm:resizeHandles val="exact"/>
        </dgm:presLayoutVars>
      </dgm:prSet>
      <dgm:spPr/>
    </dgm:pt>
    <dgm:pt modelId="{228D4B98-C041-45BF-99E5-98A8901A7169}" type="pres">
      <dgm:prSet presAssocID="{0AB4D359-3DCF-4E9E-8F56-42B70E7D89CA}" presName="compNode" presStyleCnt="0"/>
      <dgm:spPr/>
    </dgm:pt>
    <dgm:pt modelId="{6C6E85F3-B1E8-4722-B852-ED7ED571661D}" type="pres">
      <dgm:prSet presAssocID="{0AB4D359-3DCF-4E9E-8F56-42B70E7D89CA}" presName="iconBgRect" presStyleLbl="bgShp" presStyleIdx="0" presStyleCnt="4"/>
      <dgm:spPr>
        <a:solidFill>
          <a:srgbClr val="C3D3E5"/>
        </a:solidFill>
      </dgm:spPr>
    </dgm:pt>
    <dgm:pt modelId="{9146A5AB-8011-4495-918D-96B216C2DB34}" type="pres">
      <dgm:prSet presAssocID="{0AB4D359-3DCF-4E9E-8F56-42B70E7D89C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inch Zoom In with solid fill"/>
        </a:ext>
      </dgm:extLst>
    </dgm:pt>
    <dgm:pt modelId="{3DEA6265-DAB4-40FD-A332-D89310933946}" type="pres">
      <dgm:prSet presAssocID="{0AB4D359-3DCF-4E9E-8F56-42B70E7D89CA}" presName="spaceRect" presStyleCnt="0"/>
      <dgm:spPr/>
    </dgm:pt>
    <dgm:pt modelId="{0168FA46-2B2C-4119-A06C-0EAD4F31A145}" type="pres">
      <dgm:prSet presAssocID="{0AB4D359-3DCF-4E9E-8F56-42B70E7D89CA}" presName="textRect" presStyleLbl="revTx" presStyleIdx="0" presStyleCnt="4">
        <dgm:presLayoutVars>
          <dgm:chMax val="1"/>
          <dgm:chPref val="1"/>
        </dgm:presLayoutVars>
      </dgm:prSet>
      <dgm:spPr/>
    </dgm:pt>
    <dgm:pt modelId="{3D555784-D3A2-4D8B-B255-E5D60E8D7D00}" type="pres">
      <dgm:prSet presAssocID="{9EFDFA43-49A9-4874-BC87-BD6477F1FE83}" presName="sibTrans" presStyleLbl="sibTrans2D1" presStyleIdx="0" presStyleCnt="0"/>
      <dgm:spPr/>
    </dgm:pt>
    <dgm:pt modelId="{13142746-0606-4BE1-88B8-B28D151D9980}" type="pres">
      <dgm:prSet presAssocID="{49DF5856-DA3B-4A16-AF9A-4E6C245FDD77}" presName="compNode" presStyleCnt="0"/>
      <dgm:spPr/>
    </dgm:pt>
    <dgm:pt modelId="{0F6805F0-4166-403B-A690-014506BEBAB9}" type="pres">
      <dgm:prSet presAssocID="{49DF5856-DA3B-4A16-AF9A-4E6C245FDD77}" presName="iconBgRect" presStyleLbl="bgShp" presStyleIdx="1" presStyleCnt="4"/>
      <dgm:spPr>
        <a:solidFill>
          <a:srgbClr val="C3D3E5"/>
        </a:solidFill>
      </dgm:spPr>
    </dgm:pt>
    <dgm:pt modelId="{EB93A386-8BB1-4AEC-8D6A-CEFD235737B5}" type="pres">
      <dgm:prSet presAssocID="{49DF5856-DA3B-4A16-AF9A-4E6C245FDD7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D25896B0-1523-41AD-AC1D-DB5F1432B088}" type="pres">
      <dgm:prSet presAssocID="{49DF5856-DA3B-4A16-AF9A-4E6C245FDD77}" presName="spaceRect" presStyleCnt="0"/>
      <dgm:spPr/>
    </dgm:pt>
    <dgm:pt modelId="{A970E19C-429F-4D3C-A2BD-2B746A91410B}" type="pres">
      <dgm:prSet presAssocID="{49DF5856-DA3B-4A16-AF9A-4E6C245FDD77}" presName="textRect" presStyleLbl="revTx" presStyleIdx="1" presStyleCnt="4">
        <dgm:presLayoutVars>
          <dgm:chMax val="1"/>
          <dgm:chPref val="1"/>
        </dgm:presLayoutVars>
      </dgm:prSet>
      <dgm:spPr/>
    </dgm:pt>
    <dgm:pt modelId="{8A244F7A-553C-4982-A16F-F8B8FB86F542}" type="pres">
      <dgm:prSet presAssocID="{A664A319-30D2-4FB6-9FEA-1E37B5D8B823}" presName="sibTrans" presStyleLbl="sibTrans2D1" presStyleIdx="0" presStyleCnt="0"/>
      <dgm:spPr/>
    </dgm:pt>
    <dgm:pt modelId="{2C8CB5CC-4E78-4E31-BF1D-3EF92926B543}" type="pres">
      <dgm:prSet presAssocID="{F9A3B5CD-E962-4C4E-9C09-548045656D62}" presName="compNode" presStyleCnt="0"/>
      <dgm:spPr/>
    </dgm:pt>
    <dgm:pt modelId="{D2F3BE19-ED39-4D21-ACCD-74F9D48F62FB}" type="pres">
      <dgm:prSet presAssocID="{F9A3B5CD-E962-4C4E-9C09-548045656D62}" presName="iconBgRect" presStyleLbl="bgShp" presStyleIdx="2" presStyleCnt="4"/>
      <dgm:spPr>
        <a:solidFill>
          <a:srgbClr val="C3D3E5"/>
        </a:solidFill>
      </dgm:spPr>
    </dgm:pt>
    <dgm:pt modelId="{923B3697-DDB7-412D-AAC1-88023C93F83D}" type="pres">
      <dgm:prSet presAssocID="{F9A3B5CD-E962-4C4E-9C09-548045656D62}" presName="iconRect" presStyleLbl="node1" presStyleIdx="2" presStyleCnt="4"/>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Bug under magnifying glass with solid fill"/>
        </a:ext>
      </dgm:extLst>
    </dgm:pt>
    <dgm:pt modelId="{4C4AEE96-AA42-4C9E-A94B-C1B7B64EF7A7}" type="pres">
      <dgm:prSet presAssocID="{F9A3B5CD-E962-4C4E-9C09-548045656D62}" presName="spaceRect" presStyleCnt="0"/>
      <dgm:spPr/>
    </dgm:pt>
    <dgm:pt modelId="{AAC3E1EF-A50C-4640-B41C-9788BDA963A2}" type="pres">
      <dgm:prSet presAssocID="{F9A3B5CD-E962-4C4E-9C09-548045656D62}" presName="textRect" presStyleLbl="revTx" presStyleIdx="2" presStyleCnt="4">
        <dgm:presLayoutVars>
          <dgm:chMax val="1"/>
          <dgm:chPref val="1"/>
        </dgm:presLayoutVars>
      </dgm:prSet>
      <dgm:spPr/>
    </dgm:pt>
    <dgm:pt modelId="{95A7DAB3-8399-4FC3-BB8C-73C1A28C6E5E}" type="pres">
      <dgm:prSet presAssocID="{50099BA8-FC0A-4466-A703-76C004F7AE7D}" presName="sibTrans" presStyleLbl="sibTrans2D1" presStyleIdx="0" presStyleCnt="0"/>
      <dgm:spPr/>
    </dgm:pt>
    <dgm:pt modelId="{C27C4059-9E88-42C8-88C2-38AAA7EE3E6C}" type="pres">
      <dgm:prSet presAssocID="{28E46A8D-2E05-4AAA-89A7-4D14792F15D3}" presName="compNode" presStyleCnt="0"/>
      <dgm:spPr/>
    </dgm:pt>
    <dgm:pt modelId="{DC072401-BDB0-406E-9398-048BE6C6DCC1}" type="pres">
      <dgm:prSet presAssocID="{28E46A8D-2E05-4AAA-89A7-4D14792F15D3}" presName="iconBgRect" presStyleLbl="bgShp" presStyleIdx="3" presStyleCnt="4"/>
      <dgm:spPr>
        <a:noFill/>
      </dgm:spPr>
    </dgm:pt>
    <dgm:pt modelId="{A09EBE80-D28C-4F46-9501-19CB4EB4F196}" type="pres">
      <dgm:prSet presAssocID="{28E46A8D-2E05-4AAA-89A7-4D14792F15D3}" presName="iconRect" presStyleLbl="node1" presStyleIdx="3" presStyleCnt="4"/>
      <dgm:spPr>
        <a:noFill/>
        <a:ln>
          <a:noFill/>
        </a:ln>
      </dgm:spPr>
    </dgm:pt>
    <dgm:pt modelId="{A273D321-4C5B-42B9-A22C-0B256978BFB1}" type="pres">
      <dgm:prSet presAssocID="{28E46A8D-2E05-4AAA-89A7-4D14792F15D3}" presName="spaceRect" presStyleCnt="0"/>
      <dgm:spPr/>
    </dgm:pt>
    <dgm:pt modelId="{D52DDC36-7D30-40DE-8F2E-74147C695544}" type="pres">
      <dgm:prSet presAssocID="{28E46A8D-2E05-4AAA-89A7-4D14792F15D3}" presName="textRect" presStyleLbl="revTx" presStyleIdx="3" presStyleCnt="4">
        <dgm:presLayoutVars>
          <dgm:chMax val="1"/>
          <dgm:chPref val="1"/>
        </dgm:presLayoutVars>
      </dgm:prSet>
      <dgm:spPr/>
    </dgm:pt>
  </dgm:ptLst>
  <dgm:cxnLst>
    <dgm:cxn modelId="{4135530E-A92E-4383-B876-A11C8B9D0365}" srcId="{FB2E823B-0EA5-416B-A236-182C039D22C4}" destId="{28E46A8D-2E05-4AAA-89A7-4D14792F15D3}" srcOrd="3" destOrd="0" parTransId="{57C0F72F-AA0A-45BF-A4B1-370B75C58B23}" sibTransId="{8E2BB556-28AF-473D-B0A7-8C0A856B945C}"/>
    <dgm:cxn modelId="{0B44B414-D226-40A8-BF5E-2F38CF575BB5}" srcId="{FB2E823B-0EA5-416B-A236-182C039D22C4}" destId="{0AB4D359-3DCF-4E9E-8F56-42B70E7D89CA}" srcOrd="0" destOrd="0" parTransId="{CD77B4CF-76D2-48E8-98DC-32DFA7CF1894}" sibTransId="{9EFDFA43-49A9-4874-BC87-BD6477F1FE83}"/>
    <dgm:cxn modelId="{9E32FE2C-267A-41AA-BDBA-C114464BD23C}" srcId="{FB2E823B-0EA5-416B-A236-182C039D22C4}" destId="{49DF5856-DA3B-4A16-AF9A-4E6C245FDD77}" srcOrd="1" destOrd="0" parTransId="{DAEDDEEB-F643-4AFB-B187-A1D48B4FA248}" sibTransId="{A664A319-30D2-4FB6-9FEA-1E37B5D8B823}"/>
    <dgm:cxn modelId="{A7489478-201C-4D64-AB85-528B5AB7AE72}" srcId="{FB2E823B-0EA5-416B-A236-182C039D22C4}" destId="{F9A3B5CD-E962-4C4E-9C09-548045656D62}" srcOrd="2" destOrd="0" parTransId="{F142C112-B4C5-450F-83A0-419B75A7308B}" sibTransId="{50099BA8-FC0A-4466-A703-76C004F7AE7D}"/>
    <dgm:cxn modelId="{51D1E894-83CA-43A8-A0E4-1806831E6FA8}" type="presOf" srcId="{0AB4D359-3DCF-4E9E-8F56-42B70E7D89CA}" destId="{0168FA46-2B2C-4119-A06C-0EAD4F31A145}" srcOrd="0" destOrd="0" presId="urn:microsoft.com/office/officeart/2018/2/layout/IconCircleList"/>
    <dgm:cxn modelId="{C41073D3-2C1D-4A4B-9E57-44F010F65898}" type="presOf" srcId="{A664A319-30D2-4FB6-9FEA-1E37B5D8B823}" destId="{8A244F7A-553C-4982-A16F-F8B8FB86F542}" srcOrd="0" destOrd="0" presId="urn:microsoft.com/office/officeart/2018/2/layout/IconCircleList"/>
    <dgm:cxn modelId="{57F311DB-ED2F-45D0-804E-FB2C4E67B896}" type="presOf" srcId="{49DF5856-DA3B-4A16-AF9A-4E6C245FDD77}" destId="{A970E19C-429F-4D3C-A2BD-2B746A91410B}" srcOrd="0" destOrd="0" presId="urn:microsoft.com/office/officeart/2018/2/layout/IconCircleList"/>
    <dgm:cxn modelId="{1D56DFDD-DC32-49F8-9FD2-794D1FDA1054}" type="presOf" srcId="{50099BA8-FC0A-4466-A703-76C004F7AE7D}" destId="{95A7DAB3-8399-4FC3-BB8C-73C1A28C6E5E}" srcOrd="0" destOrd="0" presId="urn:microsoft.com/office/officeart/2018/2/layout/IconCircleList"/>
    <dgm:cxn modelId="{C13224E3-F085-4A63-A1E0-29D14E168292}" type="presOf" srcId="{F9A3B5CD-E962-4C4E-9C09-548045656D62}" destId="{AAC3E1EF-A50C-4640-B41C-9788BDA963A2}" srcOrd="0" destOrd="0" presId="urn:microsoft.com/office/officeart/2018/2/layout/IconCircleList"/>
    <dgm:cxn modelId="{F4C67DEE-0751-4AF0-99DB-C305D73E1229}" type="presOf" srcId="{9EFDFA43-49A9-4874-BC87-BD6477F1FE83}" destId="{3D555784-D3A2-4D8B-B255-E5D60E8D7D00}" srcOrd="0" destOrd="0" presId="urn:microsoft.com/office/officeart/2018/2/layout/IconCircleList"/>
    <dgm:cxn modelId="{46022FFC-5E70-4253-A0A1-6DD48CEFC87B}" type="presOf" srcId="{FB2E823B-0EA5-416B-A236-182C039D22C4}" destId="{C1BF9724-EEF4-4921-911C-F606E91216CE}" srcOrd="0" destOrd="0" presId="urn:microsoft.com/office/officeart/2018/2/layout/IconCircleList"/>
    <dgm:cxn modelId="{AA0201FE-5920-40D4-82A3-EDC017BACD38}" type="presOf" srcId="{28E46A8D-2E05-4AAA-89A7-4D14792F15D3}" destId="{D52DDC36-7D30-40DE-8F2E-74147C695544}" srcOrd="0" destOrd="0" presId="urn:microsoft.com/office/officeart/2018/2/layout/IconCircleList"/>
    <dgm:cxn modelId="{7933A772-37AC-4ED2-9EF0-4C5076F281BD}" type="presParOf" srcId="{C1BF9724-EEF4-4921-911C-F606E91216CE}" destId="{8D8BB002-D52E-4916-98DF-FC64E3E1C1DA}" srcOrd="0" destOrd="0" presId="urn:microsoft.com/office/officeart/2018/2/layout/IconCircleList"/>
    <dgm:cxn modelId="{46EB5139-F650-4D29-B6A7-DC9C832400E4}" type="presParOf" srcId="{8D8BB002-D52E-4916-98DF-FC64E3E1C1DA}" destId="{228D4B98-C041-45BF-99E5-98A8901A7169}" srcOrd="0" destOrd="0" presId="urn:microsoft.com/office/officeart/2018/2/layout/IconCircleList"/>
    <dgm:cxn modelId="{38A3A19C-203B-4195-A469-C1D0B2CC7336}" type="presParOf" srcId="{228D4B98-C041-45BF-99E5-98A8901A7169}" destId="{6C6E85F3-B1E8-4722-B852-ED7ED571661D}" srcOrd="0" destOrd="0" presId="urn:microsoft.com/office/officeart/2018/2/layout/IconCircleList"/>
    <dgm:cxn modelId="{A787F4BC-B00C-4993-9A01-7A1CD2D97D58}" type="presParOf" srcId="{228D4B98-C041-45BF-99E5-98A8901A7169}" destId="{9146A5AB-8011-4495-918D-96B216C2DB34}" srcOrd="1" destOrd="0" presId="urn:microsoft.com/office/officeart/2018/2/layout/IconCircleList"/>
    <dgm:cxn modelId="{E9CB8905-FB48-4194-9990-3D0E496FB6AB}" type="presParOf" srcId="{228D4B98-C041-45BF-99E5-98A8901A7169}" destId="{3DEA6265-DAB4-40FD-A332-D89310933946}" srcOrd="2" destOrd="0" presId="urn:microsoft.com/office/officeart/2018/2/layout/IconCircleList"/>
    <dgm:cxn modelId="{DC0419D2-12C3-40FA-8102-624CD1037B33}" type="presParOf" srcId="{228D4B98-C041-45BF-99E5-98A8901A7169}" destId="{0168FA46-2B2C-4119-A06C-0EAD4F31A145}" srcOrd="3" destOrd="0" presId="urn:microsoft.com/office/officeart/2018/2/layout/IconCircleList"/>
    <dgm:cxn modelId="{2C0DF408-4EB0-429D-A732-26331958EAE2}" type="presParOf" srcId="{8D8BB002-D52E-4916-98DF-FC64E3E1C1DA}" destId="{3D555784-D3A2-4D8B-B255-E5D60E8D7D00}" srcOrd="1" destOrd="0" presId="urn:microsoft.com/office/officeart/2018/2/layout/IconCircleList"/>
    <dgm:cxn modelId="{E0E5C8EC-8EBB-47E3-80AC-FFBC9624E4AC}" type="presParOf" srcId="{8D8BB002-D52E-4916-98DF-FC64E3E1C1DA}" destId="{13142746-0606-4BE1-88B8-B28D151D9980}" srcOrd="2" destOrd="0" presId="urn:microsoft.com/office/officeart/2018/2/layout/IconCircleList"/>
    <dgm:cxn modelId="{CBE5D429-9745-4B08-830A-C899AB0DDF72}" type="presParOf" srcId="{13142746-0606-4BE1-88B8-B28D151D9980}" destId="{0F6805F0-4166-403B-A690-014506BEBAB9}" srcOrd="0" destOrd="0" presId="urn:microsoft.com/office/officeart/2018/2/layout/IconCircleList"/>
    <dgm:cxn modelId="{623AA2D1-8FBA-4677-84BF-9ABEBE6C802C}" type="presParOf" srcId="{13142746-0606-4BE1-88B8-B28D151D9980}" destId="{EB93A386-8BB1-4AEC-8D6A-CEFD235737B5}" srcOrd="1" destOrd="0" presId="urn:microsoft.com/office/officeart/2018/2/layout/IconCircleList"/>
    <dgm:cxn modelId="{FDC4399A-5F82-4C2A-A29F-E15652138238}" type="presParOf" srcId="{13142746-0606-4BE1-88B8-B28D151D9980}" destId="{D25896B0-1523-41AD-AC1D-DB5F1432B088}" srcOrd="2" destOrd="0" presId="urn:microsoft.com/office/officeart/2018/2/layout/IconCircleList"/>
    <dgm:cxn modelId="{7E66FE8C-5D13-4646-AF5A-43E6561A2C93}" type="presParOf" srcId="{13142746-0606-4BE1-88B8-B28D151D9980}" destId="{A970E19C-429F-4D3C-A2BD-2B746A91410B}" srcOrd="3" destOrd="0" presId="urn:microsoft.com/office/officeart/2018/2/layout/IconCircleList"/>
    <dgm:cxn modelId="{9C8DDAEA-FD19-4391-B468-527993964BBB}" type="presParOf" srcId="{8D8BB002-D52E-4916-98DF-FC64E3E1C1DA}" destId="{8A244F7A-553C-4982-A16F-F8B8FB86F542}" srcOrd="3" destOrd="0" presId="urn:microsoft.com/office/officeart/2018/2/layout/IconCircleList"/>
    <dgm:cxn modelId="{7A153A86-3208-4EAA-9BAB-4D3C7BABA562}" type="presParOf" srcId="{8D8BB002-D52E-4916-98DF-FC64E3E1C1DA}" destId="{2C8CB5CC-4E78-4E31-BF1D-3EF92926B543}" srcOrd="4" destOrd="0" presId="urn:microsoft.com/office/officeart/2018/2/layout/IconCircleList"/>
    <dgm:cxn modelId="{4FF0D720-8AC2-4DED-BCAC-CD0ADDF09E68}" type="presParOf" srcId="{2C8CB5CC-4E78-4E31-BF1D-3EF92926B543}" destId="{D2F3BE19-ED39-4D21-ACCD-74F9D48F62FB}" srcOrd="0" destOrd="0" presId="urn:microsoft.com/office/officeart/2018/2/layout/IconCircleList"/>
    <dgm:cxn modelId="{25746665-754B-412C-B6BF-FF5686CF6AD3}" type="presParOf" srcId="{2C8CB5CC-4E78-4E31-BF1D-3EF92926B543}" destId="{923B3697-DDB7-412D-AAC1-88023C93F83D}" srcOrd="1" destOrd="0" presId="urn:microsoft.com/office/officeart/2018/2/layout/IconCircleList"/>
    <dgm:cxn modelId="{7DDCB094-58AF-4EBC-B6AC-DEFCF6A9A2DB}" type="presParOf" srcId="{2C8CB5CC-4E78-4E31-BF1D-3EF92926B543}" destId="{4C4AEE96-AA42-4C9E-A94B-C1B7B64EF7A7}" srcOrd="2" destOrd="0" presId="urn:microsoft.com/office/officeart/2018/2/layout/IconCircleList"/>
    <dgm:cxn modelId="{8DC53E17-A73B-4E12-8CAC-7D571628E1FC}" type="presParOf" srcId="{2C8CB5CC-4E78-4E31-BF1D-3EF92926B543}" destId="{AAC3E1EF-A50C-4640-B41C-9788BDA963A2}" srcOrd="3" destOrd="0" presId="urn:microsoft.com/office/officeart/2018/2/layout/IconCircleList"/>
    <dgm:cxn modelId="{CF5EADA5-9301-4635-A24D-9237765A1666}" type="presParOf" srcId="{8D8BB002-D52E-4916-98DF-FC64E3E1C1DA}" destId="{95A7DAB3-8399-4FC3-BB8C-73C1A28C6E5E}" srcOrd="5" destOrd="0" presId="urn:microsoft.com/office/officeart/2018/2/layout/IconCircleList"/>
    <dgm:cxn modelId="{BAED3542-9082-475A-BBDB-57AC7713D54A}" type="presParOf" srcId="{8D8BB002-D52E-4916-98DF-FC64E3E1C1DA}" destId="{C27C4059-9E88-42C8-88C2-38AAA7EE3E6C}" srcOrd="6" destOrd="0" presId="urn:microsoft.com/office/officeart/2018/2/layout/IconCircleList"/>
    <dgm:cxn modelId="{DB8520F1-20EC-47FC-9B0E-060405AFE6E1}" type="presParOf" srcId="{C27C4059-9E88-42C8-88C2-38AAA7EE3E6C}" destId="{DC072401-BDB0-406E-9398-048BE6C6DCC1}" srcOrd="0" destOrd="0" presId="urn:microsoft.com/office/officeart/2018/2/layout/IconCircleList"/>
    <dgm:cxn modelId="{77F39BBA-D33F-47A3-B7E6-45F2BDD4E536}" type="presParOf" srcId="{C27C4059-9E88-42C8-88C2-38AAA7EE3E6C}" destId="{A09EBE80-D28C-4F46-9501-19CB4EB4F196}" srcOrd="1" destOrd="0" presId="urn:microsoft.com/office/officeart/2018/2/layout/IconCircleList"/>
    <dgm:cxn modelId="{7F140299-E6AF-4EA1-9084-BF1CA32F65F0}" type="presParOf" srcId="{C27C4059-9E88-42C8-88C2-38AAA7EE3E6C}" destId="{A273D321-4C5B-42B9-A22C-0B256978BFB1}" srcOrd="2" destOrd="0" presId="urn:microsoft.com/office/officeart/2018/2/layout/IconCircleList"/>
    <dgm:cxn modelId="{93A7E2B3-C89F-42A6-9F14-5575B5BED98B}" type="presParOf" srcId="{C27C4059-9E88-42C8-88C2-38AAA7EE3E6C}" destId="{D52DDC36-7D30-40DE-8F2E-74147C69554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2E823B-0EA5-416B-A236-182C039D22C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AB4D359-3DCF-4E9E-8F56-42B70E7D89CA}">
      <dgm:prSet/>
      <dgm:spPr/>
      <dgm:t>
        <a:bodyPr/>
        <a:lstStyle/>
        <a:p>
          <a:pPr>
            <a:lnSpc>
              <a:spcPct val="100000"/>
            </a:lnSpc>
          </a:pPr>
          <a:r>
            <a:rPr lang="en-GB" b="0"/>
            <a:t>Determine what methods are most suitable for collecting data for your evaluation</a:t>
          </a:r>
          <a:endParaRPr lang="en-US" b="0"/>
        </a:p>
      </dgm:t>
    </dgm:pt>
    <dgm:pt modelId="{CD77B4CF-76D2-48E8-98DC-32DFA7CF1894}" type="parTrans" cxnId="{0B44B414-D226-40A8-BF5E-2F38CF575BB5}">
      <dgm:prSet/>
      <dgm:spPr/>
      <dgm:t>
        <a:bodyPr/>
        <a:lstStyle/>
        <a:p>
          <a:endParaRPr lang="en-US"/>
        </a:p>
      </dgm:t>
    </dgm:pt>
    <dgm:pt modelId="{9EFDFA43-49A9-4874-BC87-BD6477F1FE83}" type="sibTrans" cxnId="{0B44B414-D226-40A8-BF5E-2F38CF575BB5}">
      <dgm:prSet/>
      <dgm:spPr/>
      <dgm:t>
        <a:bodyPr/>
        <a:lstStyle/>
        <a:p>
          <a:pPr>
            <a:lnSpc>
              <a:spcPct val="100000"/>
            </a:lnSpc>
          </a:pPr>
          <a:endParaRPr lang="en-US"/>
        </a:p>
      </dgm:t>
    </dgm:pt>
    <dgm:pt modelId="{49DF5856-DA3B-4A16-AF9A-4E6C245FDD77}">
      <dgm:prSet/>
      <dgm:spPr/>
      <dgm:t>
        <a:bodyPr/>
        <a:lstStyle/>
        <a:p>
          <a:pPr>
            <a:lnSpc>
              <a:spcPct val="100000"/>
            </a:lnSpc>
          </a:pPr>
          <a:r>
            <a:rPr lang="en-GB" b="0"/>
            <a:t>Write a data collection plan</a:t>
          </a:r>
        </a:p>
      </dgm:t>
    </dgm:pt>
    <dgm:pt modelId="{DAEDDEEB-F643-4AFB-B187-A1D48B4FA248}" type="parTrans" cxnId="{9E32FE2C-267A-41AA-BDBA-C114464BD23C}">
      <dgm:prSet/>
      <dgm:spPr/>
      <dgm:t>
        <a:bodyPr/>
        <a:lstStyle/>
        <a:p>
          <a:endParaRPr lang="en-US"/>
        </a:p>
      </dgm:t>
    </dgm:pt>
    <dgm:pt modelId="{A664A319-30D2-4FB6-9FEA-1E37B5D8B823}" type="sibTrans" cxnId="{9E32FE2C-267A-41AA-BDBA-C114464BD23C}">
      <dgm:prSet/>
      <dgm:spPr/>
      <dgm:t>
        <a:bodyPr/>
        <a:lstStyle/>
        <a:p>
          <a:pPr>
            <a:lnSpc>
              <a:spcPct val="100000"/>
            </a:lnSpc>
          </a:pPr>
          <a:endParaRPr lang="en-US"/>
        </a:p>
      </dgm:t>
    </dgm:pt>
    <dgm:pt modelId="{F9A3B5CD-E962-4C4E-9C09-548045656D62}">
      <dgm:prSet/>
      <dgm:spPr/>
      <dgm:t>
        <a:bodyPr/>
        <a:lstStyle/>
        <a:p>
          <a:pPr>
            <a:lnSpc>
              <a:spcPct val="100000"/>
            </a:lnSpc>
          </a:pPr>
          <a:r>
            <a:rPr lang="en-GB" b="0"/>
            <a:t>Ensure that you keep your questions, methods and samples small and focused </a:t>
          </a:r>
        </a:p>
      </dgm:t>
    </dgm:pt>
    <dgm:pt modelId="{F142C112-B4C5-450F-83A0-419B75A7308B}" type="parTrans" cxnId="{A7489478-201C-4D64-AB85-528B5AB7AE72}">
      <dgm:prSet/>
      <dgm:spPr/>
      <dgm:t>
        <a:bodyPr/>
        <a:lstStyle/>
        <a:p>
          <a:endParaRPr lang="en-US"/>
        </a:p>
      </dgm:t>
    </dgm:pt>
    <dgm:pt modelId="{50099BA8-FC0A-4466-A703-76C004F7AE7D}" type="sibTrans" cxnId="{A7489478-201C-4D64-AB85-528B5AB7AE72}">
      <dgm:prSet/>
      <dgm:spPr/>
      <dgm:t>
        <a:bodyPr/>
        <a:lstStyle/>
        <a:p>
          <a:pPr>
            <a:lnSpc>
              <a:spcPct val="100000"/>
            </a:lnSpc>
          </a:pPr>
          <a:endParaRPr lang="en-US"/>
        </a:p>
      </dgm:t>
    </dgm:pt>
    <dgm:pt modelId="{28E46A8D-2E05-4AAA-89A7-4D14792F15D3}">
      <dgm:prSet/>
      <dgm:spPr/>
      <dgm:t>
        <a:bodyPr/>
        <a:lstStyle/>
        <a:p>
          <a:pPr>
            <a:lnSpc>
              <a:spcPct val="100000"/>
            </a:lnSpc>
          </a:pPr>
          <a:r>
            <a:rPr lang="en-US"/>
            <a:t>You are now ready to </a:t>
          </a:r>
          <a:r>
            <a:rPr lang="en-GB"/>
            <a:t>create an evaluation plan, get a budget and ethical approval</a:t>
          </a:r>
          <a:endParaRPr lang="en-US"/>
        </a:p>
      </dgm:t>
    </dgm:pt>
    <dgm:pt modelId="{57C0F72F-AA0A-45BF-A4B1-370B75C58B23}" type="parTrans" cxnId="{4135530E-A92E-4383-B876-A11C8B9D0365}">
      <dgm:prSet/>
      <dgm:spPr/>
      <dgm:t>
        <a:bodyPr/>
        <a:lstStyle/>
        <a:p>
          <a:endParaRPr lang="en-US"/>
        </a:p>
      </dgm:t>
    </dgm:pt>
    <dgm:pt modelId="{8E2BB556-28AF-473D-B0A7-8C0A856B945C}" type="sibTrans" cxnId="{4135530E-A92E-4383-B876-A11C8B9D0365}">
      <dgm:prSet/>
      <dgm:spPr/>
      <dgm:t>
        <a:bodyPr/>
        <a:lstStyle/>
        <a:p>
          <a:pPr>
            <a:lnSpc>
              <a:spcPct val="100000"/>
            </a:lnSpc>
          </a:pPr>
          <a:endParaRPr lang="en-US"/>
        </a:p>
      </dgm:t>
    </dgm:pt>
    <dgm:pt modelId="{C1BF9724-EEF4-4921-911C-F606E91216CE}" type="pres">
      <dgm:prSet presAssocID="{FB2E823B-0EA5-416B-A236-182C039D22C4}" presName="root" presStyleCnt="0">
        <dgm:presLayoutVars>
          <dgm:dir/>
          <dgm:resizeHandles val="exact"/>
        </dgm:presLayoutVars>
      </dgm:prSet>
      <dgm:spPr/>
    </dgm:pt>
    <dgm:pt modelId="{8D8BB002-D52E-4916-98DF-FC64E3E1C1DA}" type="pres">
      <dgm:prSet presAssocID="{FB2E823B-0EA5-416B-A236-182C039D22C4}" presName="container" presStyleCnt="0">
        <dgm:presLayoutVars>
          <dgm:dir/>
          <dgm:resizeHandles val="exact"/>
        </dgm:presLayoutVars>
      </dgm:prSet>
      <dgm:spPr/>
    </dgm:pt>
    <dgm:pt modelId="{228D4B98-C041-45BF-99E5-98A8901A7169}" type="pres">
      <dgm:prSet presAssocID="{0AB4D359-3DCF-4E9E-8F56-42B70E7D89CA}" presName="compNode" presStyleCnt="0"/>
      <dgm:spPr/>
    </dgm:pt>
    <dgm:pt modelId="{6C6E85F3-B1E8-4722-B852-ED7ED571661D}" type="pres">
      <dgm:prSet presAssocID="{0AB4D359-3DCF-4E9E-8F56-42B70E7D89CA}" presName="iconBgRect" presStyleLbl="bgShp" presStyleIdx="0" presStyleCnt="4"/>
      <dgm:spPr>
        <a:solidFill>
          <a:srgbClr val="C3D3E5"/>
        </a:solidFill>
      </dgm:spPr>
    </dgm:pt>
    <dgm:pt modelId="{9146A5AB-8011-4495-918D-96B216C2DB34}" type="pres">
      <dgm:prSet presAssocID="{0AB4D359-3DCF-4E9E-8F56-42B70E7D89C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inch Zoom In with solid fill"/>
        </a:ext>
      </dgm:extLst>
    </dgm:pt>
    <dgm:pt modelId="{3DEA6265-DAB4-40FD-A332-D89310933946}" type="pres">
      <dgm:prSet presAssocID="{0AB4D359-3DCF-4E9E-8F56-42B70E7D89CA}" presName="spaceRect" presStyleCnt="0"/>
      <dgm:spPr/>
    </dgm:pt>
    <dgm:pt modelId="{0168FA46-2B2C-4119-A06C-0EAD4F31A145}" type="pres">
      <dgm:prSet presAssocID="{0AB4D359-3DCF-4E9E-8F56-42B70E7D89CA}" presName="textRect" presStyleLbl="revTx" presStyleIdx="0" presStyleCnt="4">
        <dgm:presLayoutVars>
          <dgm:chMax val="1"/>
          <dgm:chPref val="1"/>
        </dgm:presLayoutVars>
      </dgm:prSet>
      <dgm:spPr/>
    </dgm:pt>
    <dgm:pt modelId="{3D555784-D3A2-4D8B-B255-E5D60E8D7D00}" type="pres">
      <dgm:prSet presAssocID="{9EFDFA43-49A9-4874-BC87-BD6477F1FE83}" presName="sibTrans" presStyleLbl="sibTrans2D1" presStyleIdx="0" presStyleCnt="0"/>
      <dgm:spPr/>
    </dgm:pt>
    <dgm:pt modelId="{13142746-0606-4BE1-88B8-B28D151D9980}" type="pres">
      <dgm:prSet presAssocID="{49DF5856-DA3B-4A16-AF9A-4E6C245FDD77}" presName="compNode" presStyleCnt="0"/>
      <dgm:spPr/>
    </dgm:pt>
    <dgm:pt modelId="{0F6805F0-4166-403B-A690-014506BEBAB9}" type="pres">
      <dgm:prSet presAssocID="{49DF5856-DA3B-4A16-AF9A-4E6C245FDD77}" presName="iconBgRect" presStyleLbl="bgShp" presStyleIdx="1" presStyleCnt="4"/>
      <dgm:spPr>
        <a:solidFill>
          <a:srgbClr val="C3D3E5"/>
        </a:solidFill>
      </dgm:spPr>
    </dgm:pt>
    <dgm:pt modelId="{EB93A386-8BB1-4AEC-8D6A-CEFD235737B5}" type="pres">
      <dgm:prSet presAssocID="{49DF5856-DA3B-4A16-AF9A-4E6C245FDD77}"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laybook with solid fill"/>
        </a:ext>
      </dgm:extLst>
    </dgm:pt>
    <dgm:pt modelId="{D25896B0-1523-41AD-AC1D-DB5F1432B088}" type="pres">
      <dgm:prSet presAssocID="{49DF5856-DA3B-4A16-AF9A-4E6C245FDD77}" presName="spaceRect" presStyleCnt="0"/>
      <dgm:spPr/>
    </dgm:pt>
    <dgm:pt modelId="{A970E19C-429F-4D3C-A2BD-2B746A91410B}" type="pres">
      <dgm:prSet presAssocID="{49DF5856-DA3B-4A16-AF9A-4E6C245FDD77}" presName="textRect" presStyleLbl="revTx" presStyleIdx="1" presStyleCnt="4">
        <dgm:presLayoutVars>
          <dgm:chMax val="1"/>
          <dgm:chPref val="1"/>
        </dgm:presLayoutVars>
      </dgm:prSet>
      <dgm:spPr/>
    </dgm:pt>
    <dgm:pt modelId="{8A244F7A-553C-4982-A16F-F8B8FB86F542}" type="pres">
      <dgm:prSet presAssocID="{A664A319-30D2-4FB6-9FEA-1E37B5D8B823}" presName="sibTrans" presStyleLbl="sibTrans2D1" presStyleIdx="0" presStyleCnt="0"/>
      <dgm:spPr/>
    </dgm:pt>
    <dgm:pt modelId="{2C8CB5CC-4E78-4E31-BF1D-3EF92926B543}" type="pres">
      <dgm:prSet presAssocID="{F9A3B5CD-E962-4C4E-9C09-548045656D62}" presName="compNode" presStyleCnt="0"/>
      <dgm:spPr/>
    </dgm:pt>
    <dgm:pt modelId="{D2F3BE19-ED39-4D21-ACCD-74F9D48F62FB}" type="pres">
      <dgm:prSet presAssocID="{F9A3B5CD-E962-4C4E-9C09-548045656D62}" presName="iconBgRect" presStyleLbl="bgShp" presStyleIdx="2" presStyleCnt="4"/>
      <dgm:spPr>
        <a:solidFill>
          <a:srgbClr val="C3D3E5"/>
        </a:solidFill>
      </dgm:spPr>
    </dgm:pt>
    <dgm:pt modelId="{923B3697-DDB7-412D-AAC1-88023C93F83D}" type="pres">
      <dgm:prSet presAssocID="{F9A3B5CD-E962-4C4E-9C09-548045656D6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g under magnifying glass with solid fill"/>
        </a:ext>
      </dgm:extLst>
    </dgm:pt>
    <dgm:pt modelId="{4C4AEE96-AA42-4C9E-A94B-C1B7B64EF7A7}" type="pres">
      <dgm:prSet presAssocID="{F9A3B5CD-E962-4C4E-9C09-548045656D62}" presName="spaceRect" presStyleCnt="0"/>
      <dgm:spPr/>
    </dgm:pt>
    <dgm:pt modelId="{AAC3E1EF-A50C-4640-B41C-9788BDA963A2}" type="pres">
      <dgm:prSet presAssocID="{F9A3B5CD-E962-4C4E-9C09-548045656D62}" presName="textRect" presStyleLbl="revTx" presStyleIdx="2" presStyleCnt="4">
        <dgm:presLayoutVars>
          <dgm:chMax val="1"/>
          <dgm:chPref val="1"/>
        </dgm:presLayoutVars>
      </dgm:prSet>
      <dgm:spPr/>
    </dgm:pt>
    <dgm:pt modelId="{95A7DAB3-8399-4FC3-BB8C-73C1A28C6E5E}" type="pres">
      <dgm:prSet presAssocID="{50099BA8-FC0A-4466-A703-76C004F7AE7D}" presName="sibTrans" presStyleLbl="sibTrans2D1" presStyleIdx="0" presStyleCnt="0"/>
      <dgm:spPr/>
    </dgm:pt>
    <dgm:pt modelId="{C27C4059-9E88-42C8-88C2-38AAA7EE3E6C}" type="pres">
      <dgm:prSet presAssocID="{28E46A8D-2E05-4AAA-89A7-4D14792F15D3}" presName="compNode" presStyleCnt="0"/>
      <dgm:spPr/>
    </dgm:pt>
    <dgm:pt modelId="{DC072401-BDB0-406E-9398-048BE6C6DCC1}" type="pres">
      <dgm:prSet presAssocID="{28E46A8D-2E05-4AAA-89A7-4D14792F15D3}" presName="iconBgRect" presStyleLbl="bgShp" presStyleIdx="3" presStyleCnt="4"/>
      <dgm:spPr>
        <a:noFill/>
      </dgm:spPr>
    </dgm:pt>
    <dgm:pt modelId="{A09EBE80-D28C-4F46-9501-19CB4EB4F196}" type="pres">
      <dgm:prSet presAssocID="{28E46A8D-2E05-4AAA-89A7-4D14792F15D3}"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pt>
    <dgm:pt modelId="{A273D321-4C5B-42B9-A22C-0B256978BFB1}" type="pres">
      <dgm:prSet presAssocID="{28E46A8D-2E05-4AAA-89A7-4D14792F15D3}" presName="spaceRect" presStyleCnt="0"/>
      <dgm:spPr/>
    </dgm:pt>
    <dgm:pt modelId="{D52DDC36-7D30-40DE-8F2E-74147C695544}" type="pres">
      <dgm:prSet presAssocID="{28E46A8D-2E05-4AAA-89A7-4D14792F15D3}" presName="textRect" presStyleLbl="revTx" presStyleIdx="3" presStyleCnt="4">
        <dgm:presLayoutVars>
          <dgm:chMax val="1"/>
          <dgm:chPref val="1"/>
        </dgm:presLayoutVars>
      </dgm:prSet>
      <dgm:spPr/>
    </dgm:pt>
  </dgm:ptLst>
  <dgm:cxnLst>
    <dgm:cxn modelId="{4135530E-A92E-4383-B876-A11C8B9D0365}" srcId="{FB2E823B-0EA5-416B-A236-182C039D22C4}" destId="{28E46A8D-2E05-4AAA-89A7-4D14792F15D3}" srcOrd="3" destOrd="0" parTransId="{57C0F72F-AA0A-45BF-A4B1-370B75C58B23}" sibTransId="{8E2BB556-28AF-473D-B0A7-8C0A856B945C}"/>
    <dgm:cxn modelId="{0B44B414-D226-40A8-BF5E-2F38CF575BB5}" srcId="{FB2E823B-0EA5-416B-A236-182C039D22C4}" destId="{0AB4D359-3DCF-4E9E-8F56-42B70E7D89CA}" srcOrd="0" destOrd="0" parTransId="{CD77B4CF-76D2-48E8-98DC-32DFA7CF1894}" sibTransId="{9EFDFA43-49A9-4874-BC87-BD6477F1FE83}"/>
    <dgm:cxn modelId="{9E32FE2C-267A-41AA-BDBA-C114464BD23C}" srcId="{FB2E823B-0EA5-416B-A236-182C039D22C4}" destId="{49DF5856-DA3B-4A16-AF9A-4E6C245FDD77}" srcOrd="1" destOrd="0" parTransId="{DAEDDEEB-F643-4AFB-B187-A1D48B4FA248}" sibTransId="{A664A319-30D2-4FB6-9FEA-1E37B5D8B823}"/>
    <dgm:cxn modelId="{A7489478-201C-4D64-AB85-528B5AB7AE72}" srcId="{FB2E823B-0EA5-416B-A236-182C039D22C4}" destId="{F9A3B5CD-E962-4C4E-9C09-548045656D62}" srcOrd="2" destOrd="0" parTransId="{F142C112-B4C5-450F-83A0-419B75A7308B}" sibTransId="{50099BA8-FC0A-4466-A703-76C004F7AE7D}"/>
    <dgm:cxn modelId="{51D1E894-83CA-43A8-A0E4-1806831E6FA8}" type="presOf" srcId="{0AB4D359-3DCF-4E9E-8F56-42B70E7D89CA}" destId="{0168FA46-2B2C-4119-A06C-0EAD4F31A145}" srcOrd="0" destOrd="0" presId="urn:microsoft.com/office/officeart/2018/2/layout/IconCircleList"/>
    <dgm:cxn modelId="{C41073D3-2C1D-4A4B-9E57-44F010F65898}" type="presOf" srcId="{A664A319-30D2-4FB6-9FEA-1E37B5D8B823}" destId="{8A244F7A-553C-4982-A16F-F8B8FB86F542}" srcOrd="0" destOrd="0" presId="urn:microsoft.com/office/officeart/2018/2/layout/IconCircleList"/>
    <dgm:cxn modelId="{57F311DB-ED2F-45D0-804E-FB2C4E67B896}" type="presOf" srcId="{49DF5856-DA3B-4A16-AF9A-4E6C245FDD77}" destId="{A970E19C-429F-4D3C-A2BD-2B746A91410B}" srcOrd="0" destOrd="0" presId="urn:microsoft.com/office/officeart/2018/2/layout/IconCircleList"/>
    <dgm:cxn modelId="{1D56DFDD-DC32-49F8-9FD2-794D1FDA1054}" type="presOf" srcId="{50099BA8-FC0A-4466-A703-76C004F7AE7D}" destId="{95A7DAB3-8399-4FC3-BB8C-73C1A28C6E5E}" srcOrd="0" destOrd="0" presId="urn:microsoft.com/office/officeart/2018/2/layout/IconCircleList"/>
    <dgm:cxn modelId="{C13224E3-F085-4A63-A1E0-29D14E168292}" type="presOf" srcId="{F9A3B5CD-E962-4C4E-9C09-548045656D62}" destId="{AAC3E1EF-A50C-4640-B41C-9788BDA963A2}" srcOrd="0" destOrd="0" presId="urn:microsoft.com/office/officeart/2018/2/layout/IconCircleList"/>
    <dgm:cxn modelId="{F4C67DEE-0751-4AF0-99DB-C305D73E1229}" type="presOf" srcId="{9EFDFA43-49A9-4874-BC87-BD6477F1FE83}" destId="{3D555784-D3A2-4D8B-B255-E5D60E8D7D00}" srcOrd="0" destOrd="0" presId="urn:microsoft.com/office/officeart/2018/2/layout/IconCircleList"/>
    <dgm:cxn modelId="{46022FFC-5E70-4253-A0A1-6DD48CEFC87B}" type="presOf" srcId="{FB2E823B-0EA5-416B-A236-182C039D22C4}" destId="{C1BF9724-EEF4-4921-911C-F606E91216CE}" srcOrd="0" destOrd="0" presId="urn:microsoft.com/office/officeart/2018/2/layout/IconCircleList"/>
    <dgm:cxn modelId="{AA0201FE-5920-40D4-82A3-EDC017BACD38}" type="presOf" srcId="{28E46A8D-2E05-4AAA-89A7-4D14792F15D3}" destId="{D52DDC36-7D30-40DE-8F2E-74147C695544}" srcOrd="0" destOrd="0" presId="urn:microsoft.com/office/officeart/2018/2/layout/IconCircleList"/>
    <dgm:cxn modelId="{7933A772-37AC-4ED2-9EF0-4C5076F281BD}" type="presParOf" srcId="{C1BF9724-EEF4-4921-911C-F606E91216CE}" destId="{8D8BB002-D52E-4916-98DF-FC64E3E1C1DA}" srcOrd="0" destOrd="0" presId="urn:microsoft.com/office/officeart/2018/2/layout/IconCircleList"/>
    <dgm:cxn modelId="{46EB5139-F650-4D29-B6A7-DC9C832400E4}" type="presParOf" srcId="{8D8BB002-D52E-4916-98DF-FC64E3E1C1DA}" destId="{228D4B98-C041-45BF-99E5-98A8901A7169}" srcOrd="0" destOrd="0" presId="urn:microsoft.com/office/officeart/2018/2/layout/IconCircleList"/>
    <dgm:cxn modelId="{38A3A19C-203B-4195-A469-C1D0B2CC7336}" type="presParOf" srcId="{228D4B98-C041-45BF-99E5-98A8901A7169}" destId="{6C6E85F3-B1E8-4722-B852-ED7ED571661D}" srcOrd="0" destOrd="0" presId="urn:microsoft.com/office/officeart/2018/2/layout/IconCircleList"/>
    <dgm:cxn modelId="{A787F4BC-B00C-4993-9A01-7A1CD2D97D58}" type="presParOf" srcId="{228D4B98-C041-45BF-99E5-98A8901A7169}" destId="{9146A5AB-8011-4495-918D-96B216C2DB34}" srcOrd="1" destOrd="0" presId="urn:microsoft.com/office/officeart/2018/2/layout/IconCircleList"/>
    <dgm:cxn modelId="{E9CB8905-FB48-4194-9990-3D0E496FB6AB}" type="presParOf" srcId="{228D4B98-C041-45BF-99E5-98A8901A7169}" destId="{3DEA6265-DAB4-40FD-A332-D89310933946}" srcOrd="2" destOrd="0" presId="urn:microsoft.com/office/officeart/2018/2/layout/IconCircleList"/>
    <dgm:cxn modelId="{DC0419D2-12C3-40FA-8102-624CD1037B33}" type="presParOf" srcId="{228D4B98-C041-45BF-99E5-98A8901A7169}" destId="{0168FA46-2B2C-4119-A06C-0EAD4F31A145}" srcOrd="3" destOrd="0" presId="urn:microsoft.com/office/officeart/2018/2/layout/IconCircleList"/>
    <dgm:cxn modelId="{2C0DF408-4EB0-429D-A732-26331958EAE2}" type="presParOf" srcId="{8D8BB002-D52E-4916-98DF-FC64E3E1C1DA}" destId="{3D555784-D3A2-4D8B-B255-E5D60E8D7D00}" srcOrd="1" destOrd="0" presId="urn:microsoft.com/office/officeart/2018/2/layout/IconCircleList"/>
    <dgm:cxn modelId="{E0E5C8EC-8EBB-47E3-80AC-FFBC9624E4AC}" type="presParOf" srcId="{8D8BB002-D52E-4916-98DF-FC64E3E1C1DA}" destId="{13142746-0606-4BE1-88B8-B28D151D9980}" srcOrd="2" destOrd="0" presId="urn:microsoft.com/office/officeart/2018/2/layout/IconCircleList"/>
    <dgm:cxn modelId="{CBE5D429-9745-4B08-830A-C899AB0DDF72}" type="presParOf" srcId="{13142746-0606-4BE1-88B8-B28D151D9980}" destId="{0F6805F0-4166-403B-A690-014506BEBAB9}" srcOrd="0" destOrd="0" presId="urn:microsoft.com/office/officeart/2018/2/layout/IconCircleList"/>
    <dgm:cxn modelId="{623AA2D1-8FBA-4677-84BF-9ABEBE6C802C}" type="presParOf" srcId="{13142746-0606-4BE1-88B8-B28D151D9980}" destId="{EB93A386-8BB1-4AEC-8D6A-CEFD235737B5}" srcOrd="1" destOrd="0" presId="urn:microsoft.com/office/officeart/2018/2/layout/IconCircleList"/>
    <dgm:cxn modelId="{FDC4399A-5F82-4C2A-A29F-E15652138238}" type="presParOf" srcId="{13142746-0606-4BE1-88B8-B28D151D9980}" destId="{D25896B0-1523-41AD-AC1D-DB5F1432B088}" srcOrd="2" destOrd="0" presId="urn:microsoft.com/office/officeart/2018/2/layout/IconCircleList"/>
    <dgm:cxn modelId="{7E66FE8C-5D13-4646-AF5A-43E6561A2C93}" type="presParOf" srcId="{13142746-0606-4BE1-88B8-B28D151D9980}" destId="{A970E19C-429F-4D3C-A2BD-2B746A91410B}" srcOrd="3" destOrd="0" presId="urn:microsoft.com/office/officeart/2018/2/layout/IconCircleList"/>
    <dgm:cxn modelId="{9C8DDAEA-FD19-4391-B468-527993964BBB}" type="presParOf" srcId="{8D8BB002-D52E-4916-98DF-FC64E3E1C1DA}" destId="{8A244F7A-553C-4982-A16F-F8B8FB86F542}" srcOrd="3" destOrd="0" presId="urn:microsoft.com/office/officeart/2018/2/layout/IconCircleList"/>
    <dgm:cxn modelId="{7A153A86-3208-4EAA-9BAB-4D3C7BABA562}" type="presParOf" srcId="{8D8BB002-D52E-4916-98DF-FC64E3E1C1DA}" destId="{2C8CB5CC-4E78-4E31-BF1D-3EF92926B543}" srcOrd="4" destOrd="0" presId="urn:microsoft.com/office/officeart/2018/2/layout/IconCircleList"/>
    <dgm:cxn modelId="{4FF0D720-8AC2-4DED-BCAC-CD0ADDF09E68}" type="presParOf" srcId="{2C8CB5CC-4E78-4E31-BF1D-3EF92926B543}" destId="{D2F3BE19-ED39-4D21-ACCD-74F9D48F62FB}" srcOrd="0" destOrd="0" presId="urn:microsoft.com/office/officeart/2018/2/layout/IconCircleList"/>
    <dgm:cxn modelId="{25746665-754B-412C-B6BF-FF5686CF6AD3}" type="presParOf" srcId="{2C8CB5CC-4E78-4E31-BF1D-3EF92926B543}" destId="{923B3697-DDB7-412D-AAC1-88023C93F83D}" srcOrd="1" destOrd="0" presId="urn:microsoft.com/office/officeart/2018/2/layout/IconCircleList"/>
    <dgm:cxn modelId="{7DDCB094-58AF-4EBC-B6AC-DEFCF6A9A2DB}" type="presParOf" srcId="{2C8CB5CC-4E78-4E31-BF1D-3EF92926B543}" destId="{4C4AEE96-AA42-4C9E-A94B-C1B7B64EF7A7}" srcOrd="2" destOrd="0" presId="urn:microsoft.com/office/officeart/2018/2/layout/IconCircleList"/>
    <dgm:cxn modelId="{8DC53E17-A73B-4E12-8CAC-7D571628E1FC}" type="presParOf" srcId="{2C8CB5CC-4E78-4E31-BF1D-3EF92926B543}" destId="{AAC3E1EF-A50C-4640-B41C-9788BDA963A2}" srcOrd="3" destOrd="0" presId="urn:microsoft.com/office/officeart/2018/2/layout/IconCircleList"/>
    <dgm:cxn modelId="{CF5EADA5-9301-4635-A24D-9237765A1666}" type="presParOf" srcId="{8D8BB002-D52E-4916-98DF-FC64E3E1C1DA}" destId="{95A7DAB3-8399-4FC3-BB8C-73C1A28C6E5E}" srcOrd="5" destOrd="0" presId="urn:microsoft.com/office/officeart/2018/2/layout/IconCircleList"/>
    <dgm:cxn modelId="{BAED3542-9082-475A-BBDB-57AC7713D54A}" type="presParOf" srcId="{8D8BB002-D52E-4916-98DF-FC64E3E1C1DA}" destId="{C27C4059-9E88-42C8-88C2-38AAA7EE3E6C}" srcOrd="6" destOrd="0" presId="urn:microsoft.com/office/officeart/2018/2/layout/IconCircleList"/>
    <dgm:cxn modelId="{DB8520F1-20EC-47FC-9B0E-060405AFE6E1}" type="presParOf" srcId="{C27C4059-9E88-42C8-88C2-38AAA7EE3E6C}" destId="{DC072401-BDB0-406E-9398-048BE6C6DCC1}" srcOrd="0" destOrd="0" presId="urn:microsoft.com/office/officeart/2018/2/layout/IconCircleList"/>
    <dgm:cxn modelId="{77F39BBA-D33F-47A3-B7E6-45F2BDD4E536}" type="presParOf" srcId="{C27C4059-9E88-42C8-88C2-38AAA7EE3E6C}" destId="{A09EBE80-D28C-4F46-9501-19CB4EB4F196}" srcOrd="1" destOrd="0" presId="urn:microsoft.com/office/officeart/2018/2/layout/IconCircleList"/>
    <dgm:cxn modelId="{7F140299-E6AF-4EA1-9084-BF1CA32F65F0}" type="presParOf" srcId="{C27C4059-9E88-42C8-88C2-38AAA7EE3E6C}" destId="{A273D321-4C5B-42B9-A22C-0B256978BFB1}" srcOrd="2" destOrd="0" presId="urn:microsoft.com/office/officeart/2018/2/layout/IconCircleList"/>
    <dgm:cxn modelId="{93A7E2B3-C89F-42A6-9F14-5575B5BED98B}" type="presParOf" srcId="{C27C4059-9E88-42C8-88C2-38AAA7EE3E6C}" destId="{D52DDC36-7D30-40DE-8F2E-74147C69554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2E823B-0EA5-416B-A236-182C039D22C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AB4D359-3DCF-4E9E-8F56-42B70E7D89CA}">
      <dgm:prSet/>
      <dgm:spPr/>
      <dgm:t>
        <a:bodyPr/>
        <a:lstStyle/>
        <a:p>
          <a:r>
            <a:rPr lang="en-GB" b="0" dirty="0"/>
            <a:t>Pull together an </a:t>
          </a:r>
          <a:r>
            <a:rPr lang="en-GB" b="1" dirty="0"/>
            <a:t>evaluation plan</a:t>
          </a:r>
          <a:r>
            <a:rPr lang="en-GB" b="0" dirty="0"/>
            <a:t>, a project plan, staff to do the work, a budget</a:t>
          </a:r>
        </a:p>
        <a:p>
          <a:endParaRPr lang="en-US" b="0" dirty="0"/>
        </a:p>
      </dgm:t>
    </dgm:pt>
    <dgm:pt modelId="{CD77B4CF-76D2-48E8-98DC-32DFA7CF1894}" type="parTrans" cxnId="{0B44B414-D226-40A8-BF5E-2F38CF575BB5}">
      <dgm:prSet/>
      <dgm:spPr/>
      <dgm:t>
        <a:bodyPr/>
        <a:lstStyle/>
        <a:p>
          <a:endParaRPr lang="en-US"/>
        </a:p>
      </dgm:t>
    </dgm:pt>
    <dgm:pt modelId="{9EFDFA43-49A9-4874-BC87-BD6477F1FE83}" type="sibTrans" cxnId="{0B44B414-D226-40A8-BF5E-2F38CF575BB5}">
      <dgm:prSet/>
      <dgm:spPr/>
      <dgm:t>
        <a:bodyPr/>
        <a:lstStyle/>
        <a:p>
          <a:endParaRPr lang="en-US"/>
        </a:p>
      </dgm:t>
    </dgm:pt>
    <dgm:pt modelId="{49DF5856-DA3B-4A16-AF9A-4E6C245FDD77}">
      <dgm:prSet/>
      <dgm:spPr/>
      <dgm:t>
        <a:bodyPr/>
        <a:lstStyle/>
        <a:p>
          <a:r>
            <a:rPr lang="en-GB" b="1" dirty="0"/>
            <a:t>Build in time </a:t>
          </a:r>
          <a:r>
            <a:rPr lang="en-GB" b="0" dirty="0"/>
            <a:t>for the analysis and checking in with stakeholders who will use the findings</a:t>
          </a:r>
        </a:p>
      </dgm:t>
    </dgm:pt>
    <dgm:pt modelId="{DAEDDEEB-F643-4AFB-B187-A1D48B4FA248}" type="parTrans" cxnId="{9E32FE2C-267A-41AA-BDBA-C114464BD23C}">
      <dgm:prSet/>
      <dgm:spPr/>
      <dgm:t>
        <a:bodyPr/>
        <a:lstStyle/>
        <a:p>
          <a:endParaRPr lang="en-US"/>
        </a:p>
      </dgm:t>
    </dgm:pt>
    <dgm:pt modelId="{A664A319-30D2-4FB6-9FEA-1E37B5D8B823}" type="sibTrans" cxnId="{9E32FE2C-267A-41AA-BDBA-C114464BD23C}">
      <dgm:prSet/>
      <dgm:spPr/>
      <dgm:t>
        <a:bodyPr/>
        <a:lstStyle/>
        <a:p>
          <a:endParaRPr lang="en-US"/>
        </a:p>
      </dgm:t>
    </dgm:pt>
    <dgm:pt modelId="{F9A3B5CD-E962-4C4E-9C09-548045656D62}">
      <dgm:prSet/>
      <dgm:spPr/>
      <dgm:t>
        <a:bodyPr/>
        <a:lstStyle/>
        <a:p>
          <a:r>
            <a:rPr lang="en-GB" b="0" dirty="0"/>
            <a:t>And you’ll need to think through the </a:t>
          </a:r>
          <a:r>
            <a:rPr lang="en-GB" b="1" dirty="0"/>
            <a:t>ethical issues </a:t>
          </a:r>
          <a:r>
            <a:rPr lang="en-GB" b="0" dirty="0"/>
            <a:t>associated with your plan and get ethical approval</a:t>
          </a:r>
        </a:p>
      </dgm:t>
    </dgm:pt>
    <dgm:pt modelId="{F142C112-B4C5-450F-83A0-419B75A7308B}" type="parTrans" cxnId="{A7489478-201C-4D64-AB85-528B5AB7AE72}">
      <dgm:prSet/>
      <dgm:spPr/>
      <dgm:t>
        <a:bodyPr/>
        <a:lstStyle/>
        <a:p>
          <a:endParaRPr lang="en-US"/>
        </a:p>
      </dgm:t>
    </dgm:pt>
    <dgm:pt modelId="{50099BA8-FC0A-4466-A703-76C004F7AE7D}" type="sibTrans" cxnId="{A7489478-201C-4D64-AB85-528B5AB7AE72}">
      <dgm:prSet/>
      <dgm:spPr/>
      <dgm:t>
        <a:bodyPr/>
        <a:lstStyle/>
        <a:p>
          <a:endParaRPr lang="en-US"/>
        </a:p>
      </dgm:t>
    </dgm:pt>
    <dgm:pt modelId="{28E46A8D-2E05-4AAA-89A7-4D14792F15D3}">
      <dgm:prSet/>
      <dgm:spPr/>
      <dgm:t>
        <a:bodyPr/>
        <a:lstStyle/>
        <a:p>
          <a:endParaRPr lang="en-US"/>
        </a:p>
      </dgm:t>
    </dgm:pt>
    <dgm:pt modelId="{57C0F72F-AA0A-45BF-A4B1-370B75C58B23}" type="parTrans" cxnId="{4135530E-A92E-4383-B876-A11C8B9D0365}">
      <dgm:prSet/>
      <dgm:spPr/>
      <dgm:t>
        <a:bodyPr/>
        <a:lstStyle/>
        <a:p>
          <a:endParaRPr lang="en-US"/>
        </a:p>
      </dgm:t>
    </dgm:pt>
    <dgm:pt modelId="{8E2BB556-28AF-473D-B0A7-8C0A856B945C}" type="sibTrans" cxnId="{4135530E-A92E-4383-B876-A11C8B9D0365}">
      <dgm:prSet/>
      <dgm:spPr/>
      <dgm:t>
        <a:bodyPr/>
        <a:lstStyle/>
        <a:p>
          <a:endParaRPr lang="en-US"/>
        </a:p>
      </dgm:t>
    </dgm:pt>
    <dgm:pt modelId="{C1BF9724-EEF4-4921-911C-F606E91216CE}" type="pres">
      <dgm:prSet presAssocID="{FB2E823B-0EA5-416B-A236-182C039D22C4}" presName="root" presStyleCnt="0">
        <dgm:presLayoutVars>
          <dgm:dir/>
          <dgm:resizeHandles val="exact"/>
        </dgm:presLayoutVars>
      </dgm:prSet>
      <dgm:spPr/>
    </dgm:pt>
    <dgm:pt modelId="{8D8BB002-D52E-4916-98DF-FC64E3E1C1DA}" type="pres">
      <dgm:prSet presAssocID="{FB2E823B-0EA5-416B-A236-182C039D22C4}" presName="container" presStyleCnt="0">
        <dgm:presLayoutVars>
          <dgm:dir/>
          <dgm:resizeHandles val="exact"/>
        </dgm:presLayoutVars>
      </dgm:prSet>
      <dgm:spPr/>
    </dgm:pt>
    <dgm:pt modelId="{228D4B98-C041-45BF-99E5-98A8901A7169}" type="pres">
      <dgm:prSet presAssocID="{0AB4D359-3DCF-4E9E-8F56-42B70E7D89CA}" presName="compNode" presStyleCnt="0"/>
      <dgm:spPr/>
    </dgm:pt>
    <dgm:pt modelId="{6C6E85F3-B1E8-4722-B852-ED7ED571661D}" type="pres">
      <dgm:prSet presAssocID="{0AB4D359-3DCF-4E9E-8F56-42B70E7D89CA}" presName="iconBgRect" presStyleLbl="bgShp" presStyleIdx="0" presStyleCnt="4"/>
      <dgm:spPr>
        <a:solidFill>
          <a:srgbClr val="C3D3E5"/>
        </a:solidFill>
      </dgm:spPr>
    </dgm:pt>
    <dgm:pt modelId="{9146A5AB-8011-4495-918D-96B216C2DB34}" type="pres">
      <dgm:prSet presAssocID="{0AB4D359-3DCF-4E9E-8F56-42B70E7D89C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3DEA6265-DAB4-40FD-A332-D89310933946}" type="pres">
      <dgm:prSet presAssocID="{0AB4D359-3DCF-4E9E-8F56-42B70E7D89CA}" presName="spaceRect" presStyleCnt="0"/>
      <dgm:spPr/>
    </dgm:pt>
    <dgm:pt modelId="{0168FA46-2B2C-4119-A06C-0EAD4F31A145}" type="pres">
      <dgm:prSet presAssocID="{0AB4D359-3DCF-4E9E-8F56-42B70E7D89CA}" presName="textRect" presStyleLbl="revTx" presStyleIdx="0" presStyleCnt="4">
        <dgm:presLayoutVars>
          <dgm:chMax val="1"/>
          <dgm:chPref val="1"/>
        </dgm:presLayoutVars>
      </dgm:prSet>
      <dgm:spPr/>
    </dgm:pt>
    <dgm:pt modelId="{3D555784-D3A2-4D8B-B255-E5D60E8D7D00}" type="pres">
      <dgm:prSet presAssocID="{9EFDFA43-49A9-4874-BC87-BD6477F1FE83}" presName="sibTrans" presStyleLbl="sibTrans2D1" presStyleIdx="0" presStyleCnt="0"/>
      <dgm:spPr/>
    </dgm:pt>
    <dgm:pt modelId="{13142746-0606-4BE1-88B8-B28D151D9980}" type="pres">
      <dgm:prSet presAssocID="{49DF5856-DA3B-4A16-AF9A-4E6C245FDD77}" presName="compNode" presStyleCnt="0"/>
      <dgm:spPr/>
    </dgm:pt>
    <dgm:pt modelId="{0F6805F0-4166-403B-A690-014506BEBAB9}" type="pres">
      <dgm:prSet presAssocID="{49DF5856-DA3B-4A16-AF9A-4E6C245FDD77}" presName="iconBgRect" presStyleLbl="bgShp" presStyleIdx="1" presStyleCnt="4"/>
      <dgm:spPr>
        <a:solidFill>
          <a:srgbClr val="C3D3E5"/>
        </a:solidFill>
      </dgm:spPr>
    </dgm:pt>
    <dgm:pt modelId="{EB93A386-8BB1-4AEC-8D6A-CEFD235737B5}" type="pres">
      <dgm:prSet presAssocID="{49DF5856-DA3B-4A16-AF9A-4E6C245FDD7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D25896B0-1523-41AD-AC1D-DB5F1432B088}" type="pres">
      <dgm:prSet presAssocID="{49DF5856-DA3B-4A16-AF9A-4E6C245FDD77}" presName="spaceRect" presStyleCnt="0"/>
      <dgm:spPr/>
    </dgm:pt>
    <dgm:pt modelId="{A970E19C-429F-4D3C-A2BD-2B746A91410B}" type="pres">
      <dgm:prSet presAssocID="{49DF5856-DA3B-4A16-AF9A-4E6C245FDD77}" presName="textRect" presStyleLbl="revTx" presStyleIdx="1" presStyleCnt="4">
        <dgm:presLayoutVars>
          <dgm:chMax val="1"/>
          <dgm:chPref val="1"/>
        </dgm:presLayoutVars>
      </dgm:prSet>
      <dgm:spPr/>
    </dgm:pt>
    <dgm:pt modelId="{8A244F7A-553C-4982-A16F-F8B8FB86F542}" type="pres">
      <dgm:prSet presAssocID="{A664A319-30D2-4FB6-9FEA-1E37B5D8B823}" presName="sibTrans" presStyleLbl="sibTrans2D1" presStyleIdx="0" presStyleCnt="0"/>
      <dgm:spPr/>
    </dgm:pt>
    <dgm:pt modelId="{2C8CB5CC-4E78-4E31-BF1D-3EF92926B543}" type="pres">
      <dgm:prSet presAssocID="{F9A3B5CD-E962-4C4E-9C09-548045656D62}" presName="compNode" presStyleCnt="0"/>
      <dgm:spPr/>
    </dgm:pt>
    <dgm:pt modelId="{D2F3BE19-ED39-4D21-ACCD-74F9D48F62FB}" type="pres">
      <dgm:prSet presAssocID="{F9A3B5CD-E962-4C4E-9C09-548045656D62}" presName="iconBgRect" presStyleLbl="bgShp" presStyleIdx="2" presStyleCnt="4"/>
      <dgm:spPr>
        <a:solidFill>
          <a:srgbClr val="C3D3E5"/>
        </a:solidFill>
      </dgm:spPr>
    </dgm:pt>
    <dgm:pt modelId="{923B3697-DDB7-412D-AAC1-88023C93F83D}" type="pres">
      <dgm:prSet presAssocID="{F9A3B5CD-E962-4C4E-9C09-548045656D6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pt>
    <dgm:pt modelId="{4C4AEE96-AA42-4C9E-A94B-C1B7B64EF7A7}" type="pres">
      <dgm:prSet presAssocID="{F9A3B5CD-E962-4C4E-9C09-548045656D62}" presName="spaceRect" presStyleCnt="0"/>
      <dgm:spPr/>
    </dgm:pt>
    <dgm:pt modelId="{AAC3E1EF-A50C-4640-B41C-9788BDA963A2}" type="pres">
      <dgm:prSet presAssocID="{F9A3B5CD-E962-4C4E-9C09-548045656D62}" presName="textRect" presStyleLbl="revTx" presStyleIdx="2" presStyleCnt="4">
        <dgm:presLayoutVars>
          <dgm:chMax val="1"/>
          <dgm:chPref val="1"/>
        </dgm:presLayoutVars>
      </dgm:prSet>
      <dgm:spPr/>
    </dgm:pt>
    <dgm:pt modelId="{95A7DAB3-8399-4FC3-BB8C-73C1A28C6E5E}" type="pres">
      <dgm:prSet presAssocID="{50099BA8-FC0A-4466-A703-76C004F7AE7D}" presName="sibTrans" presStyleLbl="sibTrans2D1" presStyleIdx="0" presStyleCnt="0"/>
      <dgm:spPr/>
    </dgm:pt>
    <dgm:pt modelId="{C27C4059-9E88-42C8-88C2-38AAA7EE3E6C}" type="pres">
      <dgm:prSet presAssocID="{28E46A8D-2E05-4AAA-89A7-4D14792F15D3}" presName="compNode" presStyleCnt="0"/>
      <dgm:spPr/>
    </dgm:pt>
    <dgm:pt modelId="{DC072401-BDB0-406E-9398-048BE6C6DCC1}" type="pres">
      <dgm:prSet presAssocID="{28E46A8D-2E05-4AAA-89A7-4D14792F15D3}" presName="iconBgRect" presStyleLbl="bgShp" presStyleIdx="3" presStyleCnt="4"/>
      <dgm:spPr>
        <a:noFill/>
      </dgm:spPr>
    </dgm:pt>
    <dgm:pt modelId="{A09EBE80-D28C-4F46-9501-19CB4EB4F196}" type="pres">
      <dgm:prSet presAssocID="{28E46A8D-2E05-4AAA-89A7-4D14792F15D3}" presName="iconRect" presStyleLbl="node1" presStyleIdx="3" presStyleCnt="4"/>
      <dgm:spPr>
        <a:noFill/>
        <a:ln>
          <a:noFill/>
        </a:ln>
      </dgm:spPr>
    </dgm:pt>
    <dgm:pt modelId="{A273D321-4C5B-42B9-A22C-0B256978BFB1}" type="pres">
      <dgm:prSet presAssocID="{28E46A8D-2E05-4AAA-89A7-4D14792F15D3}" presName="spaceRect" presStyleCnt="0"/>
      <dgm:spPr/>
    </dgm:pt>
    <dgm:pt modelId="{D52DDC36-7D30-40DE-8F2E-74147C695544}" type="pres">
      <dgm:prSet presAssocID="{28E46A8D-2E05-4AAA-89A7-4D14792F15D3}" presName="textRect" presStyleLbl="revTx" presStyleIdx="3" presStyleCnt="4">
        <dgm:presLayoutVars>
          <dgm:chMax val="1"/>
          <dgm:chPref val="1"/>
        </dgm:presLayoutVars>
      </dgm:prSet>
      <dgm:spPr/>
    </dgm:pt>
  </dgm:ptLst>
  <dgm:cxnLst>
    <dgm:cxn modelId="{4135530E-A92E-4383-B876-A11C8B9D0365}" srcId="{FB2E823B-0EA5-416B-A236-182C039D22C4}" destId="{28E46A8D-2E05-4AAA-89A7-4D14792F15D3}" srcOrd="3" destOrd="0" parTransId="{57C0F72F-AA0A-45BF-A4B1-370B75C58B23}" sibTransId="{8E2BB556-28AF-473D-B0A7-8C0A856B945C}"/>
    <dgm:cxn modelId="{0B44B414-D226-40A8-BF5E-2F38CF575BB5}" srcId="{FB2E823B-0EA5-416B-A236-182C039D22C4}" destId="{0AB4D359-3DCF-4E9E-8F56-42B70E7D89CA}" srcOrd="0" destOrd="0" parTransId="{CD77B4CF-76D2-48E8-98DC-32DFA7CF1894}" sibTransId="{9EFDFA43-49A9-4874-BC87-BD6477F1FE83}"/>
    <dgm:cxn modelId="{9E32FE2C-267A-41AA-BDBA-C114464BD23C}" srcId="{FB2E823B-0EA5-416B-A236-182C039D22C4}" destId="{49DF5856-DA3B-4A16-AF9A-4E6C245FDD77}" srcOrd="1" destOrd="0" parTransId="{DAEDDEEB-F643-4AFB-B187-A1D48B4FA248}" sibTransId="{A664A319-30D2-4FB6-9FEA-1E37B5D8B823}"/>
    <dgm:cxn modelId="{A7489478-201C-4D64-AB85-528B5AB7AE72}" srcId="{FB2E823B-0EA5-416B-A236-182C039D22C4}" destId="{F9A3B5CD-E962-4C4E-9C09-548045656D62}" srcOrd="2" destOrd="0" parTransId="{F142C112-B4C5-450F-83A0-419B75A7308B}" sibTransId="{50099BA8-FC0A-4466-A703-76C004F7AE7D}"/>
    <dgm:cxn modelId="{51D1E894-83CA-43A8-A0E4-1806831E6FA8}" type="presOf" srcId="{0AB4D359-3DCF-4E9E-8F56-42B70E7D89CA}" destId="{0168FA46-2B2C-4119-A06C-0EAD4F31A145}" srcOrd="0" destOrd="0" presId="urn:microsoft.com/office/officeart/2018/2/layout/IconCircleList"/>
    <dgm:cxn modelId="{C41073D3-2C1D-4A4B-9E57-44F010F65898}" type="presOf" srcId="{A664A319-30D2-4FB6-9FEA-1E37B5D8B823}" destId="{8A244F7A-553C-4982-A16F-F8B8FB86F542}" srcOrd="0" destOrd="0" presId="urn:microsoft.com/office/officeart/2018/2/layout/IconCircleList"/>
    <dgm:cxn modelId="{57F311DB-ED2F-45D0-804E-FB2C4E67B896}" type="presOf" srcId="{49DF5856-DA3B-4A16-AF9A-4E6C245FDD77}" destId="{A970E19C-429F-4D3C-A2BD-2B746A91410B}" srcOrd="0" destOrd="0" presId="urn:microsoft.com/office/officeart/2018/2/layout/IconCircleList"/>
    <dgm:cxn modelId="{1D56DFDD-DC32-49F8-9FD2-794D1FDA1054}" type="presOf" srcId="{50099BA8-FC0A-4466-A703-76C004F7AE7D}" destId="{95A7DAB3-8399-4FC3-BB8C-73C1A28C6E5E}" srcOrd="0" destOrd="0" presId="urn:microsoft.com/office/officeart/2018/2/layout/IconCircleList"/>
    <dgm:cxn modelId="{C13224E3-F085-4A63-A1E0-29D14E168292}" type="presOf" srcId="{F9A3B5CD-E962-4C4E-9C09-548045656D62}" destId="{AAC3E1EF-A50C-4640-B41C-9788BDA963A2}" srcOrd="0" destOrd="0" presId="urn:microsoft.com/office/officeart/2018/2/layout/IconCircleList"/>
    <dgm:cxn modelId="{F4C67DEE-0751-4AF0-99DB-C305D73E1229}" type="presOf" srcId="{9EFDFA43-49A9-4874-BC87-BD6477F1FE83}" destId="{3D555784-D3A2-4D8B-B255-E5D60E8D7D00}" srcOrd="0" destOrd="0" presId="urn:microsoft.com/office/officeart/2018/2/layout/IconCircleList"/>
    <dgm:cxn modelId="{46022FFC-5E70-4253-A0A1-6DD48CEFC87B}" type="presOf" srcId="{FB2E823B-0EA5-416B-A236-182C039D22C4}" destId="{C1BF9724-EEF4-4921-911C-F606E91216CE}" srcOrd="0" destOrd="0" presId="urn:microsoft.com/office/officeart/2018/2/layout/IconCircleList"/>
    <dgm:cxn modelId="{AA0201FE-5920-40D4-82A3-EDC017BACD38}" type="presOf" srcId="{28E46A8D-2E05-4AAA-89A7-4D14792F15D3}" destId="{D52DDC36-7D30-40DE-8F2E-74147C695544}" srcOrd="0" destOrd="0" presId="urn:microsoft.com/office/officeart/2018/2/layout/IconCircleList"/>
    <dgm:cxn modelId="{7933A772-37AC-4ED2-9EF0-4C5076F281BD}" type="presParOf" srcId="{C1BF9724-EEF4-4921-911C-F606E91216CE}" destId="{8D8BB002-D52E-4916-98DF-FC64E3E1C1DA}" srcOrd="0" destOrd="0" presId="urn:microsoft.com/office/officeart/2018/2/layout/IconCircleList"/>
    <dgm:cxn modelId="{46EB5139-F650-4D29-B6A7-DC9C832400E4}" type="presParOf" srcId="{8D8BB002-D52E-4916-98DF-FC64E3E1C1DA}" destId="{228D4B98-C041-45BF-99E5-98A8901A7169}" srcOrd="0" destOrd="0" presId="urn:microsoft.com/office/officeart/2018/2/layout/IconCircleList"/>
    <dgm:cxn modelId="{38A3A19C-203B-4195-A469-C1D0B2CC7336}" type="presParOf" srcId="{228D4B98-C041-45BF-99E5-98A8901A7169}" destId="{6C6E85F3-B1E8-4722-B852-ED7ED571661D}" srcOrd="0" destOrd="0" presId="urn:microsoft.com/office/officeart/2018/2/layout/IconCircleList"/>
    <dgm:cxn modelId="{A787F4BC-B00C-4993-9A01-7A1CD2D97D58}" type="presParOf" srcId="{228D4B98-C041-45BF-99E5-98A8901A7169}" destId="{9146A5AB-8011-4495-918D-96B216C2DB34}" srcOrd="1" destOrd="0" presId="urn:microsoft.com/office/officeart/2018/2/layout/IconCircleList"/>
    <dgm:cxn modelId="{E9CB8905-FB48-4194-9990-3D0E496FB6AB}" type="presParOf" srcId="{228D4B98-C041-45BF-99E5-98A8901A7169}" destId="{3DEA6265-DAB4-40FD-A332-D89310933946}" srcOrd="2" destOrd="0" presId="urn:microsoft.com/office/officeart/2018/2/layout/IconCircleList"/>
    <dgm:cxn modelId="{DC0419D2-12C3-40FA-8102-624CD1037B33}" type="presParOf" srcId="{228D4B98-C041-45BF-99E5-98A8901A7169}" destId="{0168FA46-2B2C-4119-A06C-0EAD4F31A145}" srcOrd="3" destOrd="0" presId="urn:microsoft.com/office/officeart/2018/2/layout/IconCircleList"/>
    <dgm:cxn modelId="{2C0DF408-4EB0-429D-A732-26331958EAE2}" type="presParOf" srcId="{8D8BB002-D52E-4916-98DF-FC64E3E1C1DA}" destId="{3D555784-D3A2-4D8B-B255-E5D60E8D7D00}" srcOrd="1" destOrd="0" presId="urn:microsoft.com/office/officeart/2018/2/layout/IconCircleList"/>
    <dgm:cxn modelId="{E0E5C8EC-8EBB-47E3-80AC-FFBC9624E4AC}" type="presParOf" srcId="{8D8BB002-D52E-4916-98DF-FC64E3E1C1DA}" destId="{13142746-0606-4BE1-88B8-B28D151D9980}" srcOrd="2" destOrd="0" presId="urn:microsoft.com/office/officeart/2018/2/layout/IconCircleList"/>
    <dgm:cxn modelId="{CBE5D429-9745-4B08-830A-C899AB0DDF72}" type="presParOf" srcId="{13142746-0606-4BE1-88B8-B28D151D9980}" destId="{0F6805F0-4166-403B-A690-014506BEBAB9}" srcOrd="0" destOrd="0" presId="urn:microsoft.com/office/officeart/2018/2/layout/IconCircleList"/>
    <dgm:cxn modelId="{623AA2D1-8FBA-4677-84BF-9ABEBE6C802C}" type="presParOf" srcId="{13142746-0606-4BE1-88B8-B28D151D9980}" destId="{EB93A386-8BB1-4AEC-8D6A-CEFD235737B5}" srcOrd="1" destOrd="0" presId="urn:microsoft.com/office/officeart/2018/2/layout/IconCircleList"/>
    <dgm:cxn modelId="{FDC4399A-5F82-4C2A-A29F-E15652138238}" type="presParOf" srcId="{13142746-0606-4BE1-88B8-B28D151D9980}" destId="{D25896B0-1523-41AD-AC1D-DB5F1432B088}" srcOrd="2" destOrd="0" presId="urn:microsoft.com/office/officeart/2018/2/layout/IconCircleList"/>
    <dgm:cxn modelId="{7E66FE8C-5D13-4646-AF5A-43E6561A2C93}" type="presParOf" srcId="{13142746-0606-4BE1-88B8-B28D151D9980}" destId="{A970E19C-429F-4D3C-A2BD-2B746A91410B}" srcOrd="3" destOrd="0" presId="urn:microsoft.com/office/officeart/2018/2/layout/IconCircleList"/>
    <dgm:cxn modelId="{9C8DDAEA-FD19-4391-B468-527993964BBB}" type="presParOf" srcId="{8D8BB002-D52E-4916-98DF-FC64E3E1C1DA}" destId="{8A244F7A-553C-4982-A16F-F8B8FB86F542}" srcOrd="3" destOrd="0" presId="urn:microsoft.com/office/officeart/2018/2/layout/IconCircleList"/>
    <dgm:cxn modelId="{7A153A86-3208-4EAA-9BAB-4D3C7BABA562}" type="presParOf" srcId="{8D8BB002-D52E-4916-98DF-FC64E3E1C1DA}" destId="{2C8CB5CC-4E78-4E31-BF1D-3EF92926B543}" srcOrd="4" destOrd="0" presId="urn:microsoft.com/office/officeart/2018/2/layout/IconCircleList"/>
    <dgm:cxn modelId="{4FF0D720-8AC2-4DED-BCAC-CD0ADDF09E68}" type="presParOf" srcId="{2C8CB5CC-4E78-4E31-BF1D-3EF92926B543}" destId="{D2F3BE19-ED39-4D21-ACCD-74F9D48F62FB}" srcOrd="0" destOrd="0" presId="urn:microsoft.com/office/officeart/2018/2/layout/IconCircleList"/>
    <dgm:cxn modelId="{25746665-754B-412C-B6BF-FF5686CF6AD3}" type="presParOf" srcId="{2C8CB5CC-4E78-4E31-BF1D-3EF92926B543}" destId="{923B3697-DDB7-412D-AAC1-88023C93F83D}" srcOrd="1" destOrd="0" presId="urn:microsoft.com/office/officeart/2018/2/layout/IconCircleList"/>
    <dgm:cxn modelId="{7DDCB094-58AF-4EBC-B6AC-DEFCF6A9A2DB}" type="presParOf" srcId="{2C8CB5CC-4E78-4E31-BF1D-3EF92926B543}" destId="{4C4AEE96-AA42-4C9E-A94B-C1B7B64EF7A7}" srcOrd="2" destOrd="0" presId="urn:microsoft.com/office/officeart/2018/2/layout/IconCircleList"/>
    <dgm:cxn modelId="{8DC53E17-A73B-4E12-8CAC-7D571628E1FC}" type="presParOf" srcId="{2C8CB5CC-4E78-4E31-BF1D-3EF92926B543}" destId="{AAC3E1EF-A50C-4640-B41C-9788BDA963A2}" srcOrd="3" destOrd="0" presId="urn:microsoft.com/office/officeart/2018/2/layout/IconCircleList"/>
    <dgm:cxn modelId="{CF5EADA5-9301-4635-A24D-9237765A1666}" type="presParOf" srcId="{8D8BB002-D52E-4916-98DF-FC64E3E1C1DA}" destId="{95A7DAB3-8399-4FC3-BB8C-73C1A28C6E5E}" srcOrd="5" destOrd="0" presId="urn:microsoft.com/office/officeart/2018/2/layout/IconCircleList"/>
    <dgm:cxn modelId="{BAED3542-9082-475A-BBDB-57AC7713D54A}" type="presParOf" srcId="{8D8BB002-D52E-4916-98DF-FC64E3E1C1DA}" destId="{C27C4059-9E88-42C8-88C2-38AAA7EE3E6C}" srcOrd="6" destOrd="0" presId="urn:microsoft.com/office/officeart/2018/2/layout/IconCircleList"/>
    <dgm:cxn modelId="{DB8520F1-20EC-47FC-9B0E-060405AFE6E1}" type="presParOf" srcId="{C27C4059-9E88-42C8-88C2-38AAA7EE3E6C}" destId="{DC072401-BDB0-406E-9398-048BE6C6DCC1}" srcOrd="0" destOrd="0" presId="urn:microsoft.com/office/officeart/2018/2/layout/IconCircleList"/>
    <dgm:cxn modelId="{77F39BBA-D33F-47A3-B7E6-45F2BDD4E536}" type="presParOf" srcId="{C27C4059-9E88-42C8-88C2-38AAA7EE3E6C}" destId="{A09EBE80-D28C-4F46-9501-19CB4EB4F196}" srcOrd="1" destOrd="0" presId="urn:microsoft.com/office/officeart/2018/2/layout/IconCircleList"/>
    <dgm:cxn modelId="{7F140299-E6AF-4EA1-9084-BF1CA32F65F0}" type="presParOf" srcId="{C27C4059-9E88-42C8-88C2-38AAA7EE3E6C}" destId="{A273D321-4C5B-42B9-A22C-0B256978BFB1}" srcOrd="2" destOrd="0" presId="urn:microsoft.com/office/officeart/2018/2/layout/IconCircleList"/>
    <dgm:cxn modelId="{93A7E2B3-C89F-42A6-9F14-5575B5BED98B}" type="presParOf" srcId="{C27C4059-9E88-42C8-88C2-38AAA7EE3E6C}" destId="{D52DDC36-7D30-40DE-8F2E-74147C69554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2E823B-0EA5-416B-A236-182C039D22C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AB4D359-3DCF-4E9E-8F56-42B70E7D89CA}">
      <dgm:prSet/>
      <dgm:spPr/>
      <dgm:t>
        <a:bodyPr/>
        <a:lstStyle/>
        <a:p>
          <a:r>
            <a:rPr lang="en-GB" b="0" dirty="0"/>
            <a:t>Pull together an </a:t>
          </a:r>
          <a:r>
            <a:rPr lang="en-GB" b="1" dirty="0"/>
            <a:t>evaluation plan</a:t>
          </a:r>
          <a:r>
            <a:rPr lang="en-GB" b="0" dirty="0"/>
            <a:t>, a project plan, staff to do the work, a budget</a:t>
          </a:r>
        </a:p>
        <a:p>
          <a:endParaRPr lang="en-US" b="0" dirty="0"/>
        </a:p>
      </dgm:t>
    </dgm:pt>
    <dgm:pt modelId="{CD77B4CF-76D2-48E8-98DC-32DFA7CF1894}" type="parTrans" cxnId="{0B44B414-D226-40A8-BF5E-2F38CF575BB5}">
      <dgm:prSet/>
      <dgm:spPr/>
      <dgm:t>
        <a:bodyPr/>
        <a:lstStyle/>
        <a:p>
          <a:endParaRPr lang="en-US"/>
        </a:p>
      </dgm:t>
    </dgm:pt>
    <dgm:pt modelId="{9EFDFA43-49A9-4874-BC87-BD6477F1FE83}" type="sibTrans" cxnId="{0B44B414-D226-40A8-BF5E-2F38CF575BB5}">
      <dgm:prSet/>
      <dgm:spPr/>
      <dgm:t>
        <a:bodyPr/>
        <a:lstStyle/>
        <a:p>
          <a:endParaRPr lang="en-US"/>
        </a:p>
      </dgm:t>
    </dgm:pt>
    <dgm:pt modelId="{49DF5856-DA3B-4A16-AF9A-4E6C245FDD77}">
      <dgm:prSet/>
      <dgm:spPr/>
      <dgm:t>
        <a:bodyPr/>
        <a:lstStyle/>
        <a:p>
          <a:r>
            <a:rPr lang="en-GB" b="1" dirty="0"/>
            <a:t>Build in time </a:t>
          </a:r>
          <a:r>
            <a:rPr lang="en-GB" b="0" dirty="0"/>
            <a:t>for the analysis and checking in with stakeholders who will use the findings</a:t>
          </a:r>
        </a:p>
      </dgm:t>
    </dgm:pt>
    <dgm:pt modelId="{DAEDDEEB-F643-4AFB-B187-A1D48B4FA248}" type="parTrans" cxnId="{9E32FE2C-267A-41AA-BDBA-C114464BD23C}">
      <dgm:prSet/>
      <dgm:spPr/>
      <dgm:t>
        <a:bodyPr/>
        <a:lstStyle/>
        <a:p>
          <a:endParaRPr lang="en-US"/>
        </a:p>
      </dgm:t>
    </dgm:pt>
    <dgm:pt modelId="{A664A319-30D2-4FB6-9FEA-1E37B5D8B823}" type="sibTrans" cxnId="{9E32FE2C-267A-41AA-BDBA-C114464BD23C}">
      <dgm:prSet/>
      <dgm:spPr/>
      <dgm:t>
        <a:bodyPr/>
        <a:lstStyle/>
        <a:p>
          <a:endParaRPr lang="en-US"/>
        </a:p>
      </dgm:t>
    </dgm:pt>
    <dgm:pt modelId="{F9A3B5CD-E962-4C4E-9C09-548045656D62}">
      <dgm:prSet/>
      <dgm:spPr/>
      <dgm:t>
        <a:bodyPr/>
        <a:lstStyle/>
        <a:p>
          <a:r>
            <a:rPr lang="en-GB" b="0" dirty="0"/>
            <a:t>And you’ll need to think through the </a:t>
          </a:r>
          <a:r>
            <a:rPr lang="en-GB" b="1" dirty="0"/>
            <a:t>ethical issues </a:t>
          </a:r>
          <a:r>
            <a:rPr lang="en-GB" b="0" dirty="0"/>
            <a:t>associated with your plan and get ethical approval</a:t>
          </a:r>
        </a:p>
      </dgm:t>
    </dgm:pt>
    <dgm:pt modelId="{F142C112-B4C5-450F-83A0-419B75A7308B}" type="parTrans" cxnId="{A7489478-201C-4D64-AB85-528B5AB7AE72}">
      <dgm:prSet/>
      <dgm:spPr/>
      <dgm:t>
        <a:bodyPr/>
        <a:lstStyle/>
        <a:p>
          <a:endParaRPr lang="en-US"/>
        </a:p>
      </dgm:t>
    </dgm:pt>
    <dgm:pt modelId="{50099BA8-FC0A-4466-A703-76C004F7AE7D}" type="sibTrans" cxnId="{A7489478-201C-4D64-AB85-528B5AB7AE72}">
      <dgm:prSet/>
      <dgm:spPr/>
      <dgm:t>
        <a:bodyPr/>
        <a:lstStyle/>
        <a:p>
          <a:endParaRPr lang="en-US"/>
        </a:p>
      </dgm:t>
    </dgm:pt>
    <dgm:pt modelId="{28E46A8D-2E05-4AAA-89A7-4D14792F15D3}">
      <dgm:prSet/>
      <dgm:spPr/>
      <dgm:t>
        <a:bodyPr/>
        <a:lstStyle/>
        <a:p>
          <a:r>
            <a:rPr lang="en-US"/>
            <a:t>You are now ready for the delivery of your project!</a:t>
          </a:r>
        </a:p>
      </dgm:t>
    </dgm:pt>
    <dgm:pt modelId="{57C0F72F-AA0A-45BF-A4B1-370B75C58B23}" type="parTrans" cxnId="{4135530E-A92E-4383-B876-A11C8B9D0365}">
      <dgm:prSet/>
      <dgm:spPr/>
      <dgm:t>
        <a:bodyPr/>
        <a:lstStyle/>
        <a:p>
          <a:endParaRPr lang="en-US"/>
        </a:p>
      </dgm:t>
    </dgm:pt>
    <dgm:pt modelId="{8E2BB556-28AF-473D-B0A7-8C0A856B945C}" type="sibTrans" cxnId="{4135530E-A92E-4383-B876-A11C8B9D0365}">
      <dgm:prSet/>
      <dgm:spPr/>
      <dgm:t>
        <a:bodyPr/>
        <a:lstStyle/>
        <a:p>
          <a:endParaRPr lang="en-US"/>
        </a:p>
      </dgm:t>
    </dgm:pt>
    <dgm:pt modelId="{C1BF9724-EEF4-4921-911C-F606E91216CE}" type="pres">
      <dgm:prSet presAssocID="{FB2E823B-0EA5-416B-A236-182C039D22C4}" presName="root" presStyleCnt="0">
        <dgm:presLayoutVars>
          <dgm:dir/>
          <dgm:resizeHandles val="exact"/>
        </dgm:presLayoutVars>
      </dgm:prSet>
      <dgm:spPr/>
    </dgm:pt>
    <dgm:pt modelId="{8D8BB002-D52E-4916-98DF-FC64E3E1C1DA}" type="pres">
      <dgm:prSet presAssocID="{FB2E823B-0EA5-416B-A236-182C039D22C4}" presName="container" presStyleCnt="0">
        <dgm:presLayoutVars>
          <dgm:dir/>
          <dgm:resizeHandles val="exact"/>
        </dgm:presLayoutVars>
      </dgm:prSet>
      <dgm:spPr/>
    </dgm:pt>
    <dgm:pt modelId="{228D4B98-C041-45BF-99E5-98A8901A7169}" type="pres">
      <dgm:prSet presAssocID="{0AB4D359-3DCF-4E9E-8F56-42B70E7D89CA}" presName="compNode" presStyleCnt="0"/>
      <dgm:spPr/>
    </dgm:pt>
    <dgm:pt modelId="{6C6E85F3-B1E8-4722-B852-ED7ED571661D}" type="pres">
      <dgm:prSet presAssocID="{0AB4D359-3DCF-4E9E-8F56-42B70E7D89CA}" presName="iconBgRect" presStyleLbl="bgShp" presStyleIdx="0" presStyleCnt="4"/>
      <dgm:spPr>
        <a:solidFill>
          <a:srgbClr val="C3D3E5"/>
        </a:solidFill>
      </dgm:spPr>
    </dgm:pt>
    <dgm:pt modelId="{9146A5AB-8011-4495-918D-96B216C2DB34}" type="pres">
      <dgm:prSet presAssocID="{0AB4D359-3DCF-4E9E-8F56-42B70E7D89C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3DEA6265-DAB4-40FD-A332-D89310933946}" type="pres">
      <dgm:prSet presAssocID="{0AB4D359-3DCF-4E9E-8F56-42B70E7D89CA}" presName="spaceRect" presStyleCnt="0"/>
      <dgm:spPr/>
    </dgm:pt>
    <dgm:pt modelId="{0168FA46-2B2C-4119-A06C-0EAD4F31A145}" type="pres">
      <dgm:prSet presAssocID="{0AB4D359-3DCF-4E9E-8F56-42B70E7D89CA}" presName="textRect" presStyleLbl="revTx" presStyleIdx="0" presStyleCnt="4">
        <dgm:presLayoutVars>
          <dgm:chMax val="1"/>
          <dgm:chPref val="1"/>
        </dgm:presLayoutVars>
      </dgm:prSet>
      <dgm:spPr/>
    </dgm:pt>
    <dgm:pt modelId="{3D555784-D3A2-4D8B-B255-E5D60E8D7D00}" type="pres">
      <dgm:prSet presAssocID="{9EFDFA43-49A9-4874-BC87-BD6477F1FE83}" presName="sibTrans" presStyleLbl="sibTrans2D1" presStyleIdx="0" presStyleCnt="0"/>
      <dgm:spPr/>
    </dgm:pt>
    <dgm:pt modelId="{13142746-0606-4BE1-88B8-B28D151D9980}" type="pres">
      <dgm:prSet presAssocID="{49DF5856-DA3B-4A16-AF9A-4E6C245FDD77}" presName="compNode" presStyleCnt="0"/>
      <dgm:spPr/>
    </dgm:pt>
    <dgm:pt modelId="{0F6805F0-4166-403B-A690-014506BEBAB9}" type="pres">
      <dgm:prSet presAssocID="{49DF5856-DA3B-4A16-AF9A-4E6C245FDD77}" presName="iconBgRect" presStyleLbl="bgShp" presStyleIdx="1" presStyleCnt="4"/>
      <dgm:spPr>
        <a:solidFill>
          <a:srgbClr val="C3D3E5"/>
        </a:solidFill>
      </dgm:spPr>
    </dgm:pt>
    <dgm:pt modelId="{EB93A386-8BB1-4AEC-8D6A-CEFD235737B5}" type="pres">
      <dgm:prSet presAssocID="{49DF5856-DA3B-4A16-AF9A-4E6C245FDD7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D25896B0-1523-41AD-AC1D-DB5F1432B088}" type="pres">
      <dgm:prSet presAssocID="{49DF5856-DA3B-4A16-AF9A-4E6C245FDD77}" presName="spaceRect" presStyleCnt="0"/>
      <dgm:spPr/>
    </dgm:pt>
    <dgm:pt modelId="{A970E19C-429F-4D3C-A2BD-2B746A91410B}" type="pres">
      <dgm:prSet presAssocID="{49DF5856-DA3B-4A16-AF9A-4E6C245FDD77}" presName="textRect" presStyleLbl="revTx" presStyleIdx="1" presStyleCnt="4">
        <dgm:presLayoutVars>
          <dgm:chMax val="1"/>
          <dgm:chPref val="1"/>
        </dgm:presLayoutVars>
      </dgm:prSet>
      <dgm:spPr/>
    </dgm:pt>
    <dgm:pt modelId="{8A244F7A-553C-4982-A16F-F8B8FB86F542}" type="pres">
      <dgm:prSet presAssocID="{A664A319-30D2-4FB6-9FEA-1E37B5D8B823}" presName="sibTrans" presStyleLbl="sibTrans2D1" presStyleIdx="0" presStyleCnt="0"/>
      <dgm:spPr/>
    </dgm:pt>
    <dgm:pt modelId="{2C8CB5CC-4E78-4E31-BF1D-3EF92926B543}" type="pres">
      <dgm:prSet presAssocID="{F9A3B5CD-E962-4C4E-9C09-548045656D62}" presName="compNode" presStyleCnt="0"/>
      <dgm:spPr/>
    </dgm:pt>
    <dgm:pt modelId="{D2F3BE19-ED39-4D21-ACCD-74F9D48F62FB}" type="pres">
      <dgm:prSet presAssocID="{F9A3B5CD-E962-4C4E-9C09-548045656D62}" presName="iconBgRect" presStyleLbl="bgShp" presStyleIdx="2" presStyleCnt="4"/>
      <dgm:spPr>
        <a:solidFill>
          <a:srgbClr val="C3D3E5"/>
        </a:solidFill>
      </dgm:spPr>
    </dgm:pt>
    <dgm:pt modelId="{923B3697-DDB7-412D-AAC1-88023C93F83D}" type="pres">
      <dgm:prSet presAssocID="{F9A3B5CD-E962-4C4E-9C09-548045656D6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pt>
    <dgm:pt modelId="{4C4AEE96-AA42-4C9E-A94B-C1B7B64EF7A7}" type="pres">
      <dgm:prSet presAssocID="{F9A3B5CD-E962-4C4E-9C09-548045656D62}" presName="spaceRect" presStyleCnt="0"/>
      <dgm:spPr/>
    </dgm:pt>
    <dgm:pt modelId="{AAC3E1EF-A50C-4640-B41C-9788BDA963A2}" type="pres">
      <dgm:prSet presAssocID="{F9A3B5CD-E962-4C4E-9C09-548045656D62}" presName="textRect" presStyleLbl="revTx" presStyleIdx="2" presStyleCnt="4">
        <dgm:presLayoutVars>
          <dgm:chMax val="1"/>
          <dgm:chPref val="1"/>
        </dgm:presLayoutVars>
      </dgm:prSet>
      <dgm:spPr/>
    </dgm:pt>
    <dgm:pt modelId="{95A7DAB3-8399-4FC3-BB8C-73C1A28C6E5E}" type="pres">
      <dgm:prSet presAssocID="{50099BA8-FC0A-4466-A703-76C004F7AE7D}" presName="sibTrans" presStyleLbl="sibTrans2D1" presStyleIdx="0" presStyleCnt="0"/>
      <dgm:spPr/>
    </dgm:pt>
    <dgm:pt modelId="{C27C4059-9E88-42C8-88C2-38AAA7EE3E6C}" type="pres">
      <dgm:prSet presAssocID="{28E46A8D-2E05-4AAA-89A7-4D14792F15D3}" presName="compNode" presStyleCnt="0"/>
      <dgm:spPr/>
    </dgm:pt>
    <dgm:pt modelId="{DC072401-BDB0-406E-9398-048BE6C6DCC1}" type="pres">
      <dgm:prSet presAssocID="{28E46A8D-2E05-4AAA-89A7-4D14792F15D3}" presName="iconBgRect" presStyleLbl="bgShp" presStyleIdx="3" presStyleCnt="4"/>
      <dgm:spPr>
        <a:noFill/>
      </dgm:spPr>
    </dgm:pt>
    <dgm:pt modelId="{A09EBE80-D28C-4F46-9501-19CB4EB4F196}" type="pres">
      <dgm:prSet presAssocID="{28E46A8D-2E05-4AAA-89A7-4D14792F15D3}" presName="iconRect" presStyleLbl="node1" presStyleIdx="3" presStyleCnt="4" custLinFactNeighborX="768" custLinFactNeighborY="514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elivery with solid fill"/>
        </a:ext>
      </dgm:extLst>
    </dgm:pt>
    <dgm:pt modelId="{A273D321-4C5B-42B9-A22C-0B256978BFB1}" type="pres">
      <dgm:prSet presAssocID="{28E46A8D-2E05-4AAA-89A7-4D14792F15D3}" presName="spaceRect" presStyleCnt="0"/>
      <dgm:spPr/>
    </dgm:pt>
    <dgm:pt modelId="{D52DDC36-7D30-40DE-8F2E-74147C695544}" type="pres">
      <dgm:prSet presAssocID="{28E46A8D-2E05-4AAA-89A7-4D14792F15D3}" presName="textRect" presStyleLbl="revTx" presStyleIdx="3" presStyleCnt="4">
        <dgm:presLayoutVars>
          <dgm:chMax val="1"/>
          <dgm:chPref val="1"/>
        </dgm:presLayoutVars>
      </dgm:prSet>
      <dgm:spPr/>
    </dgm:pt>
  </dgm:ptLst>
  <dgm:cxnLst>
    <dgm:cxn modelId="{4135530E-A92E-4383-B876-A11C8B9D0365}" srcId="{FB2E823B-0EA5-416B-A236-182C039D22C4}" destId="{28E46A8D-2E05-4AAA-89A7-4D14792F15D3}" srcOrd="3" destOrd="0" parTransId="{57C0F72F-AA0A-45BF-A4B1-370B75C58B23}" sibTransId="{8E2BB556-28AF-473D-B0A7-8C0A856B945C}"/>
    <dgm:cxn modelId="{0B44B414-D226-40A8-BF5E-2F38CF575BB5}" srcId="{FB2E823B-0EA5-416B-A236-182C039D22C4}" destId="{0AB4D359-3DCF-4E9E-8F56-42B70E7D89CA}" srcOrd="0" destOrd="0" parTransId="{CD77B4CF-76D2-48E8-98DC-32DFA7CF1894}" sibTransId="{9EFDFA43-49A9-4874-BC87-BD6477F1FE83}"/>
    <dgm:cxn modelId="{9E32FE2C-267A-41AA-BDBA-C114464BD23C}" srcId="{FB2E823B-0EA5-416B-A236-182C039D22C4}" destId="{49DF5856-DA3B-4A16-AF9A-4E6C245FDD77}" srcOrd="1" destOrd="0" parTransId="{DAEDDEEB-F643-4AFB-B187-A1D48B4FA248}" sibTransId="{A664A319-30D2-4FB6-9FEA-1E37B5D8B823}"/>
    <dgm:cxn modelId="{A7489478-201C-4D64-AB85-528B5AB7AE72}" srcId="{FB2E823B-0EA5-416B-A236-182C039D22C4}" destId="{F9A3B5CD-E962-4C4E-9C09-548045656D62}" srcOrd="2" destOrd="0" parTransId="{F142C112-B4C5-450F-83A0-419B75A7308B}" sibTransId="{50099BA8-FC0A-4466-A703-76C004F7AE7D}"/>
    <dgm:cxn modelId="{51D1E894-83CA-43A8-A0E4-1806831E6FA8}" type="presOf" srcId="{0AB4D359-3DCF-4E9E-8F56-42B70E7D89CA}" destId="{0168FA46-2B2C-4119-A06C-0EAD4F31A145}" srcOrd="0" destOrd="0" presId="urn:microsoft.com/office/officeart/2018/2/layout/IconCircleList"/>
    <dgm:cxn modelId="{C41073D3-2C1D-4A4B-9E57-44F010F65898}" type="presOf" srcId="{A664A319-30D2-4FB6-9FEA-1E37B5D8B823}" destId="{8A244F7A-553C-4982-A16F-F8B8FB86F542}" srcOrd="0" destOrd="0" presId="urn:microsoft.com/office/officeart/2018/2/layout/IconCircleList"/>
    <dgm:cxn modelId="{57F311DB-ED2F-45D0-804E-FB2C4E67B896}" type="presOf" srcId="{49DF5856-DA3B-4A16-AF9A-4E6C245FDD77}" destId="{A970E19C-429F-4D3C-A2BD-2B746A91410B}" srcOrd="0" destOrd="0" presId="urn:microsoft.com/office/officeart/2018/2/layout/IconCircleList"/>
    <dgm:cxn modelId="{1D56DFDD-DC32-49F8-9FD2-794D1FDA1054}" type="presOf" srcId="{50099BA8-FC0A-4466-A703-76C004F7AE7D}" destId="{95A7DAB3-8399-4FC3-BB8C-73C1A28C6E5E}" srcOrd="0" destOrd="0" presId="urn:microsoft.com/office/officeart/2018/2/layout/IconCircleList"/>
    <dgm:cxn modelId="{C13224E3-F085-4A63-A1E0-29D14E168292}" type="presOf" srcId="{F9A3B5CD-E962-4C4E-9C09-548045656D62}" destId="{AAC3E1EF-A50C-4640-B41C-9788BDA963A2}" srcOrd="0" destOrd="0" presId="urn:microsoft.com/office/officeart/2018/2/layout/IconCircleList"/>
    <dgm:cxn modelId="{F4C67DEE-0751-4AF0-99DB-C305D73E1229}" type="presOf" srcId="{9EFDFA43-49A9-4874-BC87-BD6477F1FE83}" destId="{3D555784-D3A2-4D8B-B255-E5D60E8D7D00}" srcOrd="0" destOrd="0" presId="urn:microsoft.com/office/officeart/2018/2/layout/IconCircleList"/>
    <dgm:cxn modelId="{46022FFC-5E70-4253-A0A1-6DD48CEFC87B}" type="presOf" srcId="{FB2E823B-0EA5-416B-A236-182C039D22C4}" destId="{C1BF9724-EEF4-4921-911C-F606E91216CE}" srcOrd="0" destOrd="0" presId="urn:microsoft.com/office/officeart/2018/2/layout/IconCircleList"/>
    <dgm:cxn modelId="{AA0201FE-5920-40D4-82A3-EDC017BACD38}" type="presOf" srcId="{28E46A8D-2E05-4AAA-89A7-4D14792F15D3}" destId="{D52DDC36-7D30-40DE-8F2E-74147C695544}" srcOrd="0" destOrd="0" presId="urn:microsoft.com/office/officeart/2018/2/layout/IconCircleList"/>
    <dgm:cxn modelId="{7933A772-37AC-4ED2-9EF0-4C5076F281BD}" type="presParOf" srcId="{C1BF9724-EEF4-4921-911C-F606E91216CE}" destId="{8D8BB002-D52E-4916-98DF-FC64E3E1C1DA}" srcOrd="0" destOrd="0" presId="urn:microsoft.com/office/officeart/2018/2/layout/IconCircleList"/>
    <dgm:cxn modelId="{46EB5139-F650-4D29-B6A7-DC9C832400E4}" type="presParOf" srcId="{8D8BB002-D52E-4916-98DF-FC64E3E1C1DA}" destId="{228D4B98-C041-45BF-99E5-98A8901A7169}" srcOrd="0" destOrd="0" presId="urn:microsoft.com/office/officeart/2018/2/layout/IconCircleList"/>
    <dgm:cxn modelId="{38A3A19C-203B-4195-A469-C1D0B2CC7336}" type="presParOf" srcId="{228D4B98-C041-45BF-99E5-98A8901A7169}" destId="{6C6E85F3-B1E8-4722-B852-ED7ED571661D}" srcOrd="0" destOrd="0" presId="urn:microsoft.com/office/officeart/2018/2/layout/IconCircleList"/>
    <dgm:cxn modelId="{A787F4BC-B00C-4993-9A01-7A1CD2D97D58}" type="presParOf" srcId="{228D4B98-C041-45BF-99E5-98A8901A7169}" destId="{9146A5AB-8011-4495-918D-96B216C2DB34}" srcOrd="1" destOrd="0" presId="urn:microsoft.com/office/officeart/2018/2/layout/IconCircleList"/>
    <dgm:cxn modelId="{E9CB8905-FB48-4194-9990-3D0E496FB6AB}" type="presParOf" srcId="{228D4B98-C041-45BF-99E5-98A8901A7169}" destId="{3DEA6265-DAB4-40FD-A332-D89310933946}" srcOrd="2" destOrd="0" presId="urn:microsoft.com/office/officeart/2018/2/layout/IconCircleList"/>
    <dgm:cxn modelId="{DC0419D2-12C3-40FA-8102-624CD1037B33}" type="presParOf" srcId="{228D4B98-C041-45BF-99E5-98A8901A7169}" destId="{0168FA46-2B2C-4119-A06C-0EAD4F31A145}" srcOrd="3" destOrd="0" presId="urn:microsoft.com/office/officeart/2018/2/layout/IconCircleList"/>
    <dgm:cxn modelId="{2C0DF408-4EB0-429D-A732-26331958EAE2}" type="presParOf" srcId="{8D8BB002-D52E-4916-98DF-FC64E3E1C1DA}" destId="{3D555784-D3A2-4D8B-B255-E5D60E8D7D00}" srcOrd="1" destOrd="0" presId="urn:microsoft.com/office/officeart/2018/2/layout/IconCircleList"/>
    <dgm:cxn modelId="{E0E5C8EC-8EBB-47E3-80AC-FFBC9624E4AC}" type="presParOf" srcId="{8D8BB002-D52E-4916-98DF-FC64E3E1C1DA}" destId="{13142746-0606-4BE1-88B8-B28D151D9980}" srcOrd="2" destOrd="0" presId="urn:microsoft.com/office/officeart/2018/2/layout/IconCircleList"/>
    <dgm:cxn modelId="{CBE5D429-9745-4B08-830A-C899AB0DDF72}" type="presParOf" srcId="{13142746-0606-4BE1-88B8-B28D151D9980}" destId="{0F6805F0-4166-403B-A690-014506BEBAB9}" srcOrd="0" destOrd="0" presId="urn:microsoft.com/office/officeart/2018/2/layout/IconCircleList"/>
    <dgm:cxn modelId="{623AA2D1-8FBA-4677-84BF-9ABEBE6C802C}" type="presParOf" srcId="{13142746-0606-4BE1-88B8-B28D151D9980}" destId="{EB93A386-8BB1-4AEC-8D6A-CEFD235737B5}" srcOrd="1" destOrd="0" presId="urn:microsoft.com/office/officeart/2018/2/layout/IconCircleList"/>
    <dgm:cxn modelId="{FDC4399A-5F82-4C2A-A29F-E15652138238}" type="presParOf" srcId="{13142746-0606-4BE1-88B8-B28D151D9980}" destId="{D25896B0-1523-41AD-AC1D-DB5F1432B088}" srcOrd="2" destOrd="0" presId="urn:microsoft.com/office/officeart/2018/2/layout/IconCircleList"/>
    <dgm:cxn modelId="{7E66FE8C-5D13-4646-AF5A-43E6561A2C93}" type="presParOf" srcId="{13142746-0606-4BE1-88B8-B28D151D9980}" destId="{A970E19C-429F-4D3C-A2BD-2B746A91410B}" srcOrd="3" destOrd="0" presId="urn:microsoft.com/office/officeart/2018/2/layout/IconCircleList"/>
    <dgm:cxn modelId="{9C8DDAEA-FD19-4391-B468-527993964BBB}" type="presParOf" srcId="{8D8BB002-D52E-4916-98DF-FC64E3E1C1DA}" destId="{8A244F7A-553C-4982-A16F-F8B8FB86F542}" srcOrd="3" destOrd="0" presId="urn:microsoft.com/office/officeart/2018/2/layout/IconCircleList"/>
    <dgm:cxn modelId="{7A153A86-3208-4EAA-9BAB-4D3C7BABA562}" type="presParOf" srcId="{8D8BB002-D52E-4916-98DF-FC64E3E1C1DA}" destId="{2C8CB5CC-4E78-4E31-BF1D-3EF92926B543}" srcOrd="4" destOrd="0" presId="urn:microsoft.com/office/officeart/2018/2/layout/IconCircleList"/>
    <dgm:cxn modelId="{4FF0D720-8AC2-4DED-BCAC-CD0ADDF09E68}" type="presParOf" srcId="{2C8CB5CC-4E78-4E31-BF1D-3EF92926B543}" destId="{D2F3BE19-ED39-4D21-ACCD-74F9D48F62FB}" srcOrd="0" destOrd="0" presId="urn:microsoft.com/office/officeart/2018/2/layout/IconCircleList"/>
    <dgm:cxn modelId="{25746665-754B-412C-B6BF-FF5686CF6AD3}" type="presParOf" srcId="{2C8CB5CC-4E78-4E31-BF1D-3EF92926B543}" destId="{923B3697-DDB7-412D-AAC1-88023C93F83D}" srcOrd="1" destOrd="0" presId="urn:microsoft.com/office/officeart/2018/2/layout/IconCircleList"/>
    <dgm:cxn modelId="{7DDCB094-58AF-4EBC-B6AC-DEFCF6A9A2DB}" type="presParOf" srcId="{2C8CB5CC-4E78-4E31-BF1D-3EF92926B543}" destId="{4C4AEE96-AA42-4C9E-A94B-C1B7B64EF7A7}" srcOrd="2" destOrd="0" presId="urn:microsoft.com/office/officeart/2018/2/layout/IconCircleList"/>
    <dgm:cxn modelId="{8DC53E17-A73B-4E12-8CAC-7D571628E1FC}" type="presParOf" srcId="{2C8CB5CC-4E78-4E31-BF1D-3EF92926B543}" destId="{AAC3E1EF-A50C-4640-B41C-9788BDA963A2}" srcOrd="3" destOrd="0" presId="urn:microsoft.com/office/officeart/2018/2/layout/IconCircleList"/>
    <dgm:cxn modelId="{CF5EADA5-9301-4635-A24D-9237765A1666}" type="presParOf" srcId="{8D8BB002-D52E-4916-98DF-FC64E3E1C1DA}" destId="{95A7DAB3-8399-4FC3-BB8C-73C1A28C6E5E}" srcOrd="5" destOrd="0" presId="urn:microsoft.com/office/officeart/2018/2/layout/IconCircleList"/>
    <dgm:cxn modelId="{BAED3542-9082-475A-BBDB-57AC7713D54A}" type="presParOf" srcId="{8D8BB002-D52E-4916-98DF-FC64E3E1C1DA}" destId="{C27C4059-9E88-42C8-88C2-38AAA7EE3E6C}" srcOrd="6" destOrd="0" presId="urn:microsoft.com/office/officeart/2018/2/layout/IconCircleList"/>
    <dgm:cxn modelId="{DB8520F1-20EC-47FC-9B0E-060405AFE6E1}" type="presParOf" srcId="{C27C4059-9E88-42C8-88C2-38AAA7EE3E6C}" destId="{DC072401-BDB0-406E-9398-048BE6C6DCC1}" srcOrd="0" destOrd="0" presId="urn:microsoft.com/office/officeart/2018/2/layout/IconCircleList"/>
    <dgm:cxn modelId="{77F39BBA-D33F-47A3-B7E6-45F2BDD4E536}" type="presParOf" srcId="{C27C4059-9E88-42C8-88C2-38AAA7EE3E6C}" destId="{A09EBE80-D28C-4F46-9501-19CB4EB4F196}" srcOrd="1" destOrd="0" presId="urn:microsoft.com/office/officeart/2018/2/layout/IconCircleList"/>
    <dgm:cxn modelId="{7F140299-E6AF-4EA1-9084-BF1CA32F65F0}" type="presParOf" srcId="{C27C4059-9E88-42C8-88C2-38AAA7EE3E6C}" destId="{A273D321-4C5B-42B9-A22C-0B256978BFB1}" srcOrd="2" destOrd="0" presId="urn:microsoft.com/office/officeart/2018/2/layout/IconCircleList"/>
    <dgm:cxn modelId="{93A7E2B3-C89F-42A6-9F14-5575B5BED98B}" type="presParOf" srcId="{C27C4059-9E88-42C8-88C2-38AAA7EE3E6C}" destId="{D52DDC36-7D30-40DE-8F2E-74147C69554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B2E823B-0EA5-416B-A236-182C039D22C4}"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AB4D359-3DCF-4E9E-8F56-42B70E7D89CA}">
      <dgm:prSet/>
      <dgm:spPr/>
      <dgm:t>
        <a:bodyPr/>
        <a:lstStyle/>
        <a:p>
          <a:r>
            <a:rPr lang="en-GB" b="1" dirty="0"/>
            <a:t>Collect and analyse </a:t>
          </a:r>
          <a:r>
            <a:rPr lang="en-GB" b="0" dirty="0"/>
            <a:t>your data</a:t>
          </a:r>
        </a:p>
        <a:p>
          <a:endParaRPr lang="en-US" b="0" dirty="0"/>
        </a:p>
      </dgm:t>
    </dgm:pt>
    <dgm:pt modelId="{CD77B4CF-76D2-48E8-98DC-32DFA7CF1894}" type="parTrans" cxnId="{0B44B414-D226-40A8-BF5E-2F38CF575BB5}">
      <dgm:prSet/>
      <dgm:spPr/>
      <dgm:t>
        <a:bodyPr/>
        <a:lstStyle/>
        <a:p>
          <a:endParaRPr lang="en-US"/>
        </a:p>
      </dgm:t>
    </dgm:pt>
    <dgm:pt modelId="{9EFDFA43-49A9-4874-BC87-BD6477F1FE83}" type="sibTrans" cxnId="{0B44B414-D226-40A8-BF5E-2F38CF575BB5}">
      <dgm:prSet/>
      <dgm:spPr/>
      <dgm:t>
        <a:bodyPr/>
        <a:lstStyle/>
        <a:p>
          <a:endParaRPr lang="en-US"/>
        </a:p>
      </dgm:t>
    </dgm:pt>
    <dgm:pt modelId="{49DF5856-DA3B-4A16-AF9A-4E6C245FDD77}">
      <dgm:prSet/>
      <dgm:spPr/>
      <dgm:t>
        <a:bodyPr/>
        <a:lstStyle/>
        <a:p>
          <a:r>
            <a:rPr lang="en-GB" b="1" dirty="0"/>
            <a:t>Draw conclusions </a:t>
          </a:r>
          <a:r>
            <a:rPr lang="en-GB" b="0" dirty="0"/>
            <a:t>from your findings and consider next steps</a:t>
          </a:r>
        </a:p>
      </dgm:t>
    </dgm:pt>
    <dgm:pt modelId="{DAEDDEEB-F643-4AFB-B187-A1D48B4FA248}" type="parTrans" cxnId="{9E32FE2C-267A-41AA-BDBA-C114464BD23C}">
      <dgm:prSet/>
      <dgm:spPr/>
      <dgm:t>
        <a:bodyPr/>
        <a:lstStyle/>
        <a:p>
          <a:endParaRPr lang="en-US"/>
        </a:p>
      </dgm:t>
    </dgm:pt>
    <dgm:pt modelId="{A664A319-30D2-4FB6-9FEA-1E37B5D8B823}" type="sibTrans" cxnId="{9E32FE2C-267A-41AA-BDBA-C114464BD23C}">
      <dgm:prSet/>
      <dgm:spPr/>
      <dgm:t>
        <a:bodyPr/>
        <a:lstStyle/>
        <a:p>
          <a:endParaRPr lang="en-US"/>
        </a:p>
      </dgm:t>
    </dgm:pt>
    <dgm:pt modelId="{F9A3B5CD-E962-4C4E-9C09-548045656D62}">
      <dgm:prSet/>
      <dgm:spPr/>
      <dgm:t>
        <a:bodyPr/>
        <a:lstStyle/>
        <a:p>
          <a:r>
            <a:rPr lang="en-GB" b="0" dirty="0"/>
            <a:t>Develop your </a:t>
          </a:r>
          <a:r>
            <a:rPr lang="en-GB" b="1" dirty="0"/>
            <a:t>report</a:t>
          </a:r>
          <a:r>
            <a:rPr lang="en-GB" b="0" dirty="0"/>
            <a:t> so that it </a:t>
          </a:r>
          <a:r>
            <a:rPr lang="en-GB" b="1" dirty="0"/>
            <a:t>tells the story</a:t>
          </a:r>
          <a:endParaRPr lang="en-GB" b="0" dirty="0"/>
        </a:p>
      </dgm:t>
    </dgm:pt>
    <dgm:pt modelId="{F142C112-B4C5-450F-83A0-419B75A7308B}" type="parTrans" cxnId="{A7489478-201C-4D64-AB85-528B5AB7AE72}">
      <dgm:prSet/>
      <dgm:spPr/>
      <dgm:t>
        <a:bodyPr/>
        <a:lstStyle/>
        <a:p>
          <a:endParaRPr lang="en-US"/>
        </a:p>
      </dgm:t>
    </dgm:pt>
    <dgm:pt modelId="{50099BA8-FC0A-4466-A703-76C004F7AE7D}" type="sibTrans" cxnId="{A7489478-201C-4D64-AB85-528B5AB7AE72}">
      <dgm:prSet/>
      <dgm:spPr/>
      <dgm:t>
        <a:bodyPr/>
        <a:lstStyle/>
        <a:p>
          <a:endParaRPr lang="en-US"/>
        </a:p>
      </dgm:t>
    </dgm:pt>
    <dgm:pt modelId="{28E46A8D-2E05-4AAA-89A7-4D14792F15D3}">
      <dgm:prSet/>
      <dgm:spPr/>
      <dgm:t>
        <a:bodyPr/>
        <a:lstStyle/>
        <a:p>
          <a:endParaRPr lang="en-US"/>
        </a:p>
      </dgm:t>
    </dgm:pt>
    <dgm:pt modelId="{57C0F72F-AA0A-45BF-A4B1-370B75C58B23}" type="parTrans" cxnId="{4135530E-A92E-4383-B876-A11C8B9D0365}">
      <dgm:prSet/>
      <dgm:spPr/>
      <dgm:t>
        <a:bodyPr/>
        <a:lstStyle/>
        <a:p>
          <a:endParaRPr lang="en-US"/>
        </a:p>
      </dgm:t>
    </dgm:pt>
    <dgm:pt modelId="{8E2BB556-28AF-473D-B0A7-8C0A856B945C}" type="sibTrans" cxnId="{4135530E-A92E-4383-B876-A11C8B9D0365}">
      <dgm:prSet/>
      <dgm:spPr/>
      <dgm:t>
        <a:bodyPr/>
        <a:lstStyle/>
        <a:p>
          <a:endParaRPr lang="en-US"/>
        </a:p>
      </dgm:t>
    </dgm:pt>
    <dgm:pt modelId="{C1BF9724-EEF4-4921-911C-F606E91216CE}" type="pres">
      <dgm:prSet presAssocID="{FB2E823B-0EA5-416B-A236-182C039D22C4}" presName="root" presStyleCnt="0">
        <dgm:presLayoutVars>
          <dgm:dir/>
          <dgm:resizeHandles val="exact"/>
        </dgm:presLayoutVars>
      </dgm:prSet>
      <dgm:spPr/>
    </dgm:pt>
    <dgm:pt modelId="{8D8BB002-D52E-4916-98DF-FC64E3E1C1DA}" type="pres">
      <dgm:prSet presAssocID="{FB2E823B-0EA5-416B-A236-182C039D22C4}" presName="container" presStyleCnt="0">
        <dgm:presLayoutVars>
          <dgm:dir/>
          <dgm:resizeHandles val="exact"/>
        </dgm:presLayoutVars>
      </dgm:prSet>
      <dgm:spPr/>
    </dgm:pt>
    <dgm:pt modelId="{228D4B98-C041-45BF-99E5-98A8901A7169}" type="pres">
      <dgm:prSet presAssocID="{0AB4D359-3DCF-4E9E-8F56-42B70E7D89CA}" presName="compNode" presStyleCnt="0"/>
      <dgm:spPr/>
    </dgm:pt>
    <dgm:pt modelId="{6C6E85F3-B1E8-4722-B852-ED7ED571661D}" type="pres">
      <dgm:prSet presAssocID="{0AB4D359-3DCF-4E9E-8F56-42B70E7D89CA}" presName="iconBgRect" presStyleLbl="bgShp" presStyleIdx="0" presStyleCnt="4"/>
      <dgm:spPr>
        <a:solidFill>
          <a:srgbClr val="C3D3E5"/>
        </a:solidFill>
      </dgm:spPr>
    </dgm:pt>
    <dgm:pt modelId="{9146A5AB-8011-4495-918D-96B216C2DB34}" type="pres">
      <dgm:prSet presAssocID="{0AB4D359-3DCF-4E9E-8F56-42B70E7D89C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uzzle pieces with solid fill"/>
        </a:ext>
      </dgm:extLst>
    </dgm:pt>
    <dgm:pt modelId="{3DEA6265-DAB4-40FD-A332-D89310933946}" type="pres">
      <dgm:prSet presAssocID="{0AB4D359-3DCF-4E9E-8F56-42B70E7D89CA}" presName="spaceRect" presStyleCnt="0"/>
      <dgm:spPr/>
    </dgm:pt>
    <dgm:pt modelId="{0168FA46-2B2C-4119-A06C-0EAD4F31A145}" type="pres">
      <dgm:prSet presAssocID="{0AB4D359-3DCF-4E9E-8F56-42B70E7D89CA}" presName="textRect" presStyleLbl="revTx" presStyleIdx="0" presStyleCnt="4">
        <dgm:presLayoutVars>
          <dgm:chMax val="1"/>
          <dgm:chPref val="1"/>
        </dgm:presLayoutVars>
      </dgm:prSet>
      <dgm:spPr/>
    </dgm:pt>
    <dgm:pt modelId="{3D555784-D3A2-4D8B-B255-E5D60E8D7D00}" type="pres">
      <dgm:prSet presAssocID="{9EFDFA43-49A9-4874-BC87-BD6477F1FE83}" presName="sibTrans" presStyleLbl="sibTrans2D1" presStyleIdx="0" presStyleCnt="0"/>
      <dgm:spPr/>
    </dgm:pt>
    <dgm:pt modelId="{13142746-0606-4BE1-88B8-B28D151D9980}" type="pres">
      <dgm:prSet presAssocID="{49DF5856-DA3B-4A16-AF9A-4E6C245FDD77}" presName="compNode" presStyleCnt="0"/>
      <dgm:spPr/>
    </dgm:pt>
    <dgm:pt modelId="{0F6805F0-4166-403B-A690-014506BEBAB9}" type="pres">
      <dgm:prSet presAssocID="{49DF5856-DA3B-4A16-AF9A-4E6C245FDD77}" presName="iconBgRect" presStyleLbl="bgShp" presStyleIdx="1" presStyleCnt="4"/>
      <dgm:spPr>
        <a:solidFill>
          <a:srgbClr val="C3D3E5"/>
        </a:solidFill>
      </dgm:spPr>
    </dgm:pt>
    <dgm:pt modelId="{EB93A386-8BB1-4AEC-8D6A-CEFD235737B5}" type="pres">
      <dgm:prSet presAssocID="{49DF5856-DA3B-4A16-AF9A-4E6C245FDD7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ars with solid fill"/>
        </a:ext>
      </dgm:extLst>
    </dgm:pt>
    <dgm:pt modelId="{D25896B0-1523-41AD-AC1D-DB5F1432B088}" type="pres">
      <dgm:prSet presAssocID="{49DF5856-DA3B-4A16-AF9A-4E6C245FDD77}" presName="spaceRect" presStyleCnt="0"/>
      <dgm:spPr/>
    </dgm:pt>
    <dgm:pt modelId="{A970E19C-429F-4D3C-A2BD-2B746A91410B}" type="pres">
      <dgm:prSet presAssocID="{49DF5856-DA3B-4A16-AF9A-4E6C245FDD77}" presName="textRect" presStyleLbl="revTx" presStyleIdx="1" presStyleCnt="4">
        <dgm:presLayoutVars>
          <dgm:chMax val="1"/>
          <dgm:chPref val="1"/>
        </dgm:presLayoutVars>
      </dgm:prSet>
      <dgm:spPr/>
    </dgm:pt>
    <dgm:pt modelId="{8A244F7A-553C-4982-A16F-F8B8FB86F542}" type="pres">
      <dgm:prSet presAssocID="{A664A319-30D2-4FB6-9FEA-1E37B5D8B823}" presName="sibTrans" presStyleLbl="sibTrans2D1" presStyleIdx="0" presStyleCnt="0"/>
      <dgm:spPr/>
    </dgm:pt>
    <dgm:pt modelId="{2C8CB5CC-4E78-4E31-BF1D-3EF92926B543}" type="pres">
      <dgm:prSet presAssocID="{F9A3B5CD-E962-4C4E-9C09-548045656D62}" presName="compNode" presStyleCnt="0"/>
      <dgm:spPr/>
    </dgm:pt>
    <dgm:pt modelId="{D2F3BE19-ED39-4D21-ACCD-74F9D48F62FB}" type="pres">
      <dgm:prSet presAssocID="{F9A3B5CD-E962-4C4E-9C09-548045656D62}" presName="iconBgRect" presStyleLbl="bgShp" presStyleIdx="2" presStyleCnt="4"/>
      <dgm:spPr>
        <a:solidFill>
          <a:srgbClr val="C3D3E5"/>
        </a:solidFill>
      </dgm:spPr>
    </dgm:pt>
    <dgm:pt modelId="{923B3697-DDB7-412D-AAC1-88023C93F83D}" type="pres">
      <dgm:prSet presAssocID="{F9A3B5CD-E962-4C4E-9C09-548045656D6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pt>
    <dgm:pt modelId="{4C4AEE96-AA42-4C9E-A94B-C1B7B64EF7A7}" type="pres">
      <dgm:prSet presAssocID="{F9A3B5CD-E962-4C4E-9C09-548045656D62}" presName="spaceRect" presStyleCnt="0"/>
      <dgm:spPr/>
    </dgm:pt>
    <dgm:pt modelId="{AAC3E1EF-A50C-4640-B41C-9788BDA963A2}" type="pres">
      <dgm:prSet presAssocID="{F9A3B5CD-E962-4C4E-9C09-548045656D62}" presName="textRect" presStyleLbl="revTx" presStyleIdx="2" presStyleCnt="4">
        <dgm:presLayoutVars>
          <dgm:chMax val="1"/>
          <dgm:chPref val="1"/>
        </dgm:presLayoutVars>
      </dgm:prSet>
      <dgm:spPr/>
    </dgm:pt>
    <dgm:pt modelId="{95A7DAB3-8399-4FC3-BB8C-73C1A28C6E5E}" type="pres">
      <dgm:prSet presAssocID="{50099BA8-FC0A-4466-A703-76C004F7AE7D}" presName="sibTrans" presStyleLbl="sibTrans2D1" presStyleIdx="0" presStyleCnt="0"/>
      <dgm:spPr/>
    </dgm:pt>
    <dgm:pt modelId="{C27C4059-9E88-42C8-88C2-38AAA7EE3E6C}" type="pres">
      <dgm:prSet presAssocID="{28E46A8D-2E05-4AAA-89A7-4D14792F15D3}" presName="compNode" presStyleCnt="0"/>
      <dgm:spPr/>
    </dgm:pt>
    <dgm:pt modelId="{DC072401-BDB0-406E-9398-048BE6C6DCC1}" type="pres">
      <dgm:prSet presAssocID="{28E46A8D-2E05-4AAA-89A7-4D14792F15D3}" presName="iconBgRect" presStyleLbl="bgShp" presStyleIdx="3" presStyleCnt="4"/>
      <dgm:spPr>
        <a:noFill/>
      </dgm:spPr>
    </dgm:pt>
    <dgm:pt modelId="{A09EBE80-D28C-4F46-9501-19CB4EB4F196}" type="pres">
      <dgm:prSet presAssocID="{28E46A8D-2E05-4AAA-89A7-4D14792F15D3}" presName="iconRect" presStyleLbl="node1" presStyleIdx="3" presStyleCnt="4"/>
      <dgm:spPr>
        <a:noFill/>
        <a:ln>
          <a:noFill/>
        </a:ln>
      </dgm:spPr>
    </dgm:pt>
    <dgm:pt modelId="{A273D321-4C5B-42B9-A22C-0B256978BFB1}" type="pres">
      <dgm:prSet presAssocID="{28E46A8D-2E05-4AAA-89A7-4D14792F15D3}" presName="spaceRect" presStyleCnt="0"/>
      <dgm:spPr/>
    </dgm:pt>
    <dgm:pt modelId="{D52DDC36-7D30-40DE-8F2E-74147C695544}" type="pres">
      <dgm:prSet presAssocID="{28E46A8D-2E05-4AAA-89A7-4D14792F15D3}" presName="textRect" presStyleLbl="revTx" presStyleIdx="3" presStyleCnt="4">
        <dgm:presLayoutVars>
          <dgm:chMax val="1"/>
          <dgm:chPref val="1"/>
        </dgm:presLayoutVars>
      </dgm:prSet>
      <dgm:spPr/>
    </dgm:pt>
  </dgm:ptLst>
  <dgm:cxnLst>
    <dgm:cxn modelId="{4135530E-A92E-4383-B876-A11C8B9D0365}" srcId="{FB2E823B-0EA5-416B-A236-182C039D22C4}" destId="{28E46A8D-2E05-4AAA-89A7-4D14792F15D3}" srcOrd="3" destOrd="0" parTransId="{57C0F72F-AA0A-45BF-A4B1-370B75C58B23}" sibTransId="{8E2BB556-28AF-473D-B0A7-8C0A856B945C}"/>
    <dgm:cxn modelId="{0B44B414-D226-40A8-BF5E-2F38CF575BB5}" srcId="{FB2E823B-0EA5-416B-A236-182C039D22C4}" destId="{0AB4D359-3DCF-4E9E-8F56-42B70E7D89CA}" srcOrd="0" destOrd="0" parTransId="{CD77B4CF-76D2-48E8-98DC-32DFA7CF1894}" sibTransId="{9EFDFA43-49A9-4874-BC87-BD6477F1FE83}"/>
    <dgm:cxn modelId="{9E32FE2C-267A-41AA-BDBA-C114464BD23C}" srcId="{FB2E823B-0EA5-416B-A236-182C039D22C4}" destId="{49DF5856-DA3B-4A16-AF9A-4E6C245FDD77}" srcOrd="1" destOrd="0" parTransId="{DAEDDEEB-F643-4AFB-B187-A1D48B4FA248}" sibTransId="{A664A319-30D2-4FB6-9FEA-1E37B5D8B823}"/>
    <dgm:cxn modelId="{A7489478-201C-4D64-AB85-528B5AB7AE72}" srcId="{FB2E823B-0EA5-416B-A236-182C039D22C4}" destId="{F9A3B5CD-E962-4C4E-9C09-548045656D62}" srcOrd="2" destOrd="0" parTransId="{F142C112-B4C5-450F-83A0-419B75A7308B}" sibTransId="{50099BA8-FC0A-4466-A703-76C004F7AE7D}"/>
    <dgm:cxn modelId="{51D1E894-83CA-43A8-A0E4-1806831E6FA8}" type="presOf" srcId="{0AB4D359-3DCF-4E9E-8F56-42B70E7D89CA}" destId="{0168FA46-2B2C-4119-A06C-0EAD4F31A145}" srcOrd="0" destOrd="0" presId="urn:microsoft.com/office/officeart/2018/2/layout/IconCircleList"/>
    <dgm:cxn modelId="{C41073D3-2C1D-4A4B-9E57-44F010F65898}" type="presOf" srcId="{A664A319-30D2-4FB6-9FEA-1E37B5D8B823}" destId="{8A244F7A-553C-4982-A16F-F8B8FB86F542}" srcOrd="0" destOrd="0" presId="urn:microsoft.com/office/officeart/2018/2/layout/IconCircleList"/>
    <dgm:cxn modelId="{57F311DB-ED2F-45D0-804E-FB2C4E67B896}" type="presOf" srcId="{49DF5856-DA3B-4A16-AF9A-4E6C245FDD77}" destId="{A970E19C-429F-4D3C-A2BD-2B746A91410B}" srcOrd="0" destOrd="0" presId="urn:microsoft.com/office/officeart/2018/2/layout/IconCircleList"/>
    <dgm:cxn modelId="{1D56DFDD-DC32-49F8-9FD2-794D1FDA1054}" type="presOf" srcId="{50099BA8-FC0A-4466-A703-76C004F7AE7D}" destId="{95A7DAB3-8399-4FC3-BB8C-73C1A28C6E5E}" srcOrd="0" destOrd="0" presId="urn:microsoft.com/office/officeart/2018/2/layout/IconCircleList"/>
    <dgm:cxn modelId="{C13224E3-F085-4A63-A1E0-29D14E168292}" type="presOf" srcId="{F9A3B5CD-E962-4C4E-9C09-548045656D62}" destId="{AAC3E1EF-A50C-4640-B41C-9788BDA963A2}" srcOrd="0" destOrd="0" presId="urn:microsoft.com/office/officeart/2018/2/layout/IconCircleList"/>
    <dgm:cxn modelId="{F4C67DEE-0751-4AF0-99DB-C305D73E1229}" type="presOf" srcId="{9EFDFA43-49A9-4874-BC87-BD6477F1FE83}" destId="{3D555784-D3A2-4D8B-B255-E5D60E8D7D00}" srcOrd="0" destOrd="0" presId="urn:microsoft.com/office/officeart/2018/2/layout/IconCircleList"/>
    <dgm:cxn modelId="{46022FFC-5E70-4253-A0A1-6DD48CEFC87B}" type="presOf" srcId="{FB2E823B-0EA5-416B-A236-182C039D22C4}" destId="{C1BF9724-EEF4-4921-911C-F606E91216CE}" srcOrd="0" destOrd="0" presId="urn:microsoft.com/office/officeart/2018/2/layout/IconCircleList"/>
    <dgm:cxn modelId="{AA0201FE-5920-40D4-82A3-EDC017BACD38}" type="presOf" srcId="{28E46A8D-2E05-4AAA-89A7-4D14792F15D3}" destId="{D52DDC36-7D30-40DE-8F2E-74147C695544}" srcOrd="0" destOrd="0" presId="urn:microsoft.com/office/officeart/2018/2/layout/IconCircleList"/>
    <dgm:cxn modelId="{7933A772-37AC-4ED2-9EF0-4C5076F281BD}" type="presParOf" srcId="{C1BF9724-EEF4-4921-911C-F606E91216CE}" destId="{8D8BB002-D52E-4916-98DF-FC64E3E1C1DA}" srcOrd="0" destOrd="0" presId="urn:microsoft.com/office/officeart/2018/2/layout/IconCircleList"/>
    <dgm:cxn modelId="{46EB5139-F650-4D29-B6A7-DC9C832400E4}" type="presParOf" srcId="{8D8BB002-D52E-4916-98DF-FC64E3E1C1DA}" destId="{228D4B98-C041-45BF-99E5-98A8901A7169}" srcOrd="0" destOrd="0" presId="urn:microsoft.com/office/officeart/2018/2/layout/IconCircleList"/>
    <dgm:cxn modelId="{38A3A19C-203B-4195-A469-C1D0B2CC7336}" type="presParOf" srcId="{228D4B98-C041-45BF-99E5-98A8901A7169}" destId="{6C6E85F3-B1E8-4722-B852-ED7ED571661D}" srcOrd="0" destOrd="0" presId="urn:microsoft.com/office/officeart/2018/2/layout/IconCircleList"/>
    <dgm:cxn modelId="{A787F4BC-B00C-4993-9A01-7A1CD2D97D58}" type="presParOf" srcId="{228D4B98-C041-45BF-99E5-98A8901A7169}" destId="{9146A5AB-8011-4495-918D-96B216C2DB34}" srcOrd="1" destOrd="0" presId="urn:microsoft.com/office/officeart/2018/2/layout/IconCircleList"/>
    <dgm:cxn modelId="{E9CB8905-FB48-4194-9990-3D0E496FB6AB}" type="presParOf" srcId="{228D4B98-C041-45BF-99E5-98A8901A7169}" destId="{3DEA6265-DAB4-40FD-A332-D89310933946}" srcOrd="2" destOrd="0" presId="urn:microsoft.com/office/officeart/2018/2/layout/IconCircleList"/>
    <dgm:cxn modelId="{DC0419D2-12C3-40FA-8102-624CD1037B33}" type="presParOf" srcId="{228D4B98-C041-45BF-99E5-98A8901A7169}" destId="{0168FA46-2B2C-4119-A06C-0EAD4F31A145}" srcOrd="3" destOrd="0" presId="urn:microsoft.com/office/officeart/2018/2/layout/IconCircleList"/>
    <dgm:cxn modelId="{2C0DF408-4EB0-429D-A732-26331958EAE2}" type="presParOf" srcId="{8D8BB002-D52E-4916-98DF-FC64E3E1C1DA}" destId="{3D555784-D3A2-4D8B-B255-E5D60E8D7D00}" srcOrd="1" destOrd="0" presId="urn:microsoft.com/office/officeart/2018/2/layout/IconCircleList"/>
    <dgm:cxn modelId="{E0E5C8EC-8EBB-47E3-80AC-FFBC9624E4AC}" type="presParOf" srcId="{8D8BB002-D52E-4916-98DF-FC64E3E1C1DA}" destId="{13142746-0606-4BE1-88B8-B28D151D9980}" srcOrd="2" destOrd="0" presId="urn:microsoft.com/office/officeart/2018/2/layout/IconCircleList"/>
    <dgm:cxn modelId="{CBE5D429-9745-4B08-830A-C899AB0DDF72}" type="presParOf" srcId="{13142746-0606-4BE1-88B8-B28D151D9980}" destId="{0F6805F0-4166-403B-A690-014506BEBAB9}" srcOrd="0" destOrd="0" presId="urn:microsoft.com/office/officeart/2018/2/layout/IconCircleList"/>
    <dgm:cxn modelId="{623AA2D1-8FBA-4677-84BF-9ABEBE6C802C}" type="presParOf" srcId="{13142746-0606-4BE1-88B8-B28D151D9980}" destId="{EB93A386-8BB1-4AEC-8D6A-CEFD235737B5}" srcOrd="1" destOrd="0" presId="urn:microsoft.com/office/officeart/2018/2/layout/IconCircleList"/>
    <dgm:cxn modelId="{FDC4399A-5F82-4C2A-A29F-E15652138238}" type="presParOf" srcId="{13142746-0606-4BE1-88B8-B28D151D9980}" destId="{D25896B0-1523-41AD-AC1D-DB5F1432B088}" srcOrd="2" destOrd="0" presId="urn:microsoft.com/office/officeart/2018/2/layout/IconCircleList"/>
    <dgm:cxn modelId="{7E66FE8C-5D13-4646-AF5A-43E6561A2C93}" type="presParOf" srcId="{13142746-0606-4BE1-88B8-B28D151D9980}" destId="{A970E19C-429F-4D3C-A2BD-2B746A91410B}" srcOrd="3" destOrd="0" presId="urn:microsoft.com/office/officeart/2018/2/layout/IconCircleList"/>
    <dgm:cxn modelId="{9C8DDAEA-FD19-4391-B468-527993964BBB}" type="presParOf" srcId="{8D8BB002-D52E-4916-98DF-FC64E3E1C1DA}" destId="{8A244F7A-553C-4982-A16F-F8B8FB86F542}" srcOrd="3" destOrd="0" presId="urn:microsoft.com/office/officeart/2018/2/layout/IconCircleList"/>
    <dgm:cxn modelId="{7A153A86-3208-4EAA-9BAB-4D3C7BABA562}" type="presParOf" srcId="{8D8BB002-D52E-4916-98DF-FC64E3E1C1DA}" destId="{2C8CB5CC-4E78-4E31-BF1D-3EF92926B543}" srcOrd="4" destOrd="0" presId="urn:microsoft.com/office/officeart/2018/2/layout/IconCircleList"/>
    <dgm:cxn modelId="{4FF0D720-8AC2-4DED-BCAC-CD0ADDF09E68}" type="presParOf" srcId="{2C8CB5CC-4E78-4E31-BF1D-3EF92926B543}" destId="{D2F3BE19-ED39-4D21-ACCD-74F9D48F62FB}" srcOrd="0" destOrd="0" presId="urn:microsoft.com/office/officeart/2018/2/layout/IconCircleList"/>
    <dgm:cxn modelId="{25746665-754B-412C-B6BF-FF5686CF6AD3}" type="presParOf" srcId="{2C8CB5CC-4E78-4E31-BF1D-3EF92926B543}" destId="{923B3697-DDB7-412D-AAC1-88023C93F83D}" srcOrd="1" destOrd="0" presId="urn:microsoft.com/office/officeart/2018/2/layout/IconCircleList"/>
    <dgm:cxn modelId="{7DDCB094-58AF-4EBC-B6AC-DEFCF6A9A2DB}" type="presParOf" srcId="{2C8CB5CC-4E78-4E31-BF1D-3EF92926B543}" destId="{4C4AEE96-AA42-4C9E-A94B-C1B7B64EF7A7}" srcOrd="2" destOrd="0" presId="urn:microsoft.com/office/officeart/2018/2/layout/IconCircleList"/>
    <dgm:cxn modelId="{8DC53E17-A73B-4E12-8CAC-7D571628E1FC}" type="presParOf" srcId="{2C8CB5CC-4E78-4E31-BF1D-3EF92926B543}" destId="{AAC3E1EF-A50C-4640-B41C-9788BDA963A2}" srcOrd="3" destOrd="0" presId="urn:microsoft.com/office/officeart/2018/2/layout/IconCircleList"/>
    <dgm:cxn modelId="{CF5EADA5-9301-4635-A24D-9237765A1666}" type="presParOf" srcId="{8D8BB002-D52E-4916-98DF-FC64E3E1C1DA}" destId="{95A7DAB3-8399-4FC3-BB8C-73C1A28C6E5E}" srcOrd="5" destOrd="0" presId="urn:microsoft.com/office/officeart/2018/2/layout/IconCircleList"/>
    <dgm:cxn modelId="{BAED3542-9082-475A-BBDB-57AC7713D54A}" type="presParOf" srcId="{8D8BB002-D52E-4916-98DF-FC64E3E1C1DA}" destId="{C27C4059-9E88-42C8-88C2-38AAA7EE3E6C}" srcOrd="6" destOrd="0" presId="urn:microsoft.com/office/officeart/2018/2/layout/IconCircleList"/>
    <dgm:cxn modelId="{DB8520F1-20EC-47FC-9B0E-060405AFE6E1}" type="presParOf" srcId="{C27C4059-9E88-42C8-88C2-38AAA7EE3E6C}" destId="{DC072401-BDB0-406E-9398-048BE6C6DCC1}" srcOrd="0" destOrd="0" presId="urn:microsoft.com/office/officeart/2018/2/layout/IconCircleList"/>
    <dgm:cxn modelId="{77F39BBA-D33F-47A3-B7E6-45F2BDD4E536}" type="presParOf" srcId="{C27C4059-9E88-42C8-88C2-38AAA7EE3E6C}" destId="{A09EBE80-D28C-4F46-9501-19CB4EB4F196}" srcOrd="1" destOrd="0" presId="urn:microsoft.com/office/officeart/2018/2/layout/IconCircleList"/>
    <dgm:cxn modelId="{7F140299-E6AF-4EA1-9084-BF1CA32F65F0}" type="presParOf" srcId="{C27C4059-9E88-42C8-88C2-38AAA7EE3E6C}" destId="{A273D321-4C5B-42B9-A22C-0B256978BFB1}" srcOrd="2" destOrd="0" presId="urn:microsoft.com/office/officeart/2018/2/layout/IconCircleList"/>
    <dgm:cxn modelId="{93A7E2B3-C89F-42A6-9F14-5575B5BED98B}" type="presParOf" srcId="{C27C4059-9E88-42C8-88C2-38AAA7EE3E6C}" destId="{D52DDC36-7D30-40DE-8F2E-74147C69554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69F5B-BEE1-48A3-991F-0A7C669ACC4B}">
      <dsp:nvSpPr>
        <dsp:cNvPr id="0" name=""/>
        <dsp:cNvSpPr/>
      </dsp:nvSpPr>
      <dsp:spPr>
        <a:xfrm>
          <a:off x="1284528" y="1726"/>
          <a:ext cx="3876764" cy="3859529"/>
        </a:xfrm>
        <a:prstGeom prst="ellipse">
          <a:avLst/>
        </a:prstGeom>
        <a:solidFill>
          <a:srgbClr val="1A55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GB" sz="1800" b="1" kern="1200" dirty="0">
            <a:solidFill>
              <a:schemeClr val="accent4">
                <a:lumMod val="60000"/>
                <a:lumOff val="40000"/>
              </a:schemeClr>
            </a:solidFill>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GB" sz="1800" b="1" kern="1200" dirty="0">
            <a:solidFill>
              <a:schemeClr val="accent4">
                <a:lumMod val="60000"/>
                <a:lumOff val="40000"/>
              </a:schemeClr>
            </a:solidFill>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GB" sz="2000" b="1" kern="1200" dirty="0">
              <a:solidFill>
                <a:srgbClr val="002060"/>
              </a:solidFill>
              <a:latin typeface="Arial" panose="020B0604020202020204" pitchFamily="34" charset="0"/>
              <a:cs typeface="Arial" panose="020B0604020202020204" pitchFamily="34" charset="0"/>
            </a:rPr>
            <a:t>Evaluation</a:t>
          </a:r>
        </a:p>
        <a:p>
          <a:pPr marL="0" lvl="0" indent="0" algn="ctr" defTabSz="8001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Key question: </a:t>
          </a:r>
          <a:r>
            <a:rPr lang="en-GB" sz="1600" kern="1200" dirty="0">
              <a:solidFill>
                <a:schemeClr val="bg1"/>
              </a:solidFill>
              <a:latin typeface="Arial" panose="020B0604020202020204" pitchFamily="34" charset="0"/>
              <a:cs typeface="Arial" panose="020B0604020202020204" pitchFamily="34" charset="0"/>
            </a:rPr>
            <a:t>Will/ did the intervention succeed, and </a:t>
          </a:r>
          <a:r>
            <a:rPr lang="en-GB" sz="1600" u="sng" kern="1200" dirty="0">
              <a:solidFill>
                <a:schemeClr val="bg1"/>
              </a:solidFill>
              <a:latin typeface="Arial" panose="020B0604020202020204" pitchFamily="34" charset="0"/>
              <a:cs typeface="Arial" panose="020B0604020202020204" pitchFamily="34" charset="0"/>
            </a:rPr>
            <a:t>why</a:t>
          </a:r>
          <a:r>
            <a:rPr lang="en-GB" sz="1600" kern="1200" dirty="0">
              <a:solidFill>
                <a:schemeClr val="bg1"/>
              </a:solidFill>
              <a:latin typeface="Arial" panose="020B0604020202020204" pitchFamily="34" charset="0"/>
              <a:cs typeface="Arial" panose="020B0604020202020204" pitchFamily="34" charset="0"/>
            </a:rPr>
            <a:t>?</a:t>
          </a:r>
          <a:endParaRPr lang="en-GB" sz="1600" b="1" kern="1200" dirty="0">
            <a:solidFill>
              <a:schemeClr val="bg1"/>
            </a:solidFill>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n-GB" sz="1400" b="1"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n-GB" sz="1600" b="1" kern="1200" dirty="0">
              <a:latin typeface="Arial" panose="020B0604020202020204" pitchFamily="34" charset="0"/>
              <a:cs typeface="Arial" panose="020B0604020202020204" pitchFamily="34" charset="0"/>
            </a:rPr>
            <a:t>Focusses on: </a:t>
          </a:r>
        </a:p>
        <a:p>
          <a:pPr marL="0" lvl="0" indent="0" algn="ctr" defTabSz="800100">
            <a:lnSpc>
              <a:spcPct val="90000"/>
            </a:lnSpc>
            <a:spcBef>
              <a:spcPct val="0"/>
            </a:spcBef>
            <a:spcAft>
              <a:spcPct val="35000"/>
            </a:spcAft>
            <a:buNone/>
          </a:pPr>
          <a:r>
            <a:rPr lang="en-GB" sz="1400" kern="1200" dirty="0">
              <a:solidFill>
                <a:schemeClr val="bg1"/>
              </a:solidFill>
              <a:latin typeface="Arial" panose="020B0604020202020204" pitchFamily="34" charset="0"/>
              <a:cs typeface="Arial" panose="020B0604020202020204" pitchFamily="34" charset="0"/>
            </a:rPr>
            <a:t>- Comparing selected metrics before and after an intervention takes place;</a:t>
          </a:r>
        </a:p>
        <a:p>
          <a:pPr marL="0" lvl="0" indent="0" algn="ctr" defTabSz="800100">
            <a:lnSpc>
              <a:spcPct val="90000"/>
            </a:lnSpc>
            <a:spcBef>
              <a:spcPct val="0"/>
            </a:spcBef>
            <a:spcAft>
              <a:spcPct val="35000"/>
            </a:spcAft>
            <a:buNone/>
          </a:pPr>
          <a:r>
            <a:rPr lang="en-GB" sz="1400" kern="1200" dirty="0">
              <a:solidFill>
                <a:schemeClr val="bg1"/>
              </a:solidFill>
              <a:latin typeface="Arial" panose="020B0604020202020204" pitchFamily="34" charset="0"/>
              <a:cs typeface="Arial" panose="020B0604020202020204" pitchFamily="34" charset="0"/>
            </a:rPr>
            <a:t>- Deciding whether change has occurred or not, and whether this is attributable to the intervention; </a:t>
          </a:r>
        </a:p>
        <a:p>
          <a:pPr marL="0" lvl="0" indent="0" algn="ctr" defTabSz="800100">
            <a:lnSpc>
              <a:spcPct val="90000"/>
            </a:lnSpc>
            <a:spcBef>
              <a:spcPct val="0"/>
            </a:spcBef>
            <a:spcAft>
              <a:spcPct val="35000"/>
            </a:spcAft>
            <a:buNone/>
          </a:pPr>
          <a:r>
            <a:rPr lang="en-GB" sz="1400" kern="1200" dirty="0">
              <a:solidFill>
                <a:schemeClr val="bg1"/>
              </a:solidFill>
              <a:latin typeface="Arial" panose="020B0604020202020204" pitchFamily="34" charset="0"/>
              <a:cs typeface="Arial" panose="020B0604020202020204" pitchFamily="34" charset="0"/>
            </a:rPr>
            <a:t>- Learning lessons to improve practice and decision-making</a:t>
          </a:r>
        </a:p>
        <a:p>
          <a:pPr marL="0" lvl="0" indent="0" algn="l" defTabSz="800100">
            <a:lnSpc>
              <a:spcPct val="90000"/>
            </a:lnSpc>
            <a:spcBef>
              <a:spcPct val="0"/>
            </a:spcBef>
            <a:spcAft>
              <a:spcPct val="35000"/>
            </a:spcAft>
            <a:buNone/>
          </a:pPr>
          <a:endParaRPr lang="en-GB" sz="1500" kern="1200" dirty="0">
            <a:solidFill>
              <a:schemeClr val="tx1"/>
            </a:solidFill>
          </a:endParaRPr>
        </a:p>
        <a:p>
          <a:pPr marL="0" lvl="0" indent="0" algn="l" defTabSz="800100">
            <a:lnSpc>
              <a:spcPct val="90000"/>
            </a:lnSpc>
            <a:spcBef>
              <a:spcPct val="0"/>
            </a:spcBef>
            <a:spcAft>
              <a:spcPct val="35000"/>
            </a:spcAft>
            <a:buNone/>
          </a:pPr>
          <a:endParaRPr lang="en-GB" sz="1500" kern="1200" dirty="0">
            <a:solidFill>
              <a:schemeClr val="tx1"/>
            </a:solidFill>
          </a:endParaRPr>
        </a:p>
        <a:p>
          <a:pPr marL="0" lvl="0" indent="0" algn="l" defTabSz="800100">
            <a:lnSpc>
              <a:spcPct val="90000"/>
            </a:lnSpc>
            <a:spcBef>
              <a:spcPct val="0"/>
            </a:spcBef>
            <a:spcAft>
              <a:spcPct val="35000"/>
            </a:spcAft>
            <a:buNone/>
          </a:pPr>
          <a:endParaRPr lang="en-GB" sz="1600" kern="1200" dirty="0"/>
        </a:p>
      </dsp:txBody>
      <dsp:txXfrm>
        <a:off x="1852267" y="566941"/>
        <a:ext cx="2741286" cy="27290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E85F3-B1E8-4722-B852-ED7ED571661D}">
      <dsp:nvSpPr>
        <dsp:cNvPr id="0" name=""/>
        <dsp:cNvSpPr/>
      </dsp:nvSpPr>
      <dsp:spPr>
        <a:xfrm>
          <a:off x="313259" y="2089"/>
          <a:ext cx="1388004" cy="1388004"/>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146A5AB-8011-4495-918D-96B216C2DB34}">
      <dsp:nvSpPr>
        <dsp:cNvPr id="0" name=""/>
        <dsp:cNvSpPr/>
      </dsp:nvSpPr>
      <dsp:spPr>
        <a:xfrm>
          <a:off x="604740" y="293570"/>
          <a:ext cx="805042" cy="8050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68FA46-2B2C-4119-A06C-0EAD4F31A145}">
      <dsp:nvSpPr>
        <dsp:cNvPr id="0" name=""/>
        <dsp:cNvSpPr/>
      </dsp:nvSpPr>
      <dsp:spPr>
        <a:xfrm>
          <a:off x="1998693" y="2089"/>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0" kern="1200" dirty="0"/>
            <a:t>Collect and analyse your data</a:t>
          </a:r>
        </a:p>
        <a:p>
          <a:pPr marL="0" lvl="0" indent="0" algn="l" defTabSz="1066800">
            <a:lnSpc>
              <a:spcPct val="90000"/>
            </a:lnSpc>
            <a:spcBef>
              <a:spcPct val="0"/>
            </a:spcBef>
            <a:spcAft>
              <a:spcPct val="35000"/>
            </a:spcAft>
            <a:buNone/>
          </a:pPr>
          <a:endParaRPr lang="en-US" sz="2400" b="0" kern="1200" dirty="0"/>
        </a:p>
      </dsp:txBody>
      <dsp:txXfrm>
        <a:off x="1998693" y="2089"/>
        <a:ext cx="3271725" cy="1388004"/>
      </dsp:txXfrm>
    </dsp:sp>
    <dsp:sp modelId="{0F6805F0-4166-403B-A690-014506BEBAB9}">
      <dsp:nvSpPr>
        <dsp:cNvPr id="0" name=""/>
        <dsp:cNvSpPr/>
      </dsp:nvSpPr>
      <dsp:spPr>
        <a:xfrm>
          <a:off x="5840493" y="2089"/>
          <a:ext cx="1388004" cy="1388004"/>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EB93A386-8BB1-4AEC-8D6A-CEFD235737B5}">
      <dsp:nvSpPr>
        <dsp:cNvPr id="0" name=""/>
        <dsp:cNvSpPr/>
      </dsp:nvSpPr>
      <dsp:spPr>
        <a:xfrm>
          <a:off x="6131974" y="293570"/>
          <a:ext cx="805042" cy="8050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0E19C-429F-4D3C-A2BD-2B746A91410B}">
      <dsp:nvSpPr>
        <dsp:cNvPr id="0" name=""/>
        <dsp:cNvSpPr/>
      </dsp:nvSpPr>
      <dsp:spPr>
        <a:xfrm>
          <a:off x="7525927" y="2089"/>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dirty="0"/>
            <a:t>Draw conclusions </a:t>
          </a:r>
          <a:r>
            <a:rPr lang="en-GB" sz="2400" b="0" kern="1200" dirty="0"/>
            <a:t>from your findings and consider next steps</a:t>
          </a:r>
        </a:p>
      </dsp:txBody>
      <dsp:txXfrm>
        <a:off x="7525927" y="2089"/>
        <a:ext cx="3271725" cy="1388004"/>
      </dsp:txXfrm>
    </dsp:sp>
    <dsp:sp modelId="{D2F3BE19-ED39-4D21-ACCD-74F9D48F62FB}">
      <dsp:nvSpPr>
        <dsp:cNvPr id="0" name=""/>
        <dsp:cNvSpPr/>
      </dsp:nvSpPr>
      <dsp:spPr>
        <a:xfrm>
          <a:off x="313259" y="1959531"/>
          <a:ext cx="1388004" cy="1388004"/>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23B3697-DDB7-412D-AAC1-88023C93F83D}">
      <dsp:nvSpPr>
        <dsp:cNvPr id="0" name=""/>
        <dsp:cNvSpPr/>
      </dsp:nvSpPr>
      <dsp:spPr>
        <a:xfrm>
          <a:off x="604740" y="2251012"/>
          <a:ext cx="805042" cy="80504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3E1EF-A50C-4640-B41C-9788BDA963A2}">
      <dsp:nvSpPr>
        <dsp:cNvPr id="0" name=""/>
        <dsp:cNvSpPr/>
      </dsp:nvSpPr>
      <dsp:spPr>
        <a:xfrm>
          <a:off x="1998693" y="1959531"/>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0" kern="1200" dirty="0"/>
            <a:t>Develop your report so that it tells the story.</a:t>
          </a:r>
        </a:p>
      </dsp:txBody>
      <dsp:txXfrm>
        <a:off x="1998693" y="1959531"/>
        <a:ext cx="3271725" cy="1388004"/>
      </dsp:txXfrm>
    </dsp:sp>
    <dsp:sp modelId="{DC072401-BDB0-406E-9398-048BE6C6DCC1}">
      <dsp:nvSpPr>
        <dsp:cNvPr id="0" name=""/>
        <dsp:cNvSpPr/>
      </dsp:nvSpPr>
      <dsp:spPr>
        <a:xfrm>
          <a:off x="5840493" y="1959531"/>
          <a:ext cx="1388004" cy="1388004"/>
        </a:xfrm>
        <a:prstGeom prst="ellipse">
          <a:avLst/>
        </a:prstGeom>
        <a:noFill/>
        <a:ln>
          <a:noFill/>
        </a:ln>
        <a:effectLst/>
      </dsp:spPr>
      <dsp:style>
        <a:lnRef idx="0">
          <a:scrgbClr r="0" g="0" b="0"/>
        </a:lnRef>
        <a:fillRef idx="1">
          <a:scrgbClr r="0" g="0" b="0"/>
        </a:fillRef>
        <a:effectRef idx="0">
          <a:scrgbClr r="0" g="0" b="0"/>
        </a:effectRef>
        <a:fontRef idx="minor"/>
      </dsp:style>
    </dsp:sp>
    <dsp:sp modelId="{A09EBE80-D28C-4F46-9501-19CB4EB4F196}">
      <dsp:nvSpPr>
        <dsp:cNvPr id="0" name=""/>
        <dsp:cNvSpPr/>
      </dsp:nvSpPr>
      <dsp:spPr>
        <a:xfrm>
          <a:off x="6131974" y="2251012"/>
          <a:ext cx="805042" cy="80504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DDC36-7D30-40DE-8F2E-74147C695544}">
      <dsp:nvSpPr>
        <dsp:cNvPr id="0" name=""/>
        <dsp:cNvSpPr/>
      </dsp:nvSpPr>
      <dsp:spPr>
        <a:xfrm>
          <a:off x="7525927" y="1959531"/>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Conduct your own ‘lean evaluation’</a:t>
          </a:r>
        </a:p>
      </dsp:txBody>
      <dsp:txXfrm>
        <a:off x="7525927" y="1959531"/>
        <a:ext cx="3271725" cy="13880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E85F3-B1E8-4722-B852-ED7ED571661D}">
      <dsp:nvSpPr>
        <dsp:cNvPr id="0" name=""/>
        <dsp:cNvSpPr/>
      </dsp:nvSpPr>
      <dsp:spPr>
        <a:xfrm>
          <a:off x="313259" y="2089"/>
          <a:ext cx="1388004" cy="1388004"/>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146A5AB-8011-4495-918D-96B216C2DB34}">
      <dsp:nvSpPr>
        <dsp:cNvPr id="0" name=""/>
        <dsp:cNvSpPr/>
      </dsp:nvSpPr>
      <dsp:spPr>
        <a:xfrm>
          <a:off x="604740" y="293570"/>
          <a:ext cx="805042" cy="80504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68FA46-2B2C-4119-A06C-0EAD4F31A145}">
      <dsp:nvSpPr>
        <dsp:cNvPr id="0" name=""/>
        <dsp:cNvSpPr/>
      </dsp:nvSpPr>
      <dsp:spPr>
        <a:xfrm>
          <a:off x="1998693" y="2089"/>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b="0" kern="1200" dirty="0"/>
            <a:t>Clearly communicate what you are doing, why you are doing it and who is going to benefit</a:t>
          </a:r>
          <a:endParaRPr lang="en-US" sz="2300" kern="1200" dirty="0"/>
        </a:p>
      </dsp:txBody>
      <dsp:txXfrm>
        <a:off x="1998693" y="2089"/>
        <a:ext cx="3271725" cy="1388004"/>
      </dsp:txXfrm>
    </dsp:sp>
    <dsp:sp modelId="{0F6805F0-4166-403B-A690-014506BEBAB9}">
      <dsp:nvSpPr>
        <dsp:cNvPr id="0" name=""/>
        <dsp:cNvSpPr/>
      </dsp:nvSpPr>
      <dsp:spPr>
        <a:xfrm>
          <a:off x="5840493" y="2089"/>
          <a:ext cx="1388004" cy="1388004"/>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EB93A386-8BB1-4AEC-8D6A-CEFD235737B5}">
      <dsp:nvSpPr>
        <dsp:cNvPr id="0" name=""/>
        <dsp:cNvSpPr/>
      </dsp:nvSpPr>
      <dsp:spPr>
        <a:xfrm>
          <a:off x="6131974" y="293570"/>
          <a:ext cx="805042" cy="8050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0E19C-429F-4D3C-A2BD-2B746A91410B}">
      <dsp:nvSpPr>
        <dsp:cNvPr id="0" name=""/>
        <dsp:cNvSpPr/>
      </dsp:nvSpPr>
      <dsp:spPr>
        <a:xfrm>
          <a:off x="7525927" y="2089"/>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b="0" kern="1200" dirty="0"/>
            <a:t>Communicate why your project is going to help achieve ECC strategic objectives</a:t>
          </a:r>
          <a:endParaRPr lang="en-US" sz="2300" kern="1200" dirty="0"/>
        </a:p>
      </dsp:txBody>
      <dsp:txXfrm>
        <a:off x="7525927" y="2089"/>
        <a:ext cx="3271725" cy="1388004"/>
      </dsp:txXfrm>
    </dsp:sp>
    <dsp:sp modelId="{D2F3BE19-ED39-4D21-ACCD-74F9D48F62FB}">
      <dsp:nvSpPr>
        <dsp:cNvPr id="0" name=""/>
        <dsp:cNvSpPr/>
      </dsp:nvSpPr>
      <dsp:spPr>
        <a:xfrm>
          <a:off x="313259" y="1959531"/>
          <a:ext cx="1388004" cy="1388004"/>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23B3697-DDB7-412D-AAC1-88023C93F83D}">
      <dsp:nvSpPr>
        <dsp:cNvPr id="0" name=""/>
        <dsp:cNvSpPr/>
      </dsp:nvSpPr>
      <dsp:spPr>
        <a:xfrm>
          <a:off x="604740" y="2251012"/>
          <a:ext cx="805042" cy="8050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3E1EF-A50C-4640-B41C-9788BDA963A2}">
      <dsp:nvSpPr>
        <dsp:cNvPr id="0" name=""/>
        <dsp:cNvSpPr/>
      </dsp:nvSpPr>
      <dsp:spPr>
        <a:xfrm>
          <a:off x="1998693" y="1959531"/>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b="0" kern="1200" dirty="0"/>
            <a:t>In other words, you will have your very own </a:t>
          </a:r>
          <a:r>
            <a:rPr lang="en-US" sz="2300" b="1" kern="1200" dirty="0"/>
            <a:t>project on a page,</a:t>
          </a:r>
          <a:r>
            <a:rPr lang="en-US" sz="2300" b="0" kern="1200" dirty="0"/>
            <a:t> </a:t>
          </a:r>
          <a:r>
            <a:rPr lang="en-US" sz="2300" b="1" kern="1200" dirty="0"/>
            <a:t>logic model </a:t>
          </a:r>
          <a:r>
            <a:rPr lang="en-US" sz="2300" b="0" kern="1200" dirty="0"/>
            <a:t>or </a:t>
          </a:r>
          <a:r>
            <a:rPr lang="en-US" sz="2300" b="1" kern="1200" dirty="0"/>
            <a:t>theory of change</a:t>
          </a:r>
          <a:endParaRPr lang="en-US" sz="2300" kern="1200" dirty="0"/>
        </a:p>
      </dsp:txBody>
      <dsp:txXfrm>
        <a:off x="1998693" y="1959531"/>
        <a:ext cx="3271725" cy="1388004"/>
      </dsp:txXfrm>
    </dsp:sp>
    <dsp:sp modelId="{DC072401-BDB0-406E-9398-048BE6C6DCC1}">
      <dsp:nvSpPr>
        <dsp:cNvPr id="0" name=""/>
        <dsp:cNvSpPr/>
      </dsp:nvSpPr>
      <dsp:spPr>
        <a:xfrm>
          <a:off x="5840493" y="1959531"/>
          <a:ext cx="1388004" cy="1388004"/>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A09EBE80-D28C-4F46-9501-19CB4EB4F196}">
      <dsp:nvSpPr>
        <dsp:cNvPr id="0" name=""/>
        <dsp:cNvSpPr/>
      </dsp:nvSpPr>
      <dsp:spPr>
        <a:xfrm>
          <a:off x="6131974" y="2251012"/>
          <a:ext cx="805042" cy="8050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DDC36-7D30-40DE-8F2E-74147C695544}">
      <dsp:nvSpPr>
        <dsp:cNvPr id="0" name=""/>
        <dsp:cNvSpPr/>
      </dsp:nvSpPr>
      <dsp:spPr>
        <a:xfrm>
          <a:off x="7525927" y="1959531"/>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b="0" kern="1200" dirty="0"/>
            <a:t>You are now ready to identify your evaluation questions</a:t>
          </a:r>
          <a:endParaRPr lang="en-US" sz="2300" kern="1200" dirty="0"/>
        </a:p>
      </dsp:txBody>
      <dsp:txXfrm>
        <a:off x="7525927" y="1959531"/>
        <a:ext cx="3271725" cy="1388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E85F3-B1E8-4722-B852-ED7ED571661D}">
      <dsp:nvSpPr>
        <dsp:cNvPr id="0" name=""/>
        <dsp:cNvSpPr/>
      </dsp:nvSpPr>
      <dsp:spPr>
        <a:xfrm>
          <a:off x="17459" y="426532"/>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146A5AB-8011-4495-918D-96B216C2DB34}">
      <dsp:nvSpPr>
        <dsp:cNvPr id="0" name=""/>
        <dsp:cNvSpPr/>
      </dsp:nvSpPr>
      <dsp:spPr>
        <a:xfrm>
          <a:off x="325388" y="734460"/>
          <a:ext cx="850468" cy="850468"/>
        </a:xfrm>
        <a:prstGeom prst="rect">
          <a:avLst/>
        </a:prstGeom>
        <a:blipFill>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68FA46-2B2C-4119-A06C-0EAD4F31A145}">
      <dsp:nvSpPr>
        <dsp:cNvPr id="0" name=""/>
        <dsp:cNvSpPr/>
      </dsp:nvSpPr>
      <dsp:spPr>
        <a:xfrm>
          <a:off x="1797997" y="426532"/>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1" kern="1200" dirty="0"/>
            <a:t>Identify the key questions </a:t>
          </a:r>
          <a:r>
            <a:rPr lang="en-GB" sz="1800" b="0" kern="1200" dirty="0"/>
            <a:t>you are going to ask, </a:t>
          </a:r>
          <a:r>
            <a:rPr lang="en-GB" sz="1800" b="1" kern="1200" dirty="0"/>
            <a:t>categorise</a:t>
          </a:r>
          <a:r>
            <a:rPr lang="en-GB" sz="1800" b="0" kern="1200" dirty="0"/>
            <a:t> and </a:t>
          </a:r>
          <a:r>
            <a:rPr lang="en-GB" sz="1800" b="1" kern="1200" dirty="0"/>
            <a:t>prioritise</a:t>
          </a:r>
          <a:r>
            <a:rPr lang="en-GB" sz="1800" b="0" kern="1200" dirty="0"/>
            <a:t> those that are most important</a:t>
          </a:r>
          <a:endParaRPr lang="en-US" sz="1800" kern="1200" dirty="0"/>
        </a:p>
      </dsp:txBody>
      <dsp:txXfrm>
        <a:off x="1797997" y="426532"/>
        <a:ext cx="3456338" cy="1466325"/>
      </dsp:txXfrm>
    </dsp:sp>
    <dsp:sp modelId="{0F6805F0-4166-403B-A690-014506BEBAB9}">
      <dsp:nvSpPr>
        <dsp:cNvPr id="0" name=""/>
        <dsp:cNvSpPr/>
      </dsp:nvSpPr>
      <dsp:spPr>
        <a:xfrm>
          <a:off x="5856576" y="426532"/>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EB93A386-8BB1-4AEC-8D6A-CEFD235737B5}">
      <dsp:nvSpPr>
        <dsp:cNvPr id="0" name=""/>
        <dsp:cNvSpPr/>
      </dsp:nvSpPr>
      <dsp:spPr>
        <a:xfrm>
          <a:off x="6164505" y="734460"/>
          <a:ext cx="850468" cy="850468"/>
        </a:xfrm>
        <a:prstGeom prst="rect">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0E19C-429F-4D3C-A2BD-2B746A91410B}">
      <dsp:nvSpPr>
        <dsp:cNvPr id="0" name=""/>
        <dsp:cNvSpPr/>
      </dsp:nvSpPr>
      <dsp:spPr>
        <a:xfrm>
          <a:off x="7637114" y="426532"/>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0" kern="1200"/>
            <a:t>Think about </a:t>
          </a:r>
          <a:r>
            <a:rPr lang="en-GB" sz="1800" b="1" kern="1200"/>
            <a:t>what kind of decisions will be taken about the project</a:t>
          </a:r>
          <a:r>
            <a:rPr lang="en-GB" sz="1800" b="0" kern="1200"/>
            <a:t>, and what kind of questions need to be asked, and the types of answer you need to take those decisions</a:t>
          </a:r>
        </a:p>
      </dsp:txBody>
      <dsp:txXfrm>
        <a:off x="7637114" y="426532"/>
        <a:ext cx="3456338" cy="1466325"/>
      </dsp:txXfrm>
    </dsp:sp>
    <dsp:sp modelId="{D2F3BE19-ED39-4D21-ACCD-74F9D48F62FB}">
      <dsp:nvSpPr>
        <dsp:cNvPr id="0" name=""/>
        <dsp:cNvSpPr/>
      </dsp:nvSpPr>
      <dsp:spPr>
        <a:xfrm>
          <a:off x="17459" y="2668245"/>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23B3697-DDB7-412D-AAC1-88023C93F83D}">
      <dsp:nvSpPr>
        <dsp:cNvPr id="0" name=""/>
        <dsp:cNvSpPr/>
      </dsp:nvSpPr>
      <dsp:spPr>
        <a:xfrm>
          <a:off x="325388" y="2976173"/>
          <a:ext cx="850468" cy="850468"/>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3E1EF-A50C-4640-B41C-9788BDA963A2}">
      <dsp:nvSpPr>
        <dsp:cNvPr id="0" name=""/>
        <dsp:cNvSpPr/>
      </dsp:nvSpPr>
      <dsp:spPr>
        <a:xfrm>
          <a:off x="1797997" y="2668245"/>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0" kern="1200" dirty="0"/>
            <a:t>And </a:t>
          </a:r>
          <a:r>
            <a:rPr lang="en-GB" sz="1800" b="1" kern="1200" dirty="0"/>
            <a:t>make sure you know what you are going to do with the evaluation</a:t>
          </a:r>
          <a:r>
            <a:rPr lang="en-GB" sz="1800" b="0" kern="1200" dirty="0"/>
            <a:t>. Focus on evaluation questions that can inform real choices going forward</a:t>
          </a:r>
        </a:p>
      </dsp:txBody>
      <dsp:txXfrm>
        <a:off x="1797997" y="2668245"/>
        <a:ext cx="3456338" cy="1466325"/>
      </dsp:txXfrm>
    </dsp:sp>
    <dsp:sp modelId="{DC072401-BDB0-406E-9398-048BE6C6DCC1}">
      <dsp:nvSpPr>
        <dsp:cNvPr id="0" name=""/>
        <dsp:cNvSpPr/>
      </dsp:nvSpPr>
      <dsp:spPr>
        <a:xfrm>
          <a:off x="5856576" y="2668245"/>
          <a:ext cx="1466325" cy="1466325"/>
        </a:xfrm>
        <a:prstGeom prst="ellipse">
          <a:avLst/>
        </a:prstGeom>
        <a:noFill/>
        <a:ln>
          <a:noFill/>
        </a:ln>
        <a:effectLst/>
      </dsp:spPr>
      <dsp:style>
        <a:lnRef idx="0">
          <a:scrgbClr r="0" g="0" b="0"/>
        </a:lnRef>
        <a:fillRef idx="1">
          <a:scrgbClr r="0" g="0" b="0"/>
        </a:fillRef>
        <a:effectRef idx="0">
          <a:scrgbClr r="0" g="0" b="0"/>
        </a:effectRef>
        <a:fontRef idx="minor"/>
      </dsp:style>
    </dsp:sp>
    <dsp:sp modelId="{A09EBE80-D28C-4F46-9501-19CB4EB4F196}">
      <dsp:nvSpPr>
        <dsp:cNvPr id="0" name=""/>
        <dsp:cNvSpPr/>
      </dsp:nvSpPr>
      <dsp:spPr>
        <a:xfrm>
          <a:off x="6164505" y="2976173"/>
          <a:ext cx="850468" cy="85046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DDC36-7D30-40DE-8F2E-74147C695544}">
      <dsp:nvSpPr>
        <dsp:cNvPr id="0" name=""/>
        <dsp:cNvSpPr/>
      </dsp:nvSpPr>
      <dsp:spPr>
        <a:xfrm>
          <a:off x="7637114" y="2668245"/>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p>
      </dsp:txBody>
      <dsp:txXfrm>
        <a:off x="7637114" y="2668245"/>
        <a:ext cx="3456338" cy="14663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E85F3-B1E8-4722-B852-ED7ED571661D}">
      <dsp:nvSpPr>
        <dsp:cNvPr id="0" name=""/>
        <dsp:cNvSpPr/>
      </dsp:nvSpPr>
      <dsp:spPr>
        <a:xfrm>
          <a:off x="17459" y="234384"/>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146A5AB-8011-4495-918D-96B216C2DB34}">
      <dsp:nvSpPr>
        <dsp:cNvPr id="0" name=""/>
        <dsp:cNvSpPr/>
      </dsp:nvSpPr>
      <dsp:spPr>
        <a:xfrm>
          <a:off x="325388" y="542312"/>
          <a:ext cx="850468" cy="850468"/>
        </a:xfrm>
        <a:prstGeom prst="rect">
          <a:avLst/>
        </a:prstGeom>
        <a:blipFill>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68FA46-2B2C-4119-A06C-0EAD4F31A145}">
      <dsp:nvSpPr>
        <dsp:cNvPr id="0" name=""/>
        <dsp:cNvSpPr/>
      </dsp:nvSpPr>
      <dsp:spPr>
        <a:xfrm>
          <a:off x="1797997" y="234384"/>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1" kern="1200" dirty="0"/>
            <a:t>Identify the key questions </a:t>
          </a:r>
          <a:r>
            <a:rPr lang="en-GB" sz="1800" b="0" kern="1200" dirty="0"/>
            <a:t>you are going to ask, </a:t>
          </a:r>
          <a:r>
            <a:rPr lang="en-GB" sz="1800" b="1" kern="1200" dirty="0"/>
            <a:t>categorise</a:t>
          </a:r>
          <a:r>
            <a:rPr lang="en-GB" sz="1800" b="0" kern="1200" dirty="0"/>
            <a:t> and </a:t>
          </a:r>
          <a:r>
            <a:rPr lang="en-GB" sz="1800" b="1" kern="1200" dirty="0"/>
            <a:t>prioritise</a:t>
          </a:r>
          <a:r>
            <a:rPr lang="en-GB" sz="1800" b="0" kern="1200" dirty="0"/>
            <a:t> those that are most important</a:t>
          </a:r>
          <a:endParaRPr lang="en-US" sz="1800" kern="1200" dirty="0"/>
        </a:p>
      </dsp:txBody>
      <dsp:txXfrm>
        <a:off x="1797997" y="234384"/>
        <a:ext cx="3456338" cy="1466325"/>
      </dsp:txXfrm>
    </dsp:sp>
    <dsp:sp modelId="{0F6805F0-4166-403B-A690-014506BEBAB9}">
      <dsp:nvSpPr>
        <dsp:cNvPr id="0" name=""/>
        <dsp:cNvSpPr/>
      </dsp:nvSpPr>
      <dsp:spPr>
        <a:xfrm>
          <a:off x="5856576" y="234384"/>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EB93A386-8BB1-4AEC-8D6A-CEFD235737B5}">
      <dsp:nvSpPr>
        <dsp:cNvPr id="0" name=""/>
        <dsp:cNvSpPr/>
      </dsp:nvSpPr>
      <dsp:spPr>
        <a:xfrm>
          <a:off x="6164505" y="542312"/>
          <a:ext cx="850468" cy="850468"/>
        </a:xfrm>
        <a:prstGeom prst="rect">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0E19C-429F-4D3C-A2BD-2B746A91410B}">
      <dsp:nvSpPr>
        <dsp:cNvPr id="0" name=""/>
        <dsp:cNvSpPr/>
      </dsp:nvSpPr>
      <dsp:spPr>
        <a:xfrm>
          <a:off x="7637114" y="234384"/>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0" kern="1200"/>
            <a:t>Think about </a:t>
          </a:r>
          <a:r>
            <a:rPr lang="en-GB" sz="1800" b="1" kern="1200"/>
            <a:t>what kind of decisions will be taken about the project</a:t>
          </a:r>
          <a:r>
            <a:rPr lang="en-GB" sz="1800" b="0" kern="1200"/>
            <a:t>, and what kind of questions need to be asked, and the types of answer you need to take those decisions</a:t>
          </a:r>
        </a:p>
      </dsp:txBody>
      <dsp:txXfrm>
        <a:off x="7637114" y="234384"/>
        <a:ext cx="3456338" cy="1466325"/>
      </dsp:txXfrm>
    </dsp:sp>
    <dsp:sp modelId="{D2F3BE19-ED39-4D21-ACCD-74F9D48F62FB}">
      <dsp:nvSpPr>
        <dsp:cNvPr id="0" name=""/>
        <dsp:cNvSpPr/>
      </dsp:nvSpPr>
      <dsp:spPr>
        <a:xfrm>
          <a:off x="17459" y="2397385"/>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23B3697-DDB7-412D-AAC1-88023C93F83D}">
      <dsp:nvSpPr>
        <dsp:cNvPr id="0" name=""/>
        <dsp:cNvSpPr/>
      </dsp:nvSpPr>
      <dsp:spPr>
        <a:xfrm>
          <a:off x="325388" y="2705313"/>
          <a:ext cx="850468" cy="850468"/>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3E1EF-A50C-4640-B41C-9788BDA963A2}">
      <dsp:nvSpPr>
        <dsp:cNvPr id="0" name=""/>
        <dsp:cNvSpPr/>
      </dsp:nvSpPr>
      <dsp:spPr>
        <a:xfrm>
          <a:off x="1797997" y="2397385"/>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GB" sz="1800" b="0" kern="1200" dirty="0"/>
            <a:t>And </a:t>
          </a:r>
          <a:r>
            <a:rPr lang="en-GB" sz="1800" b="1" kern="1200" dirty="0"/>
            <a:t>make sure you know what you are going to do with the evaluation</a:t>
          </a:r>
          <a:r>
            <a:rPr lang="en-GB" sz="1800" b="0" kern="1200" dirty="0"/>
            <a:t>. Focus on evaluation questions that can inform real choices going forward</a:t>
          </a:r>
        </a:p>
      </dsp:txBody>
      <dsp:txXfrm>
        <a:off x="1797997" y="2397385"/>
        <a:ext cx="3456338" cy="1466325"/>
      </dsp:txXfrm>
    </dsp:sp>
    <dsp:sp modelId="{DC072401-BDB0-406E-9398-048BE6C6DCC1}">
      <dsp:nvSpPr>
        <dsp:cNvPr id="0" name=""/>
        <dsp:cNvSpPr/>
      </dsp:nvSpPr>
      <dsp:spPr>
        <a:xfrm>
          <a:off x="5856576" y="2397385"/>
          <a:ext cx="1466325" cy="1466325"/>
        </a:xfrm>
        <a:prstGeom prst="ellipse">
          <a:avLst/>
        </a:prstGeom>
        <a:noFill/>
        <a:ln>
          <a:noFill/>
        </a:ln>
        <a:effectLst/>
      </dsp:spPr>
      <dsp:style>
        <a:lnRef idx="0">
          <a:scrgbClr r="0" g="0" b="0"/>
        </a:lnRef>
        <a:fillRef idx="1">
          <a:scrgbClr r="0" g="0" b="0"/>
        </a:fillRef>
        <a:effectRef idx="0">
          <a:scrgbClr r="0" g="0" b="0"/>
        </a:effectRef>
        <a:fontRef idx="minor"/>
      </dsp:style>
    </dsp:sp>
    <dsp:sp modelId="{A09EBE80-D28C-4F46-9501-19CB4EB4F196}">
      <dsp:nvSpPr>
        <dsp:cNvPr id="0" name=""/>
        <dsp:cNvSpPr/>
      </dsp:nvSpPr>
      <dsp:spPr>
        <a:xfrm>
          <a:off x="6176700" y="2924632"/>
          <a:ext cx="850468" cy="850468"/>
        </a:xfrm>
        <a:prstGeom prst="rect">
          <a:avLst/>
        </a:prstGeom>
        <a:blipFill rotWithShape="1">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DDC36-7D30-40DE-8F2E-74147C695544}">
      <dsp:nvSpPr>
        <dsp:cNvPr id="0" name=""/>
        <dsp:cNvSpPr/>
      </dsp:nvSpPr>
      <dsp:spPr>
        <a:xfrm>
          <a:off x="7637114" y="2397385"/>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0" kern="1200"/>
            <a:t>You are now ready to work out how to get answers for your questions.</a:t>
          </a:r>
          <a:endParaRPr lang="en-US" sz="1800" kern="1200"/>
        </a:p>
      </dsp:txBody>
      <dsp:txXfrm>
        <a:off x="7637114" y="2397385"/>
        <a:ext cx="3456338" cy="14663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E85F3-B1E8-4722-B852-ED7ED571661D}">
      <dsp:nvSpPr>
        <dsp:cNvPr id="0" name=""/>
        <dsp:cNvSpPr/>
      </dsp:nvSpPr>
      <dsp:spPr>
        <a:xfrm>
          <a:off x="17459" y="162615"/>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146A5AB-8011-4495-918D-96B216C2DB34}">
      <dsp:nvSpPr>
        <dsp:cNvPr id="0" name=""/>
        <dsp:cNvSpPr/>
      </dsp:nvSpPr>
      <dsp:spPr>
        <a:xfrm>
          <a:off x="325388" y="470543"/>
          <a:ext cx="850468" cy="85046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68FA46-2B2C-4119-A06C-0EAD4F31A145}">
      <dsp:nvSpPr>
        <dsp:cNvPr id="0" name=""/>
        <dsp:cNvSpPr/>
      </dsp:nvSpPr>
      <dsp:spPr>
        <a:xfrm>
          <a:off x="1797997" y="162615"/>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0" kern="1200" dirty="0"/>
            <a:t>Determine what methods are most suitable for collecting data for your evaluation</a:t>
          </a:r>
          <a:endParaRPr lang="en-US" sz="2400" b="0" kern="1200" dirty="0"/>
        </a:p>
      </dsp:txBody>
      <dsp:txXfrm>
        <a:off x="1797997" y="162615"/>
        <a:ext cx="3456338" cy="1466325"/>
      </dsp:txXfrm>
    </dsp:sp>
    <dsp:sp modelId="{0F6805F0-4166-403B-A690-014506BEBAB9}">
      <dsp:nvSpPr>
        <dsp:cNvPr id="0" name=""/>
        <dsp:cNvSpPr/>
      </dsp:nvSpPr>
      <dsp:spPr>
        <a:xfrm>
          <a:off x="5856576" y="162615"/>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EB93A386-8BB1-4AEC-8D6A-CEFD235737B5}">
      <dsp:nvSpPr>
        <dsp:cNvPr id="0" name=""/>
        <dsp:cNvSpPr/>
      </dsp:nvSpPr>
      <dsp:spPr>
        <a:xfrm>
          <a:off x="6164505" y="470543"/>
          <a:ext cx="850468" cy="85046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0E19C-429F-4D3C-A2BD-2B746A91410B}">
      <dsp:nvSpPr>
        <dsp:cNvPr id="0" name=""/>
        <dsp:cNvSpPr/>
      </dsp:nvSpPr>
      <dsp:spPr>
        <a:xfrm>
          <a:off x="7637114" y="162615"/>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0" kern="1200"/>
            <a:t>Write a data collection plan</a:t>
          </a:r>
        </a:p>
      </dsp:txBody>
      <dsp:txXfrm>
        <a:off x="7637114" y="162615"/>
        <a:ext cx="3456338" cy="1466325"/>
      </dsp:txXfrm>
    </dsp:sp>
    <dsp:sp modelId="{D2F3BE19-ED39-4D21-ACCD-74F9D48F62FB}">
      <dsp:nvSpPr>
        <dsp:cNvPr id="0" name=""/>
        <dsp:cNvSpPr/>
      </dsp:nvSpPr>
      <dsp:spPr>
        <a:xfrm>
          <a:off x="17459" y="2296217"/>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23B3697-DDB7-412D-AAC1-88023C93F83D}">
      <dsp:nvSpPr>
        <dsp:cNvPr id="0" name=""/>
        <dsp:cNvSpPr/>
      </dsp:nvSpPr>
      <dsp:spPr>
        <a:xfrm>
          <a:off x="325388" y="2604145"/>
          <a:ext cx="850468" cy="850468"/>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3E1EF-A50C-4640-B41C-9788BDA963A2}">
      <dsp:nvSpPr>
        <dsp:cNvPr id="0" name=""/>
        <dsp:cNvSpPr/>
      </dsp:nvSpPr>
      <dsp:spPr>
        <a:xfrm>
          <a:off x="1797997" y="2296217"/>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0" kern="1200"/>
            <a:t>Ensure that you keep your questions, methods and samples small and focused </a:t>
          </a:r>
        </a:p>
      </dsp:txBody>
      <dsp:txXfrm>
        <a:off x="1797997" y="2296217"/>
        <a:ext cx="3456338" cy="1466325"/>
      </dsp:txXfrm>
    </dsp:sp>
    <dsp:sp modelId="{DC072401-BDB0-406E-9398-048BE6C6DCC1}">
      <dsp:nvSpPr>
        <dsp:cNvPr id="0" name=""/>
        <dsp:cNvSpPr/>
      </dsp:nvSpPr>
      <dsp:spPr>
        <a:xfrm>
          <a:off x="5856576" y="2296217"/>
          <a:ext cx="1466325" cy="1466325"/>
        </a:xfrm>
        <a:prstGeom prst="ellipse">
          <a:avLst/>
        </a:prstGeom>
        <a:noFill/>
        <a:ln>
          <a:noFill/>
        </a:ln>
        <a:effectLst/>
      </dsp:spPr>
      <dsp:style>
        <a:lnRef idx="0">
          <a:scrgbClr r="0" g="0" b="0"/>
        </a:lnRef>
        <a:fillRef idx="1">
          <a:scrgbClr r="0" g="0" b="0"/>
        </a:fillRef>
        <a:effectRef idx="0">
          <a:scrgbClr r="0" g="0" b="0"/>
        </a:effectRef>
        <a:fontRef idx="minor"/>
      </dsp:style>
    </dsp:sp>
    <dsp:sp modelId="{A09EBE80-D28C-4F46-9501-19CB4EB4F196}">
      <dsp:nvSpPr>
        <dsp:cNvPr id="0" name=""/>
        <dsp:cNvSpPr/>
      </dsp:nvSpPr>
      <dsp:spPr>
        <a:xfrm>
          <a:off x="6164505" y="2604145"/>
          <a:ext cx="850468" cy="85046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DDC36-7D30-40DE-8F2E-74147C695544}">
      <dsp:nvSpPr>
        <dsp:cNvPr id="0" name=""/>
        <dsp:cNvSpPr/>
      </dsp:nvSpPr>
      <dsp:spPr>
        <a:xfrm>
          <a:off x="7637114" y="2296217"/>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endParaRPr lang="en-US" sz="2400" kern="1200"/>
        </a:p>
      </dsp:txBody>
      <dsp:txXfrm>
        <a:off x="7637114" y="2296217"/>
        <a:ext cx="3456338" cy="14663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E85F3-B1E8-4722-B852-ED7ED571661D}">
      <dsp:nvSpPr>
        <dsp:cNvPr id="0" name=""/>
        <dsp:cNvSpPr/>
      </dsp:nvSpPr>
      <dsp:spPr>
        <a:xfrm>
          <a:off x="313259" y="2089"/>
          <a:ext cx="1388004" cy="1388004"/>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146A5AB-8011-4495-918D-96B216C2DB34}">
      <dsp:nvSpPr>
        <dsp:cNvPr id="0" name=""/>
        <dsp:cNvSpPr/>
      </dsp:nvSpPr>
      <dsp:spPr>
        <a:xfrm>
          <a:off x="604740" y="293570"/>
          <a:ext cx="805042" cy="80504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68FA46-2B2C-4119-A06C-0EAD4F31A145}">
      <dsp:nvSpPr>
        <dsp:cNvPr id="0" name=""/>
        <dsp:cNvSpPr/>
      </dsp:nvSpPr>
      <dsp:spPr>
        <a:xfrm>
          <a:off x="1998693" y="2089"/>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b="0" kern="1200"/>
            <a:t>Determine what methods are most suitable for collecting data for your evaluation</a:t>
          </a:r>
          <a:endParaRPr lang="en-US" sz="2200" b="0" kern="1200"/>
        </a:p>
      </dsp:txBody>
      <dsp:txXfrm>
        <a:off x="1998693" y="2089"/>
        <a:ext cx="3271725" cy="1388004"/>
      </dsp:txXfrm>
    </dsp:sp>
    <dsp:sp modelId="{0F6805F0-4166-403B-A690-014506BEBAB9}">
      <dsp:nvSpPr>
        <dsp:cNvPr id="0" name=""/>
        <dsp:cNvSpPr/>
      </dsp:nvSpPr>
      <dsp:spPr>
        <a:xfrm>
          <a:off x="5840493" y="2089"/>
          <a:ext cx="1388004" cy="1388004"/>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EB93A386-8BB1-4AEC-8D6A-CEFD235737B5}">
      <dsp:nvSpPr>
        <dsp:cNvPr id="0" name=""/>
        <dsp:cNvSpPr/>
      </dsp:nvSpPr>
      <dsp:spPr>
        <a:xfrm>
          <a:off x="6131974" y="293570"/>
          <a:ext cx="805042" cy="80504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0E19C-429F-4D3C-A2BD-2B746A91410B}">
      <dsp:nvSpPr>
        <dsp:cNvPr id="0" name=""/>
        <dsp:cNvSpPr/>
      </dsp:nvSpPr>
      <dsp:spPr>
        <a:xfrm>
          <a:off x="7525927" y="2089"/>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b="0" kern="1200"/>
            <a:t>Write a data collection plan</a:t>
          </a:r>
        </a:p>
      </dsp:txBody>
      <dsp:txXfrm>
        <a:off x="7525927" y="2089"/>
        <a:ext cx="3271725" cy="1388004"/>
      </dsp:txXfrm>
    </dsp:sp>
    <dsp:sp modelId="{D2F3BE19-ED39-4D21-ACCD-74F9D48F62FB}">
      <dsp:nvSpPr>
        <dsp:cNvPr id="0" name=""/>
        <dsp:cNvSpPr/>
      </dsp:nvSpPr>
      <dsp:spPr>
        <a:xfrm>
          <a:off x="313259" y="1959531"/>
          <a:ext cx="1388004" cy="1388004"/>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23B3697-DDB7-412D-AAC1-88023C93F83D}">
      <dsp:nvSpPr>
        <dsp:cNvPr id="0" name=""/>
        <dsp:cNvSpPr/>
      </dsp:nvSpPr>
      <dsp:spPr>
        <a:xfrm>
          <a:off x="604740" y="2251012"/>
          <a:ext cx="805042" cy="80504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3E1EF-A50C-4640-B41C-9788BDA963A2}">
      <dsp:nvSpPr>
        <dsp:cNvPr id="0" name=""/>
        <dsp:cNvSpPr/>
      </dsp:nvSpPr>
      <dsp:spPr>
        <a:xfrm>
          <a:off x="1998693" y="1959531"/>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b="0" kern="1200"/>
            <a:t>Ensure that you keep your questions, methods and samples small and focused </a:t>
          </a:r>
        </a:p>
      </dsp:txBody>
      <dsp:txXfrm>
        <a:off x="1998693" y="1959531"/>
        <a:ext cx="3271725" cy="1388004"/>
      </dsp:txXfrm>
    </dsp:sp>
    <dsp:sp modelId="{DC072401-BDB0-406E-9398-048BE6C6DCC1}">
      <dsp:nvSpPr>
        <dsp:cNvPr id="0" name=""/>
        <dsp:cNvSpPr/>
      </dsp:nvSpPr>
      <dsp:spPr>
        <a:xfrm>
          <a:off x="5840493" y="1959531"/>
          <a:ext cx="1388004" cy="1388004"/>
        </a:xfrm>
        <a:prstGeom prst="ellipse">
          <a:avLst/>
        </a:prstGeom>
        <a:noFill/>
        <a:ln>
          <a:noFill/>
        </a:ln>
        <a:effectLst/>
      </dsp:spPr>
      <dsp:style>
        <a:lnRef idx="0">
          <a:scrgbClr r="0" g="0" b="0"/>
        </a:lnRef>
        <a:fillRef idx="1">
          <a:scrgbClr r="0" g="0" b="0"/>
        </a:fillRef>
        <a:effectRef idx="0">
          <a:scrgbClr r="0" g="0" b="0"/>
        </a:effectRef>
        <a:fontRef idx="minor"/>
      </dsp:style>
    </dsp:sp>
    <dsp:sp modelId="{A09EBE80-D28C-4F46-9501-19CB4EB4F196}">
      <dsp:nvSpPr>
        <dsp:cNvPr id="0" name=""/>
        <dsp:cNvSpPr/>
      </dsp:nvSpPr>
      <dsp:spPr>
        <a:xfrm>
          <a:off x="6131974" y="2251012"/>
          <a:ext cx="805042" cy="80504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DDC36-7D30-40DE-8F2E-74147C695544}">
      <dsp:nvSpPr>
        <dsp:cNvPr id="0" name=""/>
        <dsp:cNvSpPr/>
      </dsp:nvSpPr>
      <dsp:spPr>
        <a:xfrm>
          <a:off x="7525927" y="1959531"/>
          <a:ext cx="3271725" cy="138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t>You are now ready to </a:t>
          </a:r>
          <a:r>
            <a:rPr lang="en-GB" sz="2200" kern="1200"/>
            <a:t>create an evaluation plan, get a budget and ethical approval</a:t>
          </a:r>
          <a:endParaRPr lang="en-US" sz="2200" kern="1200"/>
        </a:p>
      </dsp:txBody>
      <dsp:txXfrm>
        <a:off x="7525927" y="1959531"/>
        <a:ext cx="3271725" cy="13880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E85F3-B1E8-4722-B852-ED7ED571661D}">
      <dsp:nvSpPr>
        <dsp:cNvPr id="0" name=""/>
        <dsp:cNvSpPr/>
      </dsp:nvSpPr>
      <dsp:spPr>
        <a:xfrm>
          <a:off x="17459" y="177999"/>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146A5AB-8011-4495-918D-96B216C2DB34}">
      <dsp:nvSpPr>
        <dsp:cNvPr id="0" name=""/>
        <dsp:cNvSpPr/>
      </dsp:nvSpPr>
      <dsp:spPr>
        <a:xfrm>
          <a:off x="325388" y="485927"/>
          <a:ext cx="850468" cy="85046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68FA46-2B2C-4119-A06C-0EAD4F31A145}">
      <dsp:nvSpPr>
        <dsp:cNvPr id="0" name=""/>
        <dsp:cNvSpPr/>
      </dsp:nvSpPr>
      <dsp:spPr>
        <a:xfrm>
          <a:off x="1797997" y="177999"/>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GB" sz="2300" b="0" kern="1200" dirty="0"/>
            <a:t>Pull together an </a:t>
          </a:r>
          <a:r>
            <a:rPr lang="en-GB" sz="2300" b="1" kern="1200" dirty="0"/>
            <a:t>evaluation plan</a:t>
          </a:r>
          <a:r>
            <a:rPr lang="en-GB" sz="2300" b="0" kern="1200" dirty="0"/>
            <a:t>, a project plan, staff to do the work, a budget</a:t>
          </a:r>
        </a:p>
        <a:p>
          <a:pPr marL="0" lvl="0" indent="0" algn="l" defTabSz="1022350">
            <a:lnSpc>
              <a:spcPct val="90000"/>
            </a:lnSpc>
            <a:spcBef>
              <a:spcPct val="0"/>
            </a:spcBef>
            <a:spcAft>
              <a:spcPct val="35000"/>
            </a:spcAft>
            <a:buNone/>
          </a:pPr>
          <a:endParaRPr lang="en-US" sz="2300" b="0" kern="1200" dirty="0"/>
        </a:p>
      </dsp:txBody>
      <dsp:txXfrm>
        <a:off x="1797997" y="177999"/>
        <a:ext cx="3456338" cy="1466325"/>
      </dsp:txXfrm>
    </dsp:sp>
    <dsp:sp modelId="{0F6805F0-4166-403B-A690-014506BEBAB9}">
      <dsp:nvSpPr>
        <dsp:cNvPr id="0" name=""/>
        <dsp:cNvSpPr/>
      </dsp:nvSpPr>
      <dsp:spPr>
        <a:xfrm>
          <a:off x="5856576" y="177999"/>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EB93A386-8BB1-4AEC-8D6A-CEFD235737B5}">
      <dsp:nvSpPr>
        <dsp:cNvPr id="0" name=""/>
        <dsp:cNvSpPr/>
      </dsp:nvSpPr>
      <dsp:spPr>
        <a:xfrm>
          <a:off x="6164505" y="485927"/>
          <a:ext cx="850468" cy="8504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0E19C-429F-4D3C-A2BD-2B746A91410B}">
      <dsp:nvSpPr>
        <dsp:cNvPr id="0" name=""/>
        <dsp:cNvSpPr/>
      </dsp:nvSpPr>
      <dsp:spPr>
        <a:xfrm>
          <a:off x="7637114" y="177999"/>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GB" sz="2300" b="1" kern="1200" dirty="0"/>
            <a:t>Build in time </a:t>
          </a:r>
          <a:r>
            <a:rPr lang="en-GB" sz="2300" b="0" kern="1200" dirty="0"/>
            <a:t>for the analysis and checking in with stakeholders who will use the findings</a:t>
          </a:r>
        </a:p>
      </dsp:txBody>
      <dsp:txXfrm>
        <a:off x="7637114" y="177999"/>
        <a:ext cx="3456338" cy="1466325"/>
      </dsp:txXfrm>
    </dsp:sp>
    <dsp:sp modelId="{D2F3BE19-ED39-4D21-ACCD-74F9D48F62FB}">
      <dsp:nvSpPr>
        <dsp:cNvPr id="0" name=""/>
        <dsp:cNvSpPr/>
      </dsp:nvSpPr>
      <dsp:spPr>
        <a:xfrm>
          <a:off x="17459" y="2317903"/>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23B3697-DDB7-412D-AAC1-88023C93F83D}">
      <dsp:nvSpPr>
        <dsp:cNvPr id="0" name=""/>
        <dsp:cNvSpPr/>
      </dsp:nvSpPr>
      <dsp:spPr>
        <a:xfrm>
          <a:off x="325388" y="2625831"/>
          <a:ext cx="850468" cy="85046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3E1EF-A50C-4640-B41C-9788BDA963A2}">
      <dsp:nvSpPr>
        <dsp:cNvPr id="0" name=""/>
        <dsp:cNvSpPr/>
      </dsp:nvSpPr>
      <dsp:spPr>
        <a:xfrm>
          <a:off x="1797997" y="2317903"/>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GB" sz="2300" b="0" kern="1200" dirty="0"/>
            <a:t>And you’ll need to think through the </a:t>
          </a:r>
          <a:r>
            <a:rPr lang="en-GB" sz="2300" b="1" kern="1200" dirty="0"/>
            <a:t>ethical issues </a:t>
          </a:r>
          <a:r>
            <a:rPr lang="en-GB" sz="2300" b="0" kern="1200" dirty="0"/>
            <a:t>associated with your plan and get ethical approval</a:t>
          </a:r>
        </a:p>
      </dsp:txBody>
      <dsp:txXfrm>
        <a:off x="1797997" y="2317903"/>
        <a:ext cx="3456338" cy="1466325"/>
      </dsp:txXfrm>
    </dsp:sp>
    <dsp:sp modelId="{DC072401-BDB0-406E-9398-048BE6C6DCC1}">
      <dsp:nvSpPr>
        <dsp:cNvPr id="0" name=""/>
        <dsp:cNvSpPr/>
      </dsp:nvSpPr>
      <dsp:spPr>
        <a:xfrm>
          <a:off x="5856576" y="2317903"/>
          <a:ext cx="1466325" cy="1466325"/>
        </a:xfrm>
        <a:prstGeom prst="ellipse">
          <a:avLst/>
        </a:prstGeom>
        <a:noFill/>
        <a:ln>
          <a:noFill/>
        </a:ln>
        <a:effectLst/>
      </dsp:spPr>
      <dsp:style>
        <a:lnRef idx="0">
          <a:scrgbClr r="0" g="0" b="0"/>
        </a:lnRef>
        <a:fillRef idx="1">
          <a:scrgbClr r="0" g="0" b="0"/>
        </a:fillRef>
        <a:effectRef idx="0">
          <a:scrgbClr r="0" g="0" b="0"/>
        </a:effectRef>
        <a:fontRef idx="minor"/>
      </dsp:style>
    </dsp:sp>
    <dsp:sp modelId="{A09EBE80-D28C-4F46-9501-19CB4EB4F196}">
      <dsp:nvSpPr>
        <dsp:cNvPr id="0" name=""/>
        <dsp:cNvSpPr/>
      </dsp:nvSpPr>
      <dsp:spPr>
        <a:xfrm>
          <a:off x="6164505" y="2625831"/>
          <a:ext cx="850468" cy="85046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DDC36-7D30-40DE-8F2E-74147C695544}">
      <dsp:nvSpPr>
        <dsp:cNvPr id="0" name=""/>
        <dsp:cNvSpPr/>
      </dsp:nvSpPr>
      <dsp:spPr>
        <a:xfrm>
          <a:off x="7637114" y="2317903"/>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endParaRPr lang="en-US" sz="2300" kern="1200"/>
        </a:p>
      </dsp:txBody>
      <dsp:txXfrm>
        <a:off x="7637114" y="2317903"/>
        <a:ext cx="3456338" cy="14663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E85F3-B1E8-4722-B852-ED7ED571661D}">
      <dsp:nvSpPr>
        <dsp:cNvPr id="0" name=""/>
        <dsp:cNvSpPr/>
      </dsp:nvSpPr>
      <dsp:spPr>
        <a:xfrm>
          <a:off x="17459" y="72761"/>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146A5AB-8011-4495-918D-96B216C2DB34}">
      <dsp:nvSpPr>
        <dsp:cNvPr id="0" name=""/>
        <dsp:cNvSpPr/>
      </dsp:nvSpPr>
      <dsp:spPr>
        <a:xfrm>
          <a:off x="325388" y="380690"/>
          <a:ext cx="850468" cy="85046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68FA46-2B2C-4119-A06C-0EAD4F31A145}">
      <dsp:nvSpPr>
        <dsp:cNvPr id="0" name=""/>
        <dsp:cNvSpPr/>
      </dsp:nvSpPr>
      <dsp:spPr>
        <a:xfrm>
          <a:off x="1797997" y="72761"/>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GB" sz="2300" b="0" kern="1200" dirty="0"/>
            <a:t>Pull together an </a:t>
          </a:r>
          <a:r>
            <a:rPr lang="en-GB" sz="2300" b="1" kern="1200" dirty="0"/>
            <a:t>evaluation plan</a:t>
          </a:r>
          <a:r>
            <a:rPr lang="en-GB" sz="2300" b="0" kern="1200" dirty="0"/>
            <a:t>, a project plan, staff to do the work, a budget</a:t>
          </a:r>
        </a:p>
        <a:p>
          <a:pPr marL="0" lvl="0" indent="0" algn="l" defTabSz="1022350">
            <a:lnSpc>
              <a:spcPct val="90000"/>
            </a:lnSpc>
            <a:spcBef>
              <a:spcPct val="0"/>
            </a:spcBef>
            <a:spcAft>
              <a:spcPct val="35000"/>
            </a:spcAft>
            <a:buNone/>
          </a:pPr>
          <a:endParaRPr lang="en-US" sz="2300" b="0" kern="1200" dirty="0"/>
        </a:p>
      </dsp:txBody>
      <dsp:txXfrm>
        <a:off x="1797997" y="72761"/>
        <a:ext cx="3456338" cy="1466325"/>
      </dsp:txXfrm>
    </dsp:sp>
    <dsp:sp modelId="{0F6805F0-4166-403B-A690-014506BEBAB9}">
      <dsp:nvSpPr>
        <dsp:cNvPr id="0" name=""/>
        <dsp:cNvSpPr/>
      </dsp:nvSpPr>
      <dsp:spPr>
        <a:xfrm>
          <a:off x="5856576" y="72761"/>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EB93A386-8BB1-4AEC-8D6A-CEFD235737B5}">
      <dsp:nvSpPr>
        <dsp:cNvPr id="0" name=""/>
        <dsp:cNvSpPr/>
      </dsp:nvSpPr>
      <dsp:spPr>
        <a:xfrm>
          <a:off x="6164505" y="380690"/>
          <a:ext cx="850468" cy="8504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0E19C-429F-4D3C-A2BD-2B746A91410B}">
      <dsp:nvSpPr>
        <dsp:cNvPr id="0" name=""/>
        <dsp:cNvSpPr/>
      </dsp:nvSpPr>
      <dsp:spPr>
        <a:xfrm>
          <a:off x="7637114" y="72761"/>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GB" sz="2300" b="1" kern="1200" dirty="0"/>
            <a:t>Build in time </a:t>
          </a:r>
          <a:r>
            <a:rPr lang="en-GB" sz="2300" b="0" kern="1200" dirty="0"/>
            <a:t>for the analysis and checking in with stakeholders who will use the findings</a:t>
          </a:r>
        </a:p>
      </dsp:txBody>
      <dsp:txXfrm>
        <a:off x="7637114" y="72761"/>
        <a:ext cx="3456338" cy="1466325"/>
      </dsp:txXfrm>
    </dsp:sp>
    <dsp:sp modelId="{D2F3BE19-ED39-4D21-ACCD-74F9D48F62FB}">
      <dsp:nvSpPr>
        <dsp:cNvPr id="0" name=""/>
        <dsp:cNvSpPr/>
      </dsp:nvSpPr>
      <dsp:spPr>
        <a:xfrm>
          <a:off x="17459" y="2169556"/>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23B3697-DDB7-412D-AAC1-88023C93F83D}">
      <dsp:nvSpPr>
        <dsp:cNvPr id="0" name=""/>
        <dsp:cNvSpPr/>
      </dsp:nvSpPr>
      <dsp:spPr>
        <a:xfrm>
          <a:off x="325388" y="2477485"/>
          <a:ext cx="850468" cy="85046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3E1EF-A50C-4640-B41C-9788BDA963A2}">
      <dsp:nvSpPr>
        <dsp:cNvPr id="0" name=""/>
        <dsp:cNvSpPr/>
      </dsp:nvSpPr>
      <dsp:spPr>
        <a:xfrm>
          <a:off x="1797997" y="2169556"/>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GB" sz="2300" b="0" kern="1200" dirty="0"/>
            <a:t>And you’ll need to think through the </a:t>
          </a:r>
          <a:r>
            <a:rPr lang="en-GB" sz="2300" b="1" kern="1200" dirty="0"/>
            <a:t>ethical issues </a:t>
          </a:r>
          <a:r>
            <a:rPr lang="en-GB" sz="2300" b="0" kern="1200" dirty="0"/>
            <a:t>associated with your plan and get ethical approval</a:t>
          </a:r>
        </a:p>
      </dsp:txBody>
      <dsp:txXfrm>
        <a:off x="1797997" y="2169556"/>
        <a:ext cx="3456338" cy="1466325"/>
      </dsp:txXfrm>
    </dsp:sp>
    <dsp:sp modelId="{DC072401-BDB0-406E-9398-048BE6C6DCC1}">
      <dsp:nvSpPr>
        <dsp:cNvPr id="0" name=""/>
        <dsp:cNvSpPr/>
      </dsp:nvSpPr>
      <dsp:spPr>
        <a:xfrm>
          <a:off x="5856576" y="2169556"/>
          <a:ext cx="1466325" cy="1466325"/>
        </a:xfrm>
        <a:prstGeom prst="ellipse">
          <a:avLst/>
        </a:prstGeom>
        <a:noFill/>
        <a:ln>
          <a:noFill/>
        </a:ln>
        <a:effectLst/>
      </dsp:spPr>
      <dsp:style>
        <a:lnRef idx="0">
          <a:scrgbClr r="0" g="0" b="0"/>
        </a:lnRef>
        <a:fillRef idx="1">
          <a:scrgbClr r="0" g="0" b="0"/>
        </a:fillRef>
        <a:effectRef idx="0">
          <a:scrgbClr r="0" g="0" b="0"/>
        </a:effectRef>
        <a:fontRef idx="minor"/>
      </dsp:style>
    </dsp:sp>
    <dsp:sp modelId="{A09EBE80-D28C-4F46-9501-19CB4EB4F196}">
      <dsp:nvSpPr>
        <dsp:cNvPr id="0" name=""/>
        <dsp:cNvSpPr/>
      </dsp:nvSpPr>
      <dsp:spPr>
        <a:xfrm>
          <a:off x="6171036" y="2521250"/>
          <a:ext cx="850468" cy="85046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DDC36-7D30-40DE-8F2E-74147C695544}">
      <dsp:nvSpPr>
        <dsp:cNvPr id="0" name=""/>
        <dsp:cNvSpPr/>
      </dsp:nvSpPr>
      <dsp:spPr>
        <a:xfrm>
          <a:off x="7637114" y="2169556"/>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90000"/>
            </a:lnSpc>
            <a:spcBef>
              <a:spcPct val="0"/>
            </a:spcBef>
            <a:spcAft>
              <a:spcPct val="35000"/>
            </a:spcAft>
            <a:buNone/>
          </a:pPr>
          <a:r>
            <a:rPr lang="en-US" sz="2300" kern="1200"/>
            <a:t>You are now ready for the delivery of your project!</a:t>
          </a:r>
        </a:p>
      </dsp:txBody>
      <dsp:txXfrm>
        <a:off x="7637114" y="2169556"/>
        <a:ext cx="3456338" cy="14663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E85F3-B1E8-4722-B852-ED7ED571661D}">
      <dsp:nvSpPr>
        <dsp:cNvPr id="0" name=""/>
        <dsp:cNvSpPr/>
      </dsp:nvSpPr>
      <dsp:spPr>
        <a:xfrm>
          <a:off x="17459" y="72761"/>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146A5AB-8011-4495-918D-96B216C2DB34}">
      <dsp:nvSpPr>
        <dsp:cNvPr id="0" name=""/>
        <dsp:cNvSpPr/>
      </dsp:nvSpPr>
      <dsp:spPr>
        <a:xfrm>
          <a:off x="325388" y="380690"/>
          <a:ext cx="850468" cy="8504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68FA46-2B2C-4119-A06C-0EAD4F31A145}">
      <dsp:nvSpPr>
        <dsp:cNvPr id="0" name=""/>
        <dsp:cNvSpPr/>
      </dsp:nvSpPr>
      <dsp:spPr>
        <a:xfrm>
          <a:off x="1797997" y="72761"/>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dirty="0"/>
            <a:t>Collect and analyse </a:t>
          </a:r>
          <a:r>
            <a:rPr lang="en-GB" sz="2400" b="0" kern="1200" dirty="0"/>
            <a:t>your data</a:t>
          </a:r>
        </a:p>
        <a:p>
          <a:pPr marL="0" lvl="0" indent="0" algn="l" defTabSz="1066800">
            <a:lnSpc>
              <a:spcPct val="90000"/>
            </a:lnSpc>
            <a:spcBef>
              <a:spcPct val="0"/>
            </a:spcBef>
            <a:spcAft>
              <a:spcPct val="35000"/>
            </a:spcAft>
            <a:buNone/>
          </a:pPr>
          <a:endParaRPr lang="en-US" sz="2400" b="0" kern="1200" dirty="0"/>
        </a:p>
      </dsp:txBody>
      <dsp:txXfrm>
        <a:off x="1797997" y="72761"/>
        <a:ext cx="3456338" cy="1466325"/>
      </dsp:txXfrm>
    </dsp:sp>
    <dsp:sp modelId="{0F6805F0-4166-403B-A690-014506BEBAB9}">
      <dsp:nvSpPr>
        <dsp:cNvPr id="0" name=""/>
        <dsp:cNvSpPr/>
      </dsp:nvSpPr>
      <dsp:spPr>
        <a:xfrm>
          <a:off x="5856576" y="72761"/>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EB93A386-8BB1-4AEC-8D6A-CEFD235737B5}">
      <dsp:nvSpPr>
        <dsp:cNvPr id="0" name=""/>
        <dsp:cNvSpPr/>
      </dsp:nvSpPr>
      <dsp:spPr>
        <a:xfrm>
          <a:off x="6164505" y="380690"/>
          <a:ext cx="850468" cy="8504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70E19C-429F-4D3C-A2BD-2B746A91410B}">
      <dsp:nvSpPr>
        <dsp:cNvPr id="0" name=""/>
        <dsp:cNvSpPr/>
      </dsp:nvSpPr>
      <dsp:spPr>
        <a:xfrm>
          <a:off x="7637114" y="72761"/>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1" kern="1200" dirty="0"/>
            <a:t>Draw conclusions </a:t>
          </a:r>
          <a:r>
            <a:rPr lang="en-GB" sz="2400" b="0" kern="1200" dirty="0"/>
            <a:t>from your findings and consider next steps</a:t>
          </a:r>
        </a:p>
      </dsp:txBody>
      <dsp:txXfrm>
        <a:off x="7637114" y="72761"/>
        <a:ext cx="3456338" cy="1466325"/>
      </dsp:txXfrm>
    </dsp:sp>
    <dsp:sp modelId="{D2F3BE19-ED39-4D21-ACCD-74F9D48F62FB}">
      <dsp:nvSpPr>
        <dsp:cNvPr id="0" name=""/>
        <dsp:cNvSpPr/>
      </dsp:nvSpPr>
      <dsp:spPr>
        <a:xfrm>
          <a:off x="17459" y="2169556"/>
          <a:ext cx="1466325" cy="1466325"/>
        </a:xfrm>
        <a:prstGeom prst="ellipse">
          <a:avLst/>
        </a:prstGeom>
        <a:solidFill>
          <a:srgbClr val="C3D3E5"/>
        </a:solidFill>
        <a:ln>
          <a:noFill/>
        </a:ln>
        <a:effectLst/>
      </dsp:spPr>
      <dsp:style>
        <a:lnRef idx="0">
          <a:scrgbClr r="0" g="0" b="0"/>
        </a:lnRef>
        <a:fillRef idx="1">
          <a:scrgbClr r="0" g="0" b="0"/>
        </a:fillRef>
        <a:effectRef idx="0">
          <a:scrgbClr r="0" g="0" b="0"/>
        </a:effectRef>
        <a:fontRef idx="minor"/>
      </dsp:style>
    </dsp:sp>
    <dsp:sp modelId="{923B3697-DDB7-412D-AAC1-88023C93F83D}">
      <dsp:nvSpPr>
        <dsp:cNvPr id="0" name=""/>
        <dsp:cNvSpPr/>
      </dsp:nvSpPr>
      <dsp:spPr>
        <a:xfrm>
          <a:off x="325388" y="2477485"/>
          <a:ext cx="850468" cy="85046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3E1EF-A50C-4640-B41C-9788BDA963A2}">
      <dsp:nvSpPr>
        <dsp:cNvPr id="0" name=""/>
        <dsp:cNvSpPr/>
      </dsp:nvSpPr>
      <dsp:spPr>
        <a:xfrm>
          <a:off x="1797997" y="2169556"/>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GB" sz="2400" b="0" kern="1200" dirty="0"/>
            <a:t>Develop your </a:t>
          </a:r>
          <a:r>
            <a:rPr lang="en-GB" sz="2400" b="1" kern="1200" dirty="0"/>
            <a:t>report</a:t>
          </a:r>
          <a:r>
            <a:rPr lang="en-GB" sz="2400" b="0" kern="1200" dirty="0"/>
            <a:t> so that it </a:t>
          </a:r>
          <a:r>
            <a:rPr lang="en-GB" sz="2400" b="1" kern="1200" dirty="0"/>
            <a:t>tells the story</a:t>
          </a:r>
          <a:endParaRPr lang="en-GB" sz="2400" b="0" kern="1200" dirty="0"/>
        </a:p>
      </dsp:txBody>
      <dsp:txXfrm>
        <a:off x="1797997" y="2169556"/>
        <a:ext cx="3456338" cy="1466325"/>
      </dsp:txXfrm>
    </dsp:sp>
    <dsp:sp modelId="{DC072401-BDB0-406E-9398-048BE6C6DCC1}">
      <dsp:nvSpPr>
        <dsp:cNvPr id="0" name=""/>
        <dsp:cNvSpPr/>
      </dsp:nvSpPr>
      <dsp:spPr>
        <a:xfrm>
          <a:off x="5856576" y="2169556"/>
          <a:ext cx="1466325" cy="1466325"/>
        </a:xfrm>
        <a:prstGeom prst="ellipse">
          <a:avLst/>
        </a:prstGeom>
        <a:noFill/>
        <a:ln>
          <a:noFill/>
        </a:ln>
        <a:effectLst/>
      </dsp:spPr>
      <dsp:style>
        <a:lnRef idx="0">
          <a:scrgbClr r="0" g="0" b="0"/>
        </a:lnRef>
        <a:fillRef idx="1">
          <a:scrgbClr r="0" g="0" b="0"/>
        </a:fillRef>
        <a:effectRef idx="0">
          <a:scrgbClr r="0" g="0" b="0"/>
        </a:effectRef>
        <a:fontRef idx="minor"/>
      </dsp:style>
    </dsp:sp>
    <dsp:sp modelId="{A09EBE80-D28C-4F46-9501-19CB4EB4F196}">
      <dsp:nvSpPr>
        <dsp:cNvPr id="0" name=""/>
        <dsp:cNvSpPr/>
      </dsp:nvSpPr>
      <dsp:spPr>
        <a:xfrm>
          <a:off x="6164505" y="2477485"/>
          <a:ext cx="850468" cy="850468"/>
        </a:xfrm>
        <a:prstGeom prst="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2DDC36-7D30-40DE-8F2E-74147C695544}">
      <dsp:nvSpPr>
        <dsp:cNvPr id="0" name=""/>
        <dsp:cNvSpPr/>
      </dsp:nvSpPr>
      <dsp:spPr>
        <a:xfrm>
          <a:off x="7637114" y="2169556"/>
          <a:ext cx="3456338" cy="14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endParaRPr lang="en-US" sz="2400" kern="1200"/>
        </a:p>
      </dsp:txBody>
      <dsp:txXfrm>
        <a:off x="7637114" y="2169556"/>
        <a:ext cx="3456338" cy="146632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4F294-6CE1-4EDD-8978-21B84BB05070}" type="datetimeFigureOut">
              <a:rPr lang="en-GB" smtClean="0"/>
              <a:t>19/03/2024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DA546-78BF-4EE9-A3D0-4811CB3FAFE9}" type="slidenum">
              <a:rPr lang="en-GB" smtClean="0"/>
              <a:t>‹#›</a:t>
            </a:fld>
            <a:endParaRPr lang="en-GB"/>
          </a:p>
        </p:txBody>
      </p:sp>
    </p:spTree>
    <p:extLst>
      <p:ext uri="{BB962C8B-B14F-4D97-AF65-F5344CB8AC3E}">
        <p14:creationId xmlns:p14="http://schemas.microsoft.com/office/powerpoint/2010/main" val="159995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89792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6248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6" name="Slide Number Placeholder 5">
            <a:extLst>
              <a:ext uri="{FF2B5EF4-FFF2-40B4-BE49-F238E27FC236}">
                <a16:creationId xmlns:a16="http://schemas.microsoft.com/office/drawing/2014/main" id="{25C46431-73FA-3D5C-EA05-5AF06D4269BF}"/>
              </a:ext>
            </a:extLst>
          </p:cNvPr>
          <p:cNvSpPr>
            <a:spLocks noGrp="1"/>
          </p:cNvSpPr>
          <p:nvPr>
            <p:ph type="sldNum" sz="quarter" idx="4"/>
          </p:nvPr>
        </p:nvSpPr>
        <p:spPr>
          <a:xfrm>
            <a:off x="151931"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dirty="0"/>
              <a:t>|   </a:t>
            </a:r>
            <a:fld id="{5898CC38-F149-5B45-A1B4-290B41364A0C}" type="slidenum">
              <a:rPr lang="en-GB" smtClean="0"/>
              <a:pPr/>
              <a:t>‹#›</a:t>
            </a:fld>
            <a:endParaRPr lang="en-GB" dirty="0"/>
          </a:p>
        </p:txBody>
      </p:sp>
    </p:spTree>
    <p:extLst>
      <p:ext uri="{BB962C8B-B14F-4D97-AF65-F5344CB8AC3E}">
        <p14:creationId xmlns:p14="http://schemas.microsoft.com/office/powerpoint/2010/main" val="727303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
        <p:nvSpPr>
          <p:cNvPr id="3" name="Slide Number Placeholder 5">
            <a:extLst>
              <a:ext uri="{FF2B5EF4-FFF2-40B4-BE49-F238E27FC236}">
                <a16:creationId xmlns:a16="http://schemas.microsoft.com/office/drawing/2014/main" id="{C54ACB39-9583-D12A-B57E-AA3EEB7C43E1}"/>
              </a:ext>
            </a:extLst>
          </p:cNvPr>
          <p:cNvSpPr>
            <a:spLocks noGrp="1"/>
          </p:cNvSpPr>
          <p:nvPr>
            <p:ph type="sldNum" sz="quarter" idx="4"/>
          </p:nvPr>
        </p:nvSpPr>
        <p:spPr>
          <a:xfrm>
            <a:off x="11111564"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583086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Slide Number Placeholder 5">
            <a:extLst>
              <a:ext uri="{FF2B5EF4-FFF2-40B4-BE49-F238E27FC236}">
                <a16:creationId xmlns:a16="http://schemas.microsoft.com/office/drawing/2014/main" id="{412FEDEF-F686-2331-AF5F-430995ABCD8F}"/>
              </a:ext>
            </a:extLst>
          </p:cNvPr>
          <p:cNvSpPr>
            <a:spLocks noGrp="1"/>
          </p:cNvSpPr>
          <p:nvPr>
            <p:ph type="sldNum" sz="quarter" idx="4"/>
          </p:nvPr>
        </p:nvSpPr>
        <p:spPr>
          <a:xfrm>
            <a:off x="11111564"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1998881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8" name="Slide Number Placeholder 5">
            <a:extLst>
              <a:ext uri="{FF2B5EF4-FFF2-40B4-BE49-F238E27FC236}">
                <a16:creationId xmlns:a16="http://schemas.microsoft.com/office/drawing/2014/main" id="{C713742A-57B1-3907-A713-F534CDA0C891}"/>
              </a:ext>
            </a:extLst>
          </p:cNvPr>
          <p:cNvSpPr>
            <a:spLocks noGrp="1"/>
          </p:cNvSpPr>
          <p:nvPr>
            <p:ph type="sldNum" sz="quarter" idx="4"/>
          </p:nvPr>
        </p:nvSpPr>
        <p:spPr>
          <a:xfrm>
            <a:off x="151931"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dirty="0"/>
              <a:t>|   </a:t>
            </a:r>
            <a:fld id="{5898CC38-F149-5B45-A1B4-290B41364A0C}" type="slidenum">
              <a:rPr lang="en-GB" smtClean="0"/>
              <a:pPr/>
              <a:t>‹#›</a:t>
            </a:fld>
            <a:endParaRPr lang="en-GB" dirty="0"/>
          </a:p>
        </p:txBody>
      </p:sp>
    </p:spTree>
    <p:extLst>
      <p:ext uri="{BB962C8B-B14F-4D97-AF65-F5344CB8AC3E}">
        <p14:creationId xmlns:p14="http://schemas.microsoft.com/office/powerpoint/2010/main" val="74010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926F5524-914F-83D7-6505-D9780CB9B54C}"/>
              </a:ext>
            </a:extLst>
          </p:cNvPr>
          <p:cNvSpPr>
            <a:spLocks noGrp="1"/>
          </p:cNvSpPr>
          <p:nvPr>
            <p:ph type="sldNum" sz="quarter" idx="4"/>
          </p:nvPr>
        </p:nvSpPr>
        <p:spPr>
          <a:xfrm>
            <a:off x="11111564"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3796317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38311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3" name="Slide Number Placeholder 5">
            <a:extLst>
              <a:ext uri="{FF2B5EF4-FFF2-40B4-BE49-F238E27FC236}">
                <a16:creationId xmlns:a16="http://schemas.microsoft.com/office/drawing/2014/main" id="{431A8AC4-94A7-400F-B6A2-B40D5166A4B1}"/>
              </a:ext>
            </a:extLst>
          </p:cNvPr>
          <p:cNvSpPr>
            <a:spLocks noGrp="1"/>
          </p:cNvSpPr>
          <p:nvPr>
            <p:ph type="sldNum" sz="quarter" idx="4"/>
          </p:nvPr>
        </p:nvSpPr>
        <p:spPr>
          <a:xfrm>
            <a:off x="11111564"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32676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735DD596-1A7D-1A5F-1320-7076325AC419}"/>
              </a:ext>
            </a:extLst>
          </p:cNvPr>
          <p:cNvSpPr>
            <a:spLocks noGrp="1"/>
          </p:cNvSpPr>
          <p:nvPr>
            <p:ph type="sldNum" sz="quarter" idx="4"/>
          </p:nvPr>
        </p:nvSpPr>
        <p:spPr>
          <a:xfrm>
            <a:off x="11111564"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4093389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 name="Title 1"/>
          <p:cNvSpPr>
            <a:spLocks noGrp="1"/>
          </p:cNvSpPr>
          <p:nvPr>
            <p:ph type="title"/>
          </p:nvPr>
        </p:nvSpPr>
        <p:spPr>
          <a:xfrm>
            <a:off x="1062036" y="1252330"/>
            <a:ext cx="4467225" cy="986587"/>
          </a:xfrm>
          <a:prstGeom prst="rect">
            <a:avLst/>
          </a:prstGeom>
        </p:spPr>
        <p:txBody>
          <a:bodyPr anchor="b"/>
          <a:lstStyle>
            <a:lvl1pPr>
              <a:defRPr sz="3200"/>
            </a:lvl1pPr>
          </a:lstStyle>
          <a:p>
            <a:r>
              <a:rPr lang="en-US"/>
              <a:t>Click to edit Master title style</a:t>
            </a:r>
          </a:p>
        </p:txBody>
      </p:sp>
      <p:sp>
        <p:nvSpPr>
          <p:cNvPr id="4" name="Text Placeholder 3"/>
          <p:cNvSpPr>
            <a:spLocks noGrp="1"/>
          </p:cNvSpPr>
          <p:nvPr>
            <p:ph type="body" sz="half" idx="2" hasCustomPrompt="1"/>
          </p:nvPr>
        </p:nvSpPr>
        <p:spPr>
          <a:xfrm>
            <a:off x="6096000" y="1252330"/>
            <a:ext cx="4467225" cy="1320181"/>
          </a:xfrm>
          <a:prstGeom prst="rect">
            <a:avLst/>
          </a:prstGeom>
        </p:spPr>
        <p:txBody>
          <a:bodyPr/>
          <a:lstStyle>
            <a:lvl1pPr marL="0" indent="0">
              <a:buNone/>
              <a:defRPr sz="36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Date Placeholder 3">
            <a:extLst>
              <a:ext uri="{FF2B5EF4-FFF2-40B4-BE49-F238E27FC236}">
                <a16:creationId xmlns:a16="http://schemas.microsoft.com/office/drawing/2014/main" id="{ABBC8A55-D2CE-2D44-AC2D-AC0A6C2DAE84}"/>
              </a:ext>
            </a:extLst>
          </p:cNvPr>
          <p:cNvSpPr>
            <a:spLocks noGrp="1"/>
          </p:cNvSpPr>
          <p:nvPr>
            <p:ph type="dt" sz="half" idx="10"/>
          </p:nvPr>
        </p:nvSpPr>
        <p:spPr>
          <a:xfrm>
            <a:off x="8803507" y="6589784"/>
            <a:ext cx="2193757"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endParaRPr lang="en-GB">
              <a:solidFill>
                <a:schemeClr val="tx1">
                  <a:lumMod val="50000"/>
                  <a:lumOff val="50000"/>
                </a:schemeClr>
              </a:solidFill>
            </a:endParaRPr>
          </a:p>
        </p:txBody>
      </p:sp>
      <p:sp>
        <p:nvSpPr>
          <p:cNvPr id="13" name="Slide Number Placeholder 5">
            <a:extLst>
              <a:ext uri="{FF2B5EF4-FFF2-40B4-BE49-F238E27FC236}">
                <a16:creationId xmlns:a16="http://schemas.microsoft.com/office/drawing/2014/main" id="{3ADCE5EF-09EF-9441-AA43-D20BC71C4023}"/>
              </a:ext>
            </a:extLst>
          </p:cNvPr>
          <p:cNvSpPr>
            <a:spLocks noGrp="1"/>
          </p:cNvSpPr>
          <p:nvPr>
            <p:ph type="sldNum" sz="quarter" idx="4"/>
          </p:nvPr>
        </p:nvSpPr>
        <p:spPr>
          <a:xfrm>
            <a:off x="11111564"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
        <p:nvSpPr>
          <p:cNvPr id="14" name="Footer Placeholder 41">
            <a:extLst>
              <a:ext uri="{FF2B5EF4-FFF2-40B4-BE49-F238E27FC236}">
                <a16:creationId xmlns:a16="http://schemas.microsoft.com/office/drawing/2014/main" id="{5564D08E-B8D3-DB43-8284-D6A6B37DFDE9}"/>
              </a:ext>
            </a:extLst>
          </p:cNvPr>
          <p:cNvSpPr>
            <a:spLocks noGrp="1"/>
          </p:cNvSpPr>
          <p:nvPr>
            <p:ph type="ftr" sz="quarter" idx="3"/>
          </p:nvPr>
        </p:nvSpPr>
        <p:spPr>
          <a:xfrm>
            <a:off x="304800" y="6593861"/>
            <a:ext cx="5981699" cy="136323"/>
          </a:xfrm>
          <a:prstGeom prst="rect">
            <a:avLst/>
          </a:prstGeom>
        </p:spPr>
        <p:txBody>
          <a:bodyPr vert="horz" lIns="0" tIns="45720" rIns="91440" bIns="45720" rtlCol="0" anchor="ctr"/>
          <a:lstStyle>
            <a:lvl1pPr algn="l">
              <a:defRPr sz="1200">
                <a:solidFill>
                  <a:schemeClr val="tx1">
                    <a:lumMod val="50000"/>
                    <a:lumOff val="50000"/>
                  </a:schemeClr>
                </a:solidFill>
              </a:defRPr>
            </a:lvl1pPr>
          </a:lstStyle>
          <a:p>
            <a:endParaRPr lang="en-GB">
              <a:solidFill>
                <a:schemeClr val="tx1">
                  <a:lumMod val="50000"/>
                  <a:lumOff val="50000"/>
                </a:schemeClr>
              </a:solidFill>
            </a:endParaRPr>
          </a:p>
        </p:txBody>
      </p:sp>
    </p:spTree>
    <p:extLst>
      <p:ext uri="{BB962C8B-B14F-4D97-AF65-F5344CB8AC3E}">
        <p14:creationId xmlns:p14="http://schemas.microsoft.com/office/powerpoint/2010/main" val="3791787099"/>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7991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897922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89792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897922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3" name="Slide Number Placeholder 5">
            <a:extLst>
              <a:ext uri="{FF2B5EF4-FFF2-40B4-BE49-F238E27FC236}">
                <a16:creationId xmlns:a16="http://schemas.microsoft.com/office/drawing/2014/main" id="{7B20F294-AB52-1FF9-18A7-4BE9E41CAA99}"/>
              </a:ext>
            </a:extLst>
          </p:cNvPr>
          <p:cNvSpPr>
            <a:spLocks noGrp="1"/>
          </p:cNvSpPr>
          <p:nvPr>
            <p:ph type="sldNum" sz="quarter" idx="4"/>
          </p:nvPr>
        </p:nvSpPr>
        <p:spPr>
          <a:xfrm>
            <a:off x="11111564"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225196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756FBB5D-E394-B248-D844-BAF3F100F0A7}"/>
              </a:ext>
            </a:extLst>
          </p:cNvPr>
          <p:cNvSpPr>
            <a:spLocks noGrp="1"/>
          </p:cNvSpPr>
          <p:nvPr>
            <p:ph type="sldNum" sz="quarter" idx="4"/>
          </p:nvPr>
        </p:nvSpPr>
        <p:spPr>
          <a:xfrm>
            <a:off x="11111564"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214454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6" name="Slide Number Placeholder 5">
            <a:extLst>
              <a:ext uri="{FF2B5EF4-FFF2-40B4-BE49-F238E27FC236}">
                <a16:creationId xmlns:a16="http://schemas.microsoft.com/office/drawing/2014/main" id="{1E29601B-4FEE-2597-3268-FB6F6A927469}"/>
              </a:ext>
            </a:extLst>
          </p:cNvPr>
          <p:cNvSpPr>
            <a:spLocks noGrp="1"/>
          </p:cNvSpPr>
          <p:nvPr>
            <p:ph type="sldNum" sz="quarter" idx="4"/>
          </p:nvPr>
        </p:nvSpPr>
        <p:spPr>
          <a:xfrm>
            <a:off x="151931"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dirty="0"/>
              <a:t>|   </a:t>
            </a:r>
            <a:fld id="{5898CC38-F149-5B45-A1B4-290B41364A0C}" type="slidenum">
              <a:rPr lang="en-GB" smtClean="0"/>
              <a:pPr/>
              <a:t>‹#›</a:t>
            </a:fld>
            <a:endParaRPr lang="en-GB" dirty="0"/>
          </a:p>
        </p:txBody>
      </p:sp>
    </p:spTree>
    <p:extLst>
      <p:ext uri="{BB962C8B-B14F-4D97-AF65-F5344CB8AC3E}">
        <p14:creationId xmlns:p14="http://schemas.microsoft.com/office/powerpoint/2010/main" val="2190410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dirty="0"/>
              <a:t>Click icon to add picture</a:t>
            </a:r>
            <a:endParaRPr lang="en-GB" dirty="0"/>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5">
            <a:extLst>
              <a:ext uri="{FF2B5EF4-FFF2-40B4-BE49-F238E27FC236}">
                <a16:creationId xmlns:a16="http://schemas.microsoft.com/office/drawing/2014/main" id="{9ADF801B-229D-B5DB-910A-E027B1004EC3}"/>
              </a:ext>
            </a:extLst>
          </p:cNvPr>
          <p:cNvSpPr>
            <a:spLocks noGrp="1"/>
          </p:cNvSpPr>
          <p:nvPr>
            <p:ph type="sldNum" sz="quarter" idx="4"/>
          </p:nvPr>
        </p:nvSpPr>
        <p:spPr>
          <a:xfrm>
            <a:off x="151931" y="6589784"/>
            <a:ext cx="775636" cy="136323"/>
          </a:xfrm>
          <a:prstGeom prst="rect">
            <a:avLst/>
          </a:prstGeom>
        </p:spPr>
        <p:txBody>
          <a:bodyPr vert="horz" lIns="91440" tIns="45720" rIns="0" bIns="45720" rtlCol="0" anchor="ctr"/>
          <a:lstStyle>
            <a:lvl1pPr algn="r">
              <a:defRPr sz="1200">
                <a:solidFill>
                  <a:schemeClr val="tx1">
                    <a:lumMod val="50000"/>
                    <a:lumOff val="50000"/>
                  </a:schemeClr>
                </a:solidFill>
              </a:defRPr>
            </a:lvl1pPr>
          </a:lstStyle>
          <a:p>
            <a:r>
              <a:rPr lang="en-GB" dirty="0"/>
              <a:t>|   </a:t>
            </a:r>
            <a:fld id="{5898CC38-F149-5B45-A1B4-290B41364A0C}" type="slidenum">
              <a:rPr lang="en-GB" smtClean="0"/>
              <a:pPr/>
              <a:t>‹#›</a:t>
            </a:fld>
            <a:endParaRPr lang="en-GB" dirty="0"/>
          </a:p>
        </p:txBody>
      </p:sp>
    </p:spTree>
    <p:extLst>
      <p:ext uri="{BB962C8B-B14F-4D97-AF65-F5344CB8AC3E}">
        <p14:creationId xmlns:p14="http://schemas.microsoft.com/office/powerpoint/2010/main" val="3459481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2787047283"/>
      </p:ext>
    </p:extLst>
  </p:cSld>
  <p:clrMap bg1="lt1" tx1="dk1" bg2="lt2" tx2="dk2" accent1="accent1" accent2="accent2" accent3="accent3" accent4="accent4" accent5="accent5" accent6="accent6" hlink="hlink" folHlink="folHlink"/>
  <p:sldLayoutIdLst>
    <p:sldLayoutId id="2147484188" r:id="rId1"/>
    <p:sldLayoutId id="2147484189" r:id="rId2"/>
    <p:sldLayoutId id="2147483984" r:id="rId3"/>
    <p:sldLayoutId id="2147483966" r:id="rId4"/>
    <p:sldLayoutId id="2147483951" r:id="rId5"/>
    <p:sldLayoutId id="2147483673" r:id="rId6"/>
    <p:sldLayoutId id="2147483674" r:id="rId7"/>
    <p:sldLayoutId id="2147484190" r:id="rId8"/>
    <p:sldLayoutId id="2147483676" r:id="rId9"/>
    <p:sldLayoutId id="2147483677" r:id="rId10"/>
    <p:sldLayoutId id="2147484191" r:id="rId11"/>
    <p:sldLayoutId id="2147483679" r:id="rId12"/>
    <p:sldLayoutId id="2147483680" r:id="rId13"/>
    <p:sldLayoutId id="2147484192" r:id="rId14"/>
    <p:sldLayoutId id="2147483682" r:id="rId15"/>
    <p:sldLayoutId id="2147484193" r:id="rId16"/>
    <p:sldLayoutId id="2147483684" r:id="rId17"/>
    <p:sldLayoutId id="2147483685" r:id="rId18"/>
    <p:sldLayoutId id="2147483763" r:id="rId19"/>
  </p:sldLayoutIdLst>
  <p:hf hdr="0" ftr="0" dt="0"/>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userDrawn="1">
          <p15:clr>
            <a:srgbClr val="F26B43"/>
          </p15:clr>
        </p15:guide>
        <p15:guide id="13" pos="7680" userDrawn="1">
          <p15:clr>
            <a:srgbClr val="F26B43"/>
          </p15:clr>
        </p15:guide>
        <p15:guide id="14" pos="340" userDrawn="1">
          <p15:clr>
            <a:srgbClr val="F26B43"/>
          </p15:clr>
        </p15:guide>
        <p15:guide id="15" pos="7339" userDrawn="1">
          <p15:clr>
            <a:srgbClr val="F26B43"/>
          </p15:clr>
        </p15:guide>
        <p15:guide id="16" orient="horz" userDrawn="1">
          <p15:clr>
            <a:srgbClr val="F26B43"/>
          </p15:clr>
        </p15:guide>
        <p15:guide id="17" orient="horz" pos="4320" userDrawn="1">
          <p15:clr>
            <a:srgbClr val="F26B43"/>
          </p15:clr>
        </p15:guide>
        <p15:guide id="18" orient="horz" pos="408" userDrawn="1">
          <p15:clr>
            <a:srgbClr val="F26B43"/>
          </p15:clr>
        </p15:guide>
        <p15:guide id="19" orient="horz" pos="3979" userDrawn="1">
          <p15:clr>
            <a:srgbClr val="F26B43"/>
          </p15:clr>
        </p15:guide>
        <p15:guide id="20" orient="horz" pos="997" userDrawn="1">
          <p15:clr>
            <a:srgbClr val="F26B43"/>
          </p15:clr>
        </p15:guide>
        <p15:guide id="21" orient="horz" pos="1174" userDrawn="1">
          <p15:clr>
            <a:srgbClr val="F26B43"/>
          </p15:clr>
        </p15:guide>
        <p15:guide id="22" orient="horz" pos="37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s://www.essex.gov.uk/sites/default/files/2023-07/WPHC%20Business%20Plan%202022-2025%20FINAL%20WORD%20DOC.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essex.gov.uk/sites/default/files/2023-07/WPHC%20Business%20Plan%202022-2025%20FINAL%20WORD%20DOC.pdf" TargetMode="Externa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diagramLayout" Target="../diagrams/layout3.xml"/><Relationship Id="rId7" Type="http://schemas.openxmlformats.org/officeDocument/2006/relationships/image" Target="../media/image29.pn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mailto:research@essex.gov.uk" TargetMode="External"/><Relationship Id="rId2" Type="http://schemas.openxmlformats.org/officeDocument/2006/relationships/image" Target="../media/image14.jpeg"/><Relationship Id="rId1" Type="http://schemas.openxmlformats.org/officeDocument/2006/relationships/slideLayout" Target="../slideLayouts/slideLayout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7.jpeg"/><Relationship Id="rId7" Type="http://schemas.openxmlformats.org/officeDocument/2006/relationships/image" Target="../media/image50.png"/><Relationship Id="rId12" Type="http://schemas.openxmlformats.org/officeDocument/2006/relationships/image" Target="../media/image55.svg"/><Relationship Id="rId2" Type="http://schemas.microsoft.com/office/2018/10/relationships/comments" Target="../comments/modernComment_17D_6459C190.xml"/><Relationship Id="rId1" Type="http://schemas.openxmlformats.org/officeDocument/2006/relationships/slideLayout" Target="../slideLayouts/slideLayout9.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33.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5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63.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diagramLayout" Target="../diagrams/layout4.xml"/><Relationship Id="rId7" Type="http://schemas.openxmlformats.org/officeDocument/2006/relationships/image" Target="../media/image29.pn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diagramLayout" Target="../diagrams/layout5.xml"/><Relationship Id="rId7" Type="http://schemas.openxmlformats.org/officeDocument/2006/relationships/image" Target="../media/image23.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187_A99F18AA.xml"/><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microsoft.com/office/2018/10/relationships/comments" Target="../comments/modernComment_18A_55D89B7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1.pn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2.jpe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microsoft.com/office/2018/10/relationships/comments" Target="../comments/modernComment_189_95B26D8D.xml"/><Relationship Id="rId1" Type="http://schemas.openxmlformats.org/officeDocument/2006/relationships/slideLayout" Target="../slideLayouts/slideLayout9.xml"/><Relationship Id="rId5" Type="http://schemas.openxmlformats.org/officeDocument/2006/relationships/image" Target="../media/image18.sv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7.jpeg"/><Relationship Id="rId7" Type="http://schemas.openxmlformats.org/officeDocument/2006/relationships/image" Target="../media/image50.png"/><Relationship Id="rId12" Type="http://schemas.openxmlformats.org/officeDocument/2006/relationships/image" Target="../media/image18.svg"/><Relationship Id="rId2" Type="http://schemas.microsoft.com/office/2018/10/relationships/comments" Target="../comments/modernComment_18B_35445121.xml"/><Relationship Id="rId1" Type="http://schemas.openxmlformats.org/officeDocument/2006/relationships/slideLayout" Target="../slideLayouts/slideLayout9.xml"/><Relationship Id="rId6" Type="http://schemas.openxmlformats.org/officeDocument/2006/relationships/image" Target="../media/image49.svg"/><Relationship Id="rId11" Type="http://schemas.openxmlformats.org/officeDocument/2006/relationships/image" Target="../media/image17.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33.pn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23.png"/><Relationship Id="rId7" Type="http://schemas.openxmlformats.org/officeDocument/2006/relationships/image" Target="../media/image74.png"/><Relationship Id="rId2" Type="http://schemas.openxmlformats.org/officeDocument/2006/relationships/hyperlink" Target="https://data.essex.gov.uk/dataset/e5lmn/phab-resources-supporting-documents-2-a-beginners-guide-to-project-evaluation" TargetMode="External"/><Relationship Id="rId1" Type="http://schemas.openxmlformats.org/officeDocument/2006/relationships/slideLayout" Target="../slideLayouts/slideLayout7.xml"/><Relationship Id="rId6" Type="http://schemas.openxmlformats.org/officeDocument/2006/relationships/hyperlink" Target="mailto:research@essex.gov.uk" TargetMode="External"/><Relationship Id="rId5" Type="http://schemas.openxmlformats.org/officeDocument/2006/relationships/hyperlink" Target="https://myessex.csod.com.mcas.ms/LMS/LoDetails/DetailsLo.aspx?loid=b3da79ff-b3f4-4767-a93d-82c0d44c72c5&amp;McasTsid=10915&amp;McasCtx=4" TargetMode="External"/><Relationship Id="rId4" Type="http://schemas.openxmlformats.org/officeDocument/2006/relationships/image" Target="../media/image24.svg"/></Relationships>
</file>

<file path=ppt/slides/_rels/slide3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diagramLayout" Target="../diagrams/layout6.xml"/><Relationship Id="rId7" Type="http://schemas.openxmlformats.org/officeDocument/2006/relationships/image" Target="../media/image23.pn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diagramLayout" Target="../diagrams/layout7.xml"/><Relationship Id="rId7" Type="http://schemas.openxmlformats.org/officeDocument/2006/relationships/image" Target="../media/image25.pn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2.jpe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mailto:research@essex.gov.uk" TargetMode="External"/><Relationship Id="rId2" Type="http://schemas.openxmlformats.org/officeDocument/2006/relationships/image" Target="../media/image83.jpeg"/><Relationship Id="rId1" Type="http://schemas.openxmlformats.org/officeDocument/2006/relationships/slideLayout" Target="../slideLayouts/slideLayout9.xml"/><Relationship Id="rId4" Type="http://schemas.openxmlformats.org/officeDocument/2006/relationships/hyperlink" Target="https://data.essex.gov.uk/dataset/e5lmn/phab-resources-supporting-documents-2-a-beginners-guide-to-project-evalua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8.svg"/><Relationship Id="rId2" Type="http://schemas.microsoft.com/office/2018/10/relationships/comments" Target="../comments/modernComment_190_A7EFDE31.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hyperlink" Target="https://myessex.csod.com.mcas.ms/LMS/LoDetails/DetailsLo.aspx?loid=b3da79ff-b3f4-4767-a93d-82c0d44c72c5&amp;McasTsid=10915&amp;McasCtx=4" TargetMode="External"/><Relationship Id="rId4" Type="http://schemas.openxmlformats.org/officeDocument/2006/relationships/hyperlink" Target="https://data.essex.gov.uk/dataset/e5lmn/phab-resources-supporting-documents-2-a-beginners-guide-to-project-evaluation"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diagramLayout" Target="../diagrams/layout8.xml"/><Relationship Id="rId7" Type="http://schemas.openxmlformats.org/officeDocument/2006/relationships/image" Target="../media/image25.png"/><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diagramLayout" Target="../diagrams/layout9.xml"/><Relationship Id="rId7" Type="http://schemas.openxmlformats.org/officeDocument/2006/relationships/image" Target="../media/image27.png"/><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18.svg"/><Relationship Id="rId4" Type="http://schemas.openxmlformats.org/officeDocument/2006/relationships/diagramQuickStyle" Target="../diagrams/quickStyle9.xml"/><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28.svg"/><Relationship Id="rId3" Type="http://schemas.openxmlformats.org/officeDocument/2006/relationships/image" Target="../media/image92.png"/><Relationship Id="rId7" Type="http://schemas.openxmlformats.org/officeDocument/2006/relationships/image" Target="../media/image26.svg"/><Relationship Id="rId12" Type="http://schemas.openxmlformats.org/officeDocument/2006/relationships/image" Target="../media/image27.png"/><Relationship Id="rId2" Type="http://schemas.openxmlformats.org/officeDocument/2006/relationships/image" Target="../media/image91.jpe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68.svg"/><Relationship Id="rId5" Type="http://schemas.openxmlformats.org/officeDocument/2006/relationships/image" Target="../media/image94.svg"/><Relationship Id="rId10" Type="http://schemas.openxmlformats.org/officeDocument/2006/relationships/image" Target="../media/image67.png"/><Relationship Id="rId4" Type="http://schemas.openxmlformats.org/officeDocument/2006/relationships/image" Target="../media/image93.png"/><Relationship Id="rId9" Type="http://schemas.openxmlformats.org/officeDocument/2006/relationships/image" Target="../media/image96.svg"/></Relationships>
</file>

<file path=ppt/slides/_rels/slide4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67.png"/><Relationship Id="rId7" Type="http://schemas.openxmlformats.org/officeDocument/2006/relationships/image" Target="../media/image17.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68.sv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6.svg"/><Relationship Id="rId7" Type="http://schemas.openxmlformats.org/officeDocument/2006/relationships/image" Target="../media/image28.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0.svg"/><Relationship Id="rId7" Type="http://schemas.openxmlformats.org/officeDocument/2006/relationships/image" Target="../media/image68.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18.sv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data.essex.gov.uk/dataset/e5lmn/phab-resources-supporting-documents-2-a-beginners-guide-to-project-evaluation" TargetMode="Externa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5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diagramLayout" Target="../diagrams/layout10.xml"/><Relationship Id="rId7" Type="http://schemas.openxmlformats.org/officeDocument/2006/relationships/image" Target="../media/image27.png"/><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56.xml.rels><?xml version="1.0" encoding="UTF-8" standalone="yes"?>
<Relationships xmlns="http://schemas.openxmlformats.org/package/2006/relationships"><Relationship Id="rId3" Type="http://schemas.openxmlformats.org/officeDocument/2006/relationships/hyperlink" Target="mailto:research@essex.gov.uk" TargetMode="External"/><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hyperlink" Target="https://twitter.com/Essex_CC" TargetMode="External"/><Relationship Id="rId7" Type="http://schemas.openxmlformats.org/officeDocument/2006/relationships/image" Target="../media/image108.png"/><Relationship Id="rId2" Type="http://schemas.openxmlformats.org/officeDocument/2006/relationships/hyperlink" Target="mailto:research@essex.gov.uk" TargetMode="External"/><Relationship Id="rId1" Type="http://schemas.openxmlformats.org/officeDocument/2006/relationships/slideLayout" Target="../slideLayouts/slideLayout16.xml"/><Relationship Id="rId6" Type="http://schemas.openxmlformats.org/officeDocument/2006/relationships/hyperlink" Target="https://www.facebook.com/essexcountycouncil" TargetMode="External"/><Relationship Id="rId5" Type="http://schemas.openxmlformats.org/officeDocument/2006/relationships/image" Target="../media/image107.sv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1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0.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701EAF-FF00-4D7C-24FF-841947A70F7D}"/>
              </a:ext>
            </a:extLst>
          </p:cNvPr>
          <p:cNvSpPr>
            <a:spLocks noGrp="1"/>
          </p:cNvSpPr>
          <p:nvPr>
            <p:ph type="subTitle" idx="1"/>
          </p:nvPr>
        </p:nvSpPr>
        <p:spPr>
          <a:xfrm>
            <a:off x="539750" y="4238260"/>
            <a:ext cx="8375650" cy="1080000"/>
          </a:xfrm>
        </p:spPr>
        <p:txBody>
          <a:bodyPr vert="horz" lIns="0" tIns="0" rIns="0" bIns="0" rtlCol="0" anchor="t">
            <a:noAutofit/>
          </a:bodyPr>
          <a:lstStyle/>
          <a:p>
            <a:r>
              <a:rPr lang="en-GB" sz="3600" dirty="0">
                <a:latin typeface="+mn-lt"/>
                <a:cs typeface="Calibri Light"/>
              </a:rPr>
              <a:t>Research &amp; Citizen Insight</a:t>
            </a:r>
            <a:endParaRPr lang="en-US" sz="3600" dirty="0"/>
          </a:p>
          <a:p>
            <a:endParaRPr lang="en-US" sz="3600" dirty="0"/>
          </a:p>
        </p:txBody>
      </p:sp>
      <p:sp>
        <p:nvSpPr>
          <p:cNvPr id="5" name="Title 4">
            <a:extLst>
              <a:ext uri="{FF2B5EF4-FFF2-40B4-BE49-F238E27FC236}">
                <a16:creationId xmlns:a16="http://schemas.microsoft.com/office/drawing/2014/main" id="{6102917A-C2FD-1995-B80E-1385652B5B37}"/>
              </a:ext>
            </a:extLst>
          </p:cNvPr>
          <p:cNvSpPr>
            <a:spLocks noGrp="1"/>
          </p:cNvSpPr>
          <p:nvPr>
            <p:ph type="ctrTitle"/>
          </p:nvPr>
        </p:nvSpPr>
        <p:spPr>
          <a:xfrm>
            <a:off x="540000" y="1338673"/>
            <a:ext cx="11375169" cy="1620000"/>
          </a:xfrm>
        </p:spPr>
        <p:txBody>
          <a:bodyPr/>
          <a:lstStyle/>
          <a:p>
            <a:r>
              <a:rPr lang="en-US" dirty="0">
                <a:cs typeface="Calibri"/>
              </a:rPr>
              <a:t>Project Evaluation</a:t>
            </a:r>
            <a:br>
              <a:rPr lang="en-US" dirty="0">
                <a:cs typeface="Calibri"/>
              </a:rPr>
            </a:br>
            <a:r>
              <a:rPr lang="en-US" sz="4800" b="0" dirty="0">
                <a:cs typeface="Calibri"/>
              </a:rPr>
              <a:t>A Beginner’s Guide</a:t>
            </a:r>
            <a:endParaRPr lang="en-US" sz="4800" dirty="0">
              <a:cs typeface="Calibri"/>
            </a:endParaRPr>
          </a:p>
        </p:txBody>
      </p:sp>
    </p:spTree>
    <p:extLst>
      <p:ext uri="{BB962C8B-B14F-4D97-AF65-F5344CB8AC3E}">
        <p14:creationId xmlns:p14="http://schemas.microsoft.com/office/powerpoint/2010/main" val="2383812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8414-33A2-BF5F-AE11-1DB11605C80B}"/>
              </a:ext>
            </a:extLst>
          </p:cNvPr>
          <p:cNvSpPr>
            <a:spLocks noGrp="1"/>
          </p:cNvSpPr>
          <p:nvPr>
            <p:ph type="title"/>
          </p:nvPr>
        </p:nvSpPr>
        <p:spPr/>
        <p:txBody>
          <a:bodyPr/>
          <a:lstStyle/>
          <a:p>
            <a:r>
              <a:rPr lang="en-GB"/>
              <a:t>Starting off your evaluation</a:t>
            </a:r>
          </a:p>
        </p:txBody>
      </p:sp>
      <p:sp>
        <p:nvSpPr>
          <p:cNvPr id="11" name="Text Placeholder 1">
            <a:extLst>
              <a:ext uri="{FF2B5EF4-FFF2-40B4-BE49-F238E27FC236}">
                <a16:creationId xmlns:a16="http://schemas.microsoft.com/office/drawing/2014/main" id="{4141A444-7B48-AA8D-2F3C-182CE6A0F8B5}"/>
              </a:ext>
            </a:extLst>
          </p:cNvPr>
          <p:cNvSpPr txBox="1">
            <a:spLocks/>
          </p:cNvSpPr>
          <p:nvPr/>
        </p:nvSpPr>
        <p:spPr>
          <a:xfrm>
            <a:off x="545124" y="1239715"/>
            <a:ext cx="9159557" cy="685800"/>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2400" b="0"/>
              <a:t>A good evaluation is usually based on a well-defined project. </a:t>
            </a:r>
          </a:p>
          <a:p>
            <a:pPr>
              <a:spcBef>
                <a:spcPts val="0"/>
              </a:spcBef>
              <a:spcAft>
                <a:spcPts val="0"/>
              </a:spcAft>
            </a:pPr>
            <a:r>
              <a:rPr lang="en-GB" sz="2400" b="0"/>
              <a:t>Work</a:t>
            </a:r>
            <a:r>
              <a:rPr lang="en-GB" sz="2400"/>
              <a:t> with stakeholders </a:t>
            </a:r>
            <a:r>
              <a:rPr lang="en-GB" sz="2400" b="0"/>
              <a:t>to identify:</a:t>
            </a:r>
          </a:p>
          <a:p>
            <a:pPr>
              <a:spcBef>
                <a:spcPts val="0"/>
              </a:spcBef>
              <a:spcAft>
                <a:spcPts val="0"/>
              </a:spcAft>
            </a:pPr>
            <a:endParaRPr lang="en-US" sz="2400"/>
          </a:p>
        </p:txBody>
      </p:sp>
      <p:grpSp>
        <p:nvGrpSpPr>
          <p:cNvPr id="14" name="Group 13">
            <a:extLst>
              <a:ext uri="{FF2B5EF4-FFF2-40B4-BE49-F238E27FC236}">
                <a16:creationId xmlns:a16="http://schemas.microsoft.com/office/drawing/2014/main" id="{9931C841-9610-DF4E-E0E5-9D25CF24473B}"/>
              </a:ext>
            </a:extLst>
          </p:cNvPr>
          <p:cNvGrpSpPr/>
          <p:nvPr/>
        </p:nvGrpSpPr>
        <p:grpSpPr>
          <a:xfrm>
            <a:off x="3817415" y="2135891"/>
            <a:ext cx="495170" cy="579255"/>
            <a:chOff x="2574067" y="2419705"/>
            <a:chExt cx="495170" cy="579255"/>
          </a:xfrm>
        </p:grpSpPr>
        <p:sp>
          <p:nvSpPr>
            <p:cNvPr id="15" name="Arrow: Right 14">
              <a:extLst>
                <a:ext uri="{FF2B5EF4-FFF2-40B4-BE49-F238E27FC236}">
                  <a16:creationId xmlns:a16="http://schemas.microsoft.com/office/drawing/2014/main" id="{78E4B3CA-0EAA-25B6-9932-DF78F57815E3}"/>
                </a:ext>
              </a:extLst>
            </p:cNvPr>
            <p:cNvSpPr/>
            <p:nvPr/>
          </p:nvSpPr>
          <p:spPr>
            <a:xfrm>
              <a:off x="2574067" y="2419705"/>
              <a:ext cx="495170" cy="579255"/>
            </a:xfrm>
            <a:prstGeom prst="righ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en-US"/>
            </a:p>
          </p:txBody>
        </p:sp>
        <p:sp>
          <p:nvSpPr>
            <p:cNvPr id="16" name="Arrow: Right 4">
              <a:extLst>
                <a:ext uri="{FF2B5EF4-FFF2-40B4-BE49-F238E27FC236}">
                  <a16:creationId xmlns:a16="http://schemas.microsoft.com/office/drawing/2014/main" id="{FC81DC43-8443-8A42-B4A3-C5E05BAA7F5B}"/>
                </a:ext>
              </a:extLst>
            </p:cNvPr>
            <p:cNvSpPr txBox="1"/>
            <p:nvPr/>
          </p:nvSpPr>
          <p:spPr>
            <a:xfrm>
              <a:off x="2574067" y="2535556"/>
              <a:ext cx="346619" cy="347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p:txBody>
        </p:sp>
      </p:grpSp>
      <p:grpSp>
        <p:nvGrpSpPr>
          <p:cNvPr id="17" name="Group 16">
            <a:extLst>
              <a:ext uri="{FF2B5EF4-FFF2-40B4-BE49-F238E27FC236}">
                <a16:creationId xmlns:a16="http://schemas.microsoft.com/office/drawing/2014/main" id="{20853E1C-EFC8-17E0-B981-998755DC1DE8}"/>
              </a:ext>
            </a:extLst>
          </p:cNvPr>
          <p:cNvGrpSpPr/>
          <p:nvPr/>
        </p:nvGrpSpPr>
        <p:grpSpPr>
          <a:xfrm>
            <a:off x="7650234" y="2153231"/>
            <a:ext cx="495170" cy="579255"/>
            <a:chOff x="2574067" y="2419705"/>
            <a:chExt cx="495170" cy="579255"/>
          </a:xfrm>
        </p:grpSpPr>
        <p:sp>
          <p:nvSpPr>
            <p:cNvPr id="18" name="Arrow: Right 17">
              <a:extLst>
                <a:ext uri="{FF2B5EF4-FFF2-40B4-BE49-F238E27FC236}">
                  <a16:creationId xmlns:a16="http://schemas.microsoft.com/office/drawing/2014/main" id="{4F256BCA-72F7-995B-2AC2-EC1FDF59270D}"/>
                </a:ext>
              </a:extLst>
            </p:cNvPr>
            <p:cNvSpPr/>
            <p:nvPr/>
          </p:nvSpPr>
          <p:spPr>
            <a:xfrm>
              <a:off x="2574067" y="2419705"/>
              <a:ext cx="495170" cy="579255"/>
            </a:xfrm>
            <a:prstGeom prst="righ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en-US"/>
            </a:p>
          </p:txBody>
        </p:sp>
        <p:sp>
          <p:nvSpPr>
            <p:cNvPr id="19" name="Arrow: Right 4">
              <a:extLst>
                <a:ext uri="{FF2B5EF4-FFF2-40B4-BE49-F238E27FC236}">
                  <a16:creationId xmlns:a16="http://schemas.microsoft.com/office/drawing/2014/main" id="{6DFE7E30-98C8-8E32-260D-A785C13A7170}"/>
                </a:ext>
              </a:extLst>
            </p:cNvPr>
            <p:cNvSpPr txBox="1"/>
            <p:nvPr/>
          </p:nvSpPr>
          <p:spPr>
            <a:xfrm>
              <a:off x="2574067" y="2535556"/>
              <a:ext cx="346619" cy="347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p:txBody>
        </p:sp>
      </p:grpSp>
      <p:sp>
        <p:nvSpPr>
          <p:cNvPr id="3" name="Rectangle: Rounded Corners 2">
            <a:extLst>
              <a:ext uri="{FF2B5EF4-FFF2-40B4-BE49-F238E27FC236}">
                <a16:creationId xmlns:a16="http://schemas.microsoft.com/office/drawing/2014/main" id="{C0C5D29C-B356-E63A-AD40-416AAB9E45A4}"/>
              </a:ext>
            </a:extLst>
          </p:cNvPr>
          <p:cNvSpPr/>
          <p:nvPr/>
        </p:nvSpPr>
        <p:spPr>
          <a:xfrm>
            <a:off x="621842" y="2099959"/>
            <a:ext cx="3154723"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What your project will do</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4352954" y="2099959"/>
            <a:ext cx="3169477"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change it will make</a:t>
            </a:r>
          </a:p>
        </p:txBody>
      </p:sp>
      <p:sp>
        <p:nvSpPr>
          <p:cNvPr id="8" name="Rectangle: Rounded Corners 7">
            <a:extLst>
              <a:ext uri="{FF2B5EF4-FFF2-40B4-BE49-F238E27FC236}">
                <a16:creationId xmlns:a16="http://schemas.microsoft.com/office/drawing/2014/main" id="{40116E60-C6D1-E658-5561-C7735F3379AB}"/>
              </a:ext>
            </a:extLst>
          </p:cNvPr>
          <p:cNvSpPr/>
          <p:nvPr/>
        </p:nvSpPr>
        <p:spPr>
          <a:xfrm>
            <a:off x="8257833" y="2089799"/>
            <a:ext cx="3194472" cy="69596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How it links to our strategic objectives</a:t>
            </a:r>
          </a:p>
        </p:txBody>
      </p:sp>
      <p:sp>
        <p:nvSpPr>
          <p:cNvPr id="9" name="Rectangle: Rounded Corners 8">
            <a:extLst>
              <a:ext uri="{FF2B5EF4-FFF2-40B4-BE49-F238E27FC236}">
                <a16:creationId xmlns:a16="http://schemas.microsoft.com/office/drawing/2014/main" id="{B7C00E60-2609-7715-5804-D0EA131736F6}"/>
              </a:ext>
            </a:extLst>
          </p:cNvPr>
          <p:cNvSpPr/>
          <p:nvPr/>
        </p:nvSpPr>
        <p:spPr>
          <a:xfrm>
            <a:off x="7920672" y="6112603"/>
            <a:ext cx="4111512" cy="579256"/>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Title 1">
            <a:extLst>
              <a:ext uri="{FF2B5EF4-FFF2-40B4-BE49-F238E27FC236}">
                <a16:creationId xmlns:a16="http://schemas.microsoft.com/office/drawing/2014/main" id="{725D08BF-F32E-EAF0-B650-42837C58FBE4}"/>
              </a:ext>
            </a:extLst>
          </p:cNvPr>
          <p:cNvSpPr txBox="1">
            <a:spLocks/>
          </p:cNvSpPr>
          <p:nvPr/>
        </p:nvSpPr>
        <p:spPr>
          <a:xfrm>
            <a:off x="8550592" y="6207466"/>
            <a:ext cx="3383280" cy="523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Write it down on one page</a:t>
            </a:r>
            <a:endParaRPr lang="en-US" sz="2400">
              <a:solidFill>
                <a:schemeClr val="bg1"/>
              </a:solidFill>
            </a:endParaRPr>
          </a:p>
        </p:txBody>
      </p:sp>
      <p:pic>
        <p:nvPicPr>
          <p:cNvPr id="21" name="Graphic 20" descr="Pen with solid fill">
            <a:extLst>
              <a:ext uri="{FF2B5EF4-FFF2-40B4-BE49-F238E27FC236}">
                <a16:creationId xmlns:a16="http://schemas.microsoft.com/office/drawing/2014/main" id="{9DEDD5D3-DF7A-3EFD-6F97-2DEBF3CEEA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07949" y="6147702"/>
            <a:ext cx="523256" cy="523256"/>
          </a:xfrm>
          <a:prstGeom prst="rect">
            <a:avLst/>
          </a:prstGeom>
        </p:spPr>
      </p:pic>
      <p:sp>
        <p:nvSpPr>
          <p:cNvPr id="22" name="Rectangle 21">
            <a:extLst>
              <a:ext uri="{FF2B5EF4-FFF2-40B4-BE49-F238E27FC236}">
                <a16:creationId xmlns:a16="http://schemas.microsoft.com/office/drawing/2014/main" id="{15758929-DA45-7426-1373-BACC1E1E29DD}"/>
              </a:ext>
            </a:extLst>
          </p:cNvPr>
          <p:cNvSpPr/>
          <p:nvPr/>
        </p:nvSpPr>
        <p:spPr>
          <a:xfrm>
            <a:off x="621842" y="2946400"/>
            <a:ext cx="3154723" cy="1645920"/>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a:solidFill>
                  <a:schemeClr val="tx1"/>
                </a:solidFill>
              </a:rPr>
              <a:t>List the things that </a:t>
            </a:r>
            <a:r>
              <a:rPr lang="en-GB" sz="1800" b="1">
                <a:solidFill>
                  <a:schemeClr val="tx1"/>
                </a:solidFill>
              </a:rPr>
              <a:t>your project will do</a:t>
            </a:r>
            <a:r>
              <a:rPr lang="en-GB" sz="1800">
                <a:solidFill>
                  <a:schemeClr val="tx1"/>
                </a:solidFill>
              </a:rPr>
              <a:t> and offer, </a:t>
            </a:r>
            <a:r>
              <a:rPr lang="en-GB">
                <a:solidFill>
                  <a:schemeClr val="tx1"/>
                </a:solidFill>
              </a:rPr>
              <a:t>and </a:t>
            </a:r>
            <a:r>
              <a:rPr lang="en-GB" sz="1800">
                <a:solidFill>
                  <a:schemeClr val="tx1"/>
                </a:solidFill>
              </a:rPr>
              <a:t>the different project activities.</a:t>
            </a:r>
          </a:p>
        </p:txBody>
      </p:sp>
      <p:sp>
        <p:nvSpPr>
          <p:cNvPr id="24" name="Rectangle 23">
            <a:extLst>
              <a:ext uri="{FF2B5EF4-FFF2-40B4-BE49-F238E27FC236}">
                <a16:creationId xmlns:a16="http://schemas.microsoft.com/office/drawing/2014/main" id="{F8196DAD-3301-1AF5-4974-03C9EEEB19F5}"/>
              </a:ext>
            </a:extLst>
          </p:cNvPr>
          <p:cNvSpPr/>
          <p:nvPr/>
        </p:nvSpPr>
        <p:spPr>
          <a:xfrm>
            <a:off x="8257833" y="2859942"/>
            <a:ext cx="3154723" cy="2015156"/>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200"/>
              </a:spcBef>
            </a:pPr>
            <a:r>
              <a:rPr lang="en-GB" sz="1800" b="0" dirty="0">
                <a:solidFill>
                  <a:schemeClr val="tx1"/>
                </a:solidFill>
                <a:latin typeface="+mn-lt"/>
              </a:rPr>
              <a:t>Then </a:t>
            </a:r>
            <a:r>
              <a:rPr lang="en-GB" sz="1800" b="1" dirty="0">
                <a:solidFill>
                  <a:schemeClr val="tx1"/>
                </a:solidFill>
                <a:latin typeface="+mn-lt"/>
              </a:rPr>
              <a:t>link the changes to the Essex County Council’s public health strategic objectives. Read the plan </a:t>
            </a:r>
            <a:r>
              <a:rPr lang="en-US" sz="1800" b="1" i="0" u="sng" strike="noStrike" dirty="0">
                <a:solidFill>
                  <a:srgbClr val="4179AA"/>
                </a:solidFill>
                <a:effectLst/>
                <a:latin typeface="Calibri" panose="020F0502020204030204" pitchFamily="34" charset="0"/>
                <a:hlinkClick r:id="rId4"/>
              </a:rPr>
              <a:t>here</a:t>
            </a:r>
            <a:r>
              <a:rPr lang="en-US" sz="1800" b="1" i="0" u="sng" dirty="0">
                <a:solidFill>
                  <a:srgbClr val="0563C1"/>
                </a:solidFill>
                <a:effectLst/>
                <a:latin typeface="Calibri" panose="020F0502020204030204" pitchFamily="34" charset="0"/>
              </a:rPr>
              <a:t>.</a:t>
            </a:r>
            <a:endParaRPr lang="en-GB" sz="1800" b="1" dirty="0">
              <a:solidFill>
                <a:schemeClr val="tx1"/>
              </a:solidFill>
              <a:latin typeface="+mn-lt"/>
            </a:endParaRPr>
          </a:p>
          <a:p>
            <a:pPr algn="ctr">
              <a:spcBef>
                <a:spcPts val="200"/>
              </a:spcBef>
            </a:pPr>
            <a:endParaRPr lang="en-GB" sz="1800" b="1" dirty="0">
              <a:solidFill>
                <a:schemeClr val="tx1"/>
              </a:solidFill>
            </a:endParaRPr>
          </a:p>
          <a:p>
            <a:pPr>
              <a:spcBef>
                <a:spcPts val="200"/>
              </a:spcBef>
            </a:pPr>
            <a:endParaRPr lang="en-GB" dirty="0">
              <a:solidFill>
                <a:schemeClr val="tx1"/>
              </a:solidFill>
            </a:endParaRPr>
          </a:p>
        </p:txBody>
      </p:sp>
      <p:sp>
        <p:nvSpPr>
          <p:cNvPr id="25" name="Teardrop 24">
            <a:extLst>
              <a:ext uri="{FF2B5EF4-FFF2-40B4-BE49-F238E27FC236}">
                <a16:creationId xmlns:a16="http://schemas.microsoft.com/office/drawing/2014/main" id="{C3666C25-0B9D-F2AA-72AF-76942F3FE6EB}"/>
              </a:ext>
            </a:extLst>
          </p:cNvPr>
          <p:cNvSpPr/>
          <p:nvPr/>
        </p:nvSpPr>
        <p:spPr>
          <a:xfrm>
            <a:off x="11312213" y="164754"/>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descr="Hierarchy with solid fill">
            <a:extLst>
              <a:ext uri="{FF2B5EF4-FFF2-40B4-BE49-F238E27FC236}">
                <a16:creationId xmlns:a16="http://schemas.microsoft.com/office/drawing/2014/main" id="{8C1F01B6-4344-738C-EB9C-2EE22FA9CE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408485" y="164754"/>
            <a:ext cx="546760" cy="523256"/>
          </a:xfrm>
          <a:prstGeom prst="rect">
            <a:avLst/>
          </a:prstGeom>
        </p:spPr>
      </p:pic>
      <p:sp>
        <p:nvSpPr>
          <p:cNvPr id="4" name="Rectangle 3">
            <a:extLst>
              <a:ext uri="{FF2B5EF4-FFF2-40B4-BE49-F238E27FC236}">
                <a16:creationId xmlns:a16="http://schemas.microsoft.com/office/drawing/2014/main" id="{4BB3CE2F-5540-409C-2E34-B4D4961EBBC5}"/>
              </a:ext>
            </a:extLst>
          </p:cNvPr>
          <p:cNvSpPr/>
          <p:nvPr/>
        </p:nvSpPr>
        <p:spPr>
          <a:xfrm>
            <a:off x="4352786" y="2858815"/>
            <a:ext cx="3169811" cy="3872226"/>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rPr>
              <a:t>What will change for the project or service users</a:t>
            </a:r>
            <a:r>
              <a:rPr lang="en-GB" dirty="0">
                <a:solidFill>
                  <a:schemeClr val="tx1"/>
                </a:solidFill>
              </a:rPr>
              <a:t>, if they engage with your project activities?</a:t>
            </a:r>
            <a:endParaRPr lang="en-US" dirty="0">
              <a:solidFill>
                <a:schemeClr val="tx1"/>
              </a:solidFill>
            </a:endParaRPr>
          </a:p>
          <a:p>
            <a:pPr algn="ctr"/>
            <a:endParaRPr lang="en-GB" dirty="0">
              <a:solidFill>
                <a:schemeClr val="tx1"/>
              </a:solidFill>
            </a:endParaRPr>
          </a:p>
          <a:p>
            <a:pPr>
              <a:spcBef>
                <a:spcPts val="600"/>
              </a:spcBef>
            </a:pPr>
            <a:r>
              <a:rPr lang="en-GB" dirty="0">
                <a:solidFill>
                  <a:schemeClr val="tx1"/>
                </a:solidFill>
              </a:rPr>
              <a:t>For each difference: </a:t>
            </a:r>
          </a:p>
          <a:p>
            <a:pPr marL="285750" indent="-285750">
              <a:spcBef>
                <a:spcPts val="600"/>
              </a:spcBef>
              <a:buFont typeface="Arial" panose="020B0604020202020204" pitchFamily="34" charset="0"/>
              <a:buChar char="•"/>
            </a:pPr>
            <a:r>
              <a:rPr lang="en-GB" dirty="0">
                <a:solidFill>
                  <a:schemeClr val="tx1"/>
                </a:solidFill>
              </a:rPr>
              <a:t>Who will you make the difference to? </a:t>
            </a:r>
          </a:p>
          <a:p>
            <a:pPr marL="285750" indent="-285750">
              <a:buFont typeface="Arial" panose="020B0604020202020204" pitchFamily="34" charset="0"/>
              <a:buChar char="•"/>
            </a:pPr>
            <a:r>
              <a:rPr lang="en-GB" dirty="0">
                <a:solidFill>
                  <a:schemeClr val="tx1"/>
                </a:solidFill>
              </a:rPr>
              <a:t>What will they be able to do that they weren’t able to do before?</a:t>
            </a:r>
          </a:p>
          <a:p>
            <a:pPr marL="285750" indent="-285750">
              <a:buFont typeface="Arial" panose="020B0604020202020204" pitchFamily="34" charset="0"/>
              <a:buChar char="•"/>
            </a:pPr>
            <a:r>
              <a:rPr lang="en-GB" dirty="0">
                <a:solidFill>
                  <a:schemeClr val="tx1"/>
                </a:solidFill>
              </a:rPr>
              <a:t>For lean evaluation pick 1-3 priority differences.</a:t>
            </a:r>
          </a:p>
        </p:txBody>
      </p:sp>
      <p:pic>
        <p:nvPicPr>
          <p:cNvPr id="6" name="Picture 5">
            <a:extLst>
              <a:ext uri="{FF2B5EF4-FFF2-40B4-BE49-F238E27FC236}">
                <a16:creationId xmlns:a16="http://schemas.microsoft.com/office/drawing/2014/main" id="{98355384-E250-A0EB-4DF0-702F41251211}"/>
              </a:ext>
            </a:extLst>
          </p:cNvPr>
          <p:cNvPicPr>
            <a:picLocks noChangeAspect="1"/>
          </p:cNvPicPr>
          <p:nvPr/>
        </p:nvPicPr>
        <p:blipFill>
          <a:blip r:embed="rId7"/>
          <a:stretch>
            <a:fillRect/>
          </a:stretch>
        </p:blipFill>
        <p:spPr>
          <a:xfrm>
            <a:off x="8710114" y="4255403"/>
            <a:ext cx="2338100" cy="1675236"/>
          </a:xfrm>
          <a:prstGeom prst="rect">
            <a:avLst/>
          </a:prstGeom>
        </p:spPr>
      </p:pic>
      <p:sp>
        <p:nvSpPr>
          <p:cNvPr id="5" name="Slide Number Placeholder 2">
            <a:extLst>
              <a:ext uri="{FF2B5EF4-FFF2-40B4-BE49-F238E27FC236}">
                <a16:creationId xmlns:a16="http://schemas.microsoft.com/office/drawing/2014/main" id="{BD13A300-7871-F52F-7DD3-3E8E9C3708E3}"/>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10</a:t>
            </a:fld>
            <a:endParaRPr lang="en-GB" dirty="0"/>
          </a:p>
        </p:txBody>
      </p:sp>
    </p:spTree>
    <p:extLst>
      <p:ext uri="{BB962C8B-B14F-4D97-AF65-F5344CB8AC3E}">
        <p14:creationId xmlns:p14="http://schemas.microsoft.com/office/powerpoint/2010/main" val="150765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3E48BD4-04F3-6CBA-C642-430CDEA5B3A3}"/>
              </a:ext>
            </a:extLst>
          </p:cNvPr>
          <p:cNvSpPr/>
          <p:nvPr/>
        </p:nvSpPr>
        <p:spPr>
          <a:xfrm>
            <a:off x="7562700" y="5937926"/>
            <a:ext cx="4397587" cy="699620"/>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292768" y="176061"/>
            <a:ext cx="10571514" cy="1065091"/>
          </a:xfrm>
        </p:spPr>
        <p:txBody>
          <a:bodyPr/>
          <a:lstStyle/>
          <a:p>
            <a:r>
              <a:rPr lang="en-GB" sz="3600"/>
              <a:t>Your project on a page, logic model or theory of change</a:t>
            </a:r>
            <a:endParaRPr lang="en-US" sz="3600"/>
          </a:p>
        </p:txBody>
      </p:sp>
      <p:sp>
        <p:nvSpPr>
          <p:cNvPr id="6" name="TextBox 5">
            <a:extLst>
              <a:ext uri="{FF2B5EF4-FFF2-40B4-BE49-F238E27FC236}">
                <a16:creationId xmlns:a16="http://schemas.microsoft.com/office/drawing/2014/main" id="{54157489-1D46-8C38-2E31-289CD380F6BB}"/>
              </a:ext>
            </a:extLst>
          </p:cNvPr>
          <p:cNvSpPr txBox="1"/>
          <p:nvPr/>
        </p:nvSpPr>
        <p:spPr>
          <a:xfrm>
            <a:off x="369674" y="2842175"/>
            <a:ext cx="2200308" cy="1200329"/>
          </a:xfrm>
          <a:prstGeom prst="rect">
            <a:avLst/>
          </a:prstGeom>
          <a:noFill/>
        </p:spPr>
        <p:txBody>
          <a:bodyPr wrap="square" rtlCol="0">
            <a:spAutoFit/>
          </a:bodyPr>
          <a:lstStyle/>
          <a:p>
            <a:r>
              <a:rPr lang="en-GB"/>
              <a:t>Support parents to reflect on </a:t>
            </a:r>
            <a:r>
              <a:rPr lang="en-GB" b="1"/>
              <a:t>information</a:t>
            </a:r>
            <a:r>
              <a:rPr lang="en-GB"/>
              <a:t> about parenting</a:t>
            </a:r>
          </a:p>
        </p:txBody>
      </p:sp>
      <p:sp>
        <p:nvSpPr>
          <p:cNvPr id="7" name="TextBox 6">
            <a:extLst>
              <a:ext uri="{FF2B5EF4-FFF2-40B4-BE49-F238E27FC236}">
                <a16:creationId xmlns:a16="http://schemas.microsoft.com/office/drawing/2014/main" id="{0EF561AD-AF40-C4AD-414A-1C2B6458DFF1}"/>
              </a:ext>
            </a:extLst>
          </p:cNvPr>
          <p:cNvSpPr txBox="1"/>
          <p:nvPr/>
        </p:nvSpPr>
        <p:spPr>
          <a:xfrm>
            <a:off x="369674" y="4205387"/>
            <a:ext cx="2241223" cy="646331"/>
          </a:xfrm>
          <a:prstGeom prst="rect">
            <a:avLst/>
          </a:prstGeom>
          <a:noFill/>
        </p:spPr>
        <p:txBody>
          <a:bodyPr wrap="square" rtlCol="0">
            <a:spAutoFit/>
          </a:bodyPr>
          <a:lstStyle/>
          <a:p>
            <a:r>
              <a:rPr lang="en-GB"/>
              <a:t>Teach parents mindfulness activities</a:t>
            </a:r>
          </a:p>
        </p:txBody>
      </p:sp>
      <p:sp>
        <p:nvSpPr>
          <p:cNvPr id="9" name="TextBox 8">
            <a:extLst>
              <a:ext uri="{FF2B5EF4-FFF2-40B4-BE49-F238E27FC236}">
                <a16:creationId xmlns:a16="http://schemas.microsoft.com/office/drawing/2014/main" id="{EE24AB41-CF8D-671C-D1FE-60823657E678}"/>
              </a:ext>
            </a:extLst>
          </p:cNvPr>
          <p:cNvSpPr txBox="1"/>
          <p:nvPr/>
        </p:nvSpPr>
        <p:spPr>
          <a:xfrm>
            <a:off x="369674" y="5198321"/>
            <a:ext cx="2241223" cy="923330"/>
          </a:xfrm>
          <a:prstGeom prst="rect">
            <a:avLst/>
          </a:prstGeom>
          <a:noFill/>
        </p:spPr>
        <p:txBody>
          <a:bodyPr wrap="square" lIns="91440" tIns="45720" rIns="91440" bIns="45720" rtlCol="0" anchor="t">
            <a:spAutoFit/>
          </a:bodyPr>
          <a:lstStyle/>
          <a:p>
            <a:r>
              <a:rPr lang="en-GB"/>
              <a:t>Do ‘emotional attunement’ activities with parents</a:t>
            </a:r>
          </a:p>
        </p:txBody>
      </p:sp>
      <p:sp>
        <p:nvSpPr>
          <p:cNvPr id="13" name="TextBox 12">
            <a:extLst>
              <a:ext uri="{FF2B5EF4-FFF2-40B4-BE49-F238E27FC236}">
                <a16:creationId xmlns:a16="http://schemas.microsoft.com/office/drawing/2014/main" id="{CDBC696D-A9D3-C2FD-6357-A52E8EF6010A}"/>
              </a:ext>
            </a:extLst>
          </p:cNvPr>
          <p:cNvSpPr txBox="1"/>
          <p:nvPr/>
        </p:nvSpPr>
        <p:spPr>
          <a:xfrm>
            <a:off x="3771494" y="3106334"/>
            <a:ext cx="2881600" cy="646331"/>
          </a:xfrm>
          <a:prstGeom prst="rect">
            <a:avLst/>
          </a:prstGeom>
          <a:noFill/>
        </p:spPr>
        <p:txBody>
          <a:bodyPr wrap="square" rtlCol="0">
            <a:spAutoFit/>
          </a:bodyPr>
          <a:lstStyle/>
          <a:p>
            <a:r>
              <a:rPr lang="en-GB"/>
              <a:t>Improved</a:t>
            </a:r>
            <a:br>
              <a:rPr lang="en-GB"/>
            </a:br>
            <a:r>
              <a:rPr lang="en-GB"/>
              <a:t>Understanding</a:t>
            </a:r>
          </a:p>
        </p:txBody>
      </p:sp>
      <p:sp>
        <p:nvSpPr>
          <p:cNvPr id="14" name="TextBox 13">
            <a:extLst>
              <a:ext uri="{FF2B5EF4-FFF2-40B4-BE49-F238E27FC236}">
                <a16:creationId xmlns:a16="http://schemas.microsoft.com/office/drawing/2014/main" id="{4AE88B9C-E8C2-6C3A-6DDC-E19225D56FA4}"/>
              </a:ext>
            </a:extLst>
          </p:cNvPr>
          <p:cNvSpPr txBox="1"/>
          <p:nvPr/>
        </p:nvSpPr>
        <p:spPr>
          <a:xfrm>
            <a:off x="3771494" y="4148237"/>
            <a:ext cx="1806758" cy="646331"/>
          </a:xfrm>
          <a:prstGeom prst="rect">
            <a:avLst/>
          </a:prstGeom>
          <a:noFill/>
        </p:spPr>
        <p:txBody>
          <a:bodyPr wrap="square" rtlCol="0">
            <a:spAutoFit/>
          </a:bodyPr>
          <a:lstStyle/>
          <a:p>
            <a:r>
              <a:rPr lang="en-GB"/>
              <a:t>Better able to cope with stress</a:t>
            </a:r>
          </a:p>
        </p:txBody>
      </p:sp>
      <p:sp>
        <p:nvSpPr>
          <p:cNvPr id="16" name="TextBox 15">
            <a:extLst>
              <a:ext uri="{FF2B5EF4-FFF2-40B4-BE49-F238E27FC236}">
                <a16:creationId xmlns:a16="http://schemas.microsoft.com/office/drawing/2014/main" id="{10FED4E3-77F2-06C1-0040-7D8D4AF79BF2}"/>
              </a:ext>
            </a:extLst>
          </p:cNvPr>
          <p:cNvSpPr txBox="1"/>
          <p:nvPr/>
        </p:nvSpPr>
        <p:spPr>
          <a:xfrm>
            <a:off x="3771494" y="5188830"/>
            <a:ext cx="2241223" cy="923330"/>
          </a:xfrm>
          <a:prstGeom prst="rect">
            <a:avLst/>
          </a:prstGeom>
          <a:noFill/>
        </p:spPr>
        <p:txBody>
          <a:bodyPr wrap="square" rtlCol="0">
            <a:spAutoFit/>
          </a:bodyPr>
          <a:lstStyle/>
          <a:p>
            <a:r>
              <a:rPr lang="en-GB"/>
              <a:t>Able to recognise and respond go their own emotions</a:t>
            </a:r>
          </a:p>
        </p:txBody>
      </p:sp>
      <p:sp>
        <p:nvSpPr>
          <p:cNvPr id="26" name="CuadroTexto 25">
            <a:extLst>
              <a:ext uri="{FF2B5EF4-FFF2-40B4-BE49-F238E27FC236}">
                <a16:creationId xmlns:a16="http://schemas.microsoft.com/office/drawing/2014/main" id="{FE49603F-6FCD-D646-D0AF-21034E88D7EC}"/>
              </a:ext>
            </a:extLst>
          </p:cNvPr>
          <p:cNvSpPr txBox="1"/>
          <p:nvPr/>
        </p:nvSpPr>
        <p:spPr>
          <a:xfrm>
            <a:off x="1490285" y="1286556"/>
            <a:ext cx="8872641" cy="584775"/>
          </a:xfrm>
          <a:prstGeom prst="rect">
            <a:avLst/>
          </a:prstGeom>
          <a:noFill/>
        </p:spPr>
        <p:txBody>
          <a:bodyPr wrap="square" lIns="91440" tIns="45720" rIns="91440" bIns="45720" rtlCol="0" anchor="t">
            <a:spAutoFit/>
          </a:bodyPr>
          <a:lstStyle/>
          <a:p>
            <a:pPr algn="ctr"/>
            <a:r>
              <a:rPr lang="en-GB" sz="3200" b="1"/>
              <a:t>The Parenting Service</a:t>
            </a:r>
            <a:endParaRPr lang="en-US" sz="1400" b="1"/>
          </a:p>
        </p:txBody>
      </p:sp>
      <p:sp>
        <p:nvSpPr>
          <p:cNvPr id="31" name="TextBox 30">
            <a:extLst>
              <a:ext uri="{FF2B5EF4-FFF2-40B4-BE49-F238E27FC236}">
                <a16:creationId xmlns:a16="http://schemas.microsoft.com/office/drawing/2014/main" id="{789495DB-3A2F-FCD4-E327-127E8C53C3FC}"/>
              </a:ext>
            </a:extLst>
          </p:cNvPr>
          <p:cNvSpPr txBox="1"/>
          <p:nvPr/>
        </p:nvSpPr>
        <p:spPr>
          <a:xfrm>
            <a:off x="7134814" y="3882221"/>
            <a:ext cx="1181781" cy="646331"/>
          </a:xfrm>
          <a:prstGeom prst="rect">
            <a:avLst/>
          </a:prstGeom>
          <a:noFill/>
        </p:spPr>
        <p:txBody>
          <a:bodyPr wrap="square" rtlCol="0">
            <a:spAutoFit/>
          </a:bodyPr>
          <a:lstStyle/>
          <a:p>
            <a:r>
              <a:rPr lang="en-GB"/>
              <a:t>Improved</a:t>
            </a:r>
            <a:br>
              <a:rPr lang="en-GB"/>
            </a:br>
            <a:r>
              <a:rPr lang="en-GB"/>
              <a:t>Parenting</a:t>
            </a:r>
          </a:p>
        </p:txBody>
      </p:sp>
      <p:sp>
        <p:nvSpPr>
          <p:cNvPr id="37" name="TextBox 36">
            <a:extLst>
              <a:ext uri="{FF2B5EF4-FFF2-40B4-BE49-F238E27FC236}">
                <a16:creationId xmlns:a16="http://schemas.microsoft.com/office/drawing/2014/main" id="{9E0B2D74-FEEA-16AB-4546-16594B36DE4C}"/>
              </a:ext>
            </a:extLst>
          </p:cNvPr>
          <p:cNvSpPr txBox="1"/>
          <p:nvPr/>
        </p:nvSpPr>
        <p:spPr>
          <a:xfrm>
            <a:off x="9372162" y="3747532"/>
            <a:ext cx="2328944" cy="923330"/>
          </a:xfrm>
          <a:prstGeom prst="rect">
            <a:avLst/>
          </a:prstGeom>
          <a:noFill/>
        </p:spPr>
        <p:txBody>
          <a:bodyPr wrap="square" rtlCol="0">
            <a:spAutoFit/>
          </a:bodyPr>
          <a:lstStyle/>
          <a:p>
            <a:r>
              <a:rPr lang="en-GB"/>
              <a:t>A Good Place for Children &amp; Families to Grow</a:t>
            </a:r>
          </a:p>
        </p:txBody>
      </p:sp>
      <p:sp>
        <p:nvSpPr>
          <p:cNvPr id="5" name="Title 1">
            <a:extLst>
              <a:ext uri="{FF2B5EF4-FFF2-40B4-BE49-F238E27FC236}">
                <a16:creationId xmlns:a16="http://schemas.microsoft.com/office/drawing/2014/main" id="{57CA6198-98C8-496F-E749-02A9B687E410}"/>
              </a:ext>
            </a:extLst>
          </p:cNvPr>
          <p:cNvSpPr txBox="1">
            <a:spLocks/>
          </p:cNvSpPr>
          <p:nvPr/>
        </p:nvSpPr>
        <p:spPr>
          <a:xfrm>
            <a:off x="8316135" y="6061713"/>
            <a:ext cx="3547880" cy="523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Keep it short and sweet!</a:t>
            </a:r>
            <a:endParaRPr lang="en-US" sz="2400">
              <a:solidFill>
                <a:schemeClr val="bg1"/>
              </a:solidFill>
            </a:endParaRPr>
          </a:p>
        </p:txBody>
      </p:sp>
      <p:pic>
        <p:nvPicPr>
          <p:cNvPr id="12" name="Graphic 11" descr="Lightbulb and gear with solid fill">
            <a:extLst>
              <a:ext uri="{FF2B5EF4-FFF2-40B4-BE49-F238E27FC236}">
                <a16:creationId xmlns:a16="http://schemas.microsoft.com/office/drawing/2014/main" id="{827057DA-B8E8-2216-80FA-4285519335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605723" y="5999463"/>
            <a:ext cx="523256" cy="523256"/>
          </a:xfrm>
          <a:prstGeom prst="rect">
            <a:avLst/>
          </a:prstGeom>
        </p:spPr>
      </p:pic>
      <p:cxnSp>
        <p:nvCxnSpPr>
          <p:cNvPr id="32" name="Straight Arrow Connector 31">
            <a:extLst>
              <a:ext uri="{FF2B5EF4-FFF2-40B4-BE49-F238E27FC236}">
                <a16:creationId xmlns:a16="http://schemas.microsoft.com/office/drawing/2014/main" id="{2C9F2E60-CA20-3D90-93C8-21AFDCE2C746}"/>
              </a:ext>
            </a:extLst>
          </p:cNvPr>
          <p:cNvCxnSpPr>
            <a:cxnSpLocks/>
            <a:stCxn id="6" idx="3"/>
            <a:endCxn id="13" idx="1"/>
          </p:cNvCxnSpPr>
          <p:nvPr/>
        </p:nvCxnSpPr>
        <p:spPr>
          <a:xfrm flipV="1">
            <a:off x="2569982" y="3429500"/>
            <a:ext cx="1201512" cy="12840"/>
          </a:xfrm>
          <a:prstGeom prst="straightConnector1">
            <a:avLst/>
          </a:prstGeom>
          <a:ln w="76200">
            <a:solidFill>
              <a:srgbClr val="004C9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BB85031-3579-D1C1-3106-5F7008830089}"/>
              </a:ext>
            </a:extLst>
          </p:cNvPr>
          <p:cNvCxnSpPr>
            <a:cxnSpLocks/>
            <a:endCxn id="14" idx="1"/>
          </p:cNvCxnSpPr>
          <p:nvPr/>
        </p:nvCxnSpPr>
        <p:spPr>
          <a:xfrm>
            <a:off x="2569982" y="4471402"/>
            <a:ext cx="1201512" cy="1"/>
          </a:xfrm>
          <a:prstGeom prst="straightConnector1">
            <a:avLst/>
          </a:prstGeom>
          <a:ln w="76200">
            <a:solidFill>
              <a:srgbClr val="004C9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6078315-FD52-CF41-D125-18D7C12833C5}"/>
              </a:ext>
            </a:extLst>
          </p:cNvPr>
          <p:cNvCxnSpPr>
            <a:cxnSpLocks/>
            <a:stCxn id="9" idx="3"/>
            <a:endCxn id="16" idx="1"/>
          </p:cNvCxnSpPr>
          <p:nvPr/>
        </p:nvCxnSpPr>
        <p:spPr>
          <a:xfrm flipV="1">
            <a:off x="2610897" y="5650495"/>
            <a:ext cx="1160597" cy="9491"/>
          </a:xfrm>
          <a:prstGeom prst="straightConnector1">
            <a:avLst/>
          </a:prstGeom>
          <a:ln w="76200">
            <a:solidFill>
              <a:srgbClr val="004C9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5C1769B-356E-6719-DBA9-60C66F501D63}"/>
              </a:ext>
            </a:extLst>
          </p:cNvPr>
          <p:cNvCxnSpPr>
            <a:cxnSpLocks/>
            <a:stCxn id="31" idx="3"/>
            <a:endCxn id="37" idx="1"/>
          </p:cNvCxnSpPr>
          <p:nvPr/>
        </p:nvCxnSpPr>
        <p:spPr>
          <a:xfrm>
            <a:off x="8316595" y="4205387"/>
            <a:ext cx="1055567" cy="3810"/>
          </a:xfrm>
          <a:prstGeom prst="straightConnector1">
            <a:avLst/>
          </a:prstGeom>
          <a:ln w="76200">
            <a:solidFill>
              <a:srgbClr val="004C9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82EAB7D-EC64-2802-BF18-4F3C2F9423B7}"/>
              </a:ext>
            </a:extLst>
          </p:cNvPr>
          <p:cNvCxnSpPr>
            <a:cxnSpLocks/>
          </p:cNvCxnSpPr>
          <p:nvPr/>
        </p:nvCxnSpPr>
        <p:spPr>
          <a:xfrm>
            <a:off x="5515170" y="3405399"/>
            <a:ext cx="1585075" cy="564123"/>
          </a:xfrm>
          <a:prstGeom prst="straightConnector1">
            <a:avLst/>
          </a:prstGeom>
          <a:ln w="76200">
            <a:solidFill>
              <a:srgbClr val="004C94"/>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A54F05E-1B50-09C8-9840-72DDCD75CFC9}"/>
              </a:ext>
            </a:extLst>
          </p:cNvPr>
          <p:cNvCxnSpPr>
            <a:cxnSpLocks/>
            <a:stCxn id="14" idx="3"/>
            <a:endCxn id="31" idx="1"/>
          </p:cNvCxnSpPr>
          <p:nvPr/>
        </p:nvCxnSpPr>
        <p:spPr>
          <a:xfrm flipV="1">
            <a:off x="5578252" y="4205387"/>
            <a:ext cx="1556562" cy="266016"/>
          </a:xfrm>
          <a:prstGeom prst="straightConnector1">
            <a:avLst/>
          </a:prstGeom>
          <a:ln w="76200">
            <a:solidFill>
              <a:srgbClr val="004C9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8D4A4ED-15A1-9E0F-CB8E-6E03F075009E}"/>
              </a:ext>
            </a:extLst>
          </p:cNvPr>
          <p:cNvCxnSpPr>
            <a:cxnSpLocks/>
            <a:stCxn id="16" idx="3"/>
          </p:cNvCxnSpPr>
          <p:nvPr/>
        </p:nvCxnSpPr>
        <p:spPr>
          <a:xfrm flipV="1">
            <a:off x="6012717" y="4392216"/>
            <a:ext cx="1122097" cy="1258279"/>
          </a:xfrm>
          <a:prstGeom prst="straightConnector1">
            <a:avLst/>
          </a:prstGeom>
          <a:ln w="76200">
            <a:solidFill>
              <a:srgbClr val="004C94"/>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2">
            <a:extLst>
              <a:ext uri="{FF2B5EF4-FFF2-40B4-BE49-F238E27FC236}">
                <a16:creationId xmlns:a16="http://schemas.microsoft.com/office/drawing/2014/main" id="{3BA9B371-FEB4-E2A3-6F20-5C2A64B1C5FF}"/>
              </a:ext>
            </a:extLst>
          </p:cNvPr>
          <p:cNvSpPr/>
          <p:nvPr/>
        </p:nvSpPr>
        <p:spPr>
          <a:xfrm>
            <a:off x="492989" y="1984212"/>
            <a:ext cx="3196142"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WHAT WE ARE GOING TO DO</a:t>
            </a:r>
          </a:p>
        </p:txBody>
      </p:sp>
      <p:sp>
        <p:nvSpPr>
          <p:cNvPr id="44" name="Rectangle: Rounded Corners 6">
            <a:extLst>
              <a:ext uri="{FF2B5EF4-FFF2-40B4-BE49-F238E27FC236}">
                <a16:creationId xmlns:a16="http://schemas.microsoft.com/office/drawing/2014/main" id="{A967A30D-4B9C-4377-2B76-193E1EDEF307}"/>
              </a:ext>
            </a:extLst>
          </p:cNvPr>
          <p:cNvSpPr/>
          <p:nvPr/>
        </p:nvSpPr>
        <p:spPr>
          <a:xfrm>
            <a:off x="3888828" y="1984212"/>
            <a:ext cx="4614043"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WHAT WILL CHANGE FOR PARENTS</a:t>
            </a:r>
          </a:p>
        </p:txBody>
      </p:sp>
      <p:sp>
        <p:nvSpPr>
          <p:cNvPr id="46" name="Rectangle: Rounded Corners 7">
            <a:extLst>
              <a:ext uri="{FF2B5EF4-FFF2-40B4-BE49-F238E27FC236}">
                <a16:creationId xmlns:a16="http://schemas.microsoft.com/office/drawing/2014/main" id="{A2A2813B-3324-2335-83ED-15D6D50DDAF3}"/>
              </a:ext>
            </a:extLst>
          </p:cNvPr>
          <p:cNvSpPr/>
          <p:nvPr/>
        </p:nvSpPr>
        <p:spPr>
          <a:xfrm>
            <a:off x="8669543" y="1960161"/>
            <a:ext cx="3194472" cy="69596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EVERYONE’S ESSSEX</a:t>
            </a:r>
            <a:br>
              <a:rPr lang="en-GB" b="1"/>
            </a:br>
            <a:r>
              <a:rPr lang="en-GB" b="1"/>
              <a:t>STRATEGIC OBJECTIVE</a:t>
            </a:r>
          </a:p>
        </p:txBody>
      </p:sp>
      <p:sp>
        <p:nvSpPr>
          <p:cNvPr id="47" name="Teardrop 46">
            <a:extLst>
              <a:ext uri="{FF2B5EF4-FFF2-40B4-BE49-F238E27FC236}">
                <a16:creationId xmlns:a16="http://schemas.microsoft.com/office/drawing/2014/main" id="{CE0E1992-BECB-4F11-6731-77A20896C597}"/>
              </a:ext>
            </a:extLst>
          </p:cNvPr>
          <p:cNvSpPr/>
          <p:nvPr/>
        </p:nvSpPr>
        <p:spPr>
          <a:xfrm>
            <a:off x="11312213" y="164754"/>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Graphic 47" descr="Hierarchy with solid fill">
            <a:extLst>
              <a:ext uri="{FF2B5EF4-FFF2-40B4-BE49-F238E27FC236}">
                <a16:creationId xmlns:a16="http://schemas.microsoft.com/office/drawing/2014/main" id="{6416691A-40C7-4DC5-F4E8-E68F121E80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08485" y="164754"/>
            <a:ext cx="546760" cy="523256"/>
          </a:xfrm>
          <a:prstGeom prst="rect">
            <a:avLst/>
          </a:prstGeom>
        </p:spPr>
      </p:pic>
      <p:sp>
        <p:nvSpPr>
          <p:cNvPr id="3" name="Slide Number Placeholder 2">
            <a:extLst>
              <a:ext uri="{FF2B5EF4-FFF2-40B4-BE49-F238E27FC236}">
                <a16:creationId xmlns:a16="http://schemas.microsoft.com/office/drawing/2014/main" id="{4DB17CCE-5175-9431-2951-25A85A41C6A4}"/>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11</a:t>
            </a:fld>
            <a:endParaRPr lang="en-GB" dirty="0"/>
          </a:p>
        </p:txBody>
      </p:sp>
    </p:spTree>
    <p:extLst>
      <p:ext uri="{BB962C8B-B14F-4D97-AF65-F5344CB8AC3E}">
        <p14:creationId xmlns:p14="http://schemas.microsoft.com/office/powerpoint/2010/main" val="1384461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FBAD74-CFB5-F8A5-8141-99EA2277E15A}"/>
              </a:ext>
            </a:extLst>
          </p:cNvPr>
          <p:cNvSpPr>
            <a:spLocks noGrp="1"/>
          </p:cNvSpPr>
          <p:nvPr>
            <p:ph idx="1"/>
          </p:nvPr>
        </p:nvSpPr>
        <p:spPr>
          <a:xfrm>
            <a:off x="922564" y="2320654"/>
            <a:ext cx="5257866" cy="2774354"/>
          </a:xfrm>
        </p:spPr>
        <p:txBody>
          <a:bodyPr vert="horz" lIns="91440" tIns="45720" rIns="91440" bIns="45720" rtlCol="0" anchor="t">
            <a:normAutofit/>
          </a:bodyPr>
          <a:lstStyle/>
          <a:p>
            <a:pPr>
              <a:lnSpc>
                <a:spcPct val="90000"/>
              </a:lnSpc>
            </a:pPr>
            <a:r>
              <a:rPr lang="en-US" sz="2000" b="0" dirty="0"/>
              <a:t>Now </a:t>
            </a:r>
            <a:r>
              <a:rPr lang="en-US" sz="2000" dirty="0"/>
              <a:t>take the notes which look at the differences made</a:t>
            </a:r>
            <a:r>
              <a:rPr lang="en-US" sz="2000" b="0" dirty="0"/>
              <a:t>. </a:t>
            </a:r>
            <a:br>
              <a:rPr lang="en-US" sz="2000" b="0" dirty="0"/>
            </a:br>
            <a:br>
              <a:rPr lang="en-US" sz="2000" b="0" dirty="0"/>
            </a:br>
            <a:r>
              <a:rPr lang="en-US" sz="2000" b="0" dirty="0"/>
              <a:t>Can you </a:t>
            </a:r>
            <a:r>
              <a:rPr lang="en-US" sz="2000" dirty="0"/>
              <a:t>define</a:t>
            </a:r>
            <a:r>
              <a:rPr lang="en-US" sz="2000" b="0" dirty="0"/>
              <a:t> the difference in a way that makes it more </a:t>
            </a:r>
            <a:r>
              <a:rPr lang="en-US" sz="2000" dirty="0"/>
              <a:t>precise, concrete and measurable</a:t>
            </a:r>
            <a:r>
              <a:rPr lang="en-US" sz="2000" b="0" dirty="0"/>
              <a:t>?</a:t>
            </a:r>
            <a:br>
              <a:rPr lang="en-US" sz="2000" b="0" dirty="0">
                <a:ea typeface="Calibri"/>
                <a:cs typeface="Calibri"/>
              </a:rPr>
            </a:br>
            <a:br>
              <a:rPr lang="en-US" sz="2000" b="0" dirty="0">
                <a:ea typeface="Calibri"/>
                <a:cs typeface="Calibri"/>
              </a:rPr>
            </a:br>
            <a:r>
              <a:rPr lang="en-US" sz="2000" b="0" dirty="0">
                <a:ea typeface="Calibri"/>
                <a:cs typeface="Calibri"/>
              </a:rPr>
              <a:t>Does the definition include a before and after state?</a:t>
            </a:r>
          </a:p>
          <a:p>
            <a:pPr>
              <a:lnSpc>
                <a:spcPct val="90000"/>
              </a:lnSpc>
            </a:pPr>
            <a:endParaRPr lang="en-US" sz="2000" b="0" dirty="0">
              <a:cs typeface="Calibri"/>
            </a:endParaRPr>
          </a:p>
        </p:txBody>
      </p:sp>
      <p:sp>
        <p:nvSpPr>
          <p:cNvPr id="12" name="Teardrop 11">
            <a:extLst>
              <a:ext uri="{FF2B5EF4-FFF2-40B4-BE49-F238E27FC236}">
                <a16:creationId xmlns:a16="http://schemas.microsoft.com/office/drawing/2014/main" id="{CFAD9F2B-0DE1-839A-ECCE-86BE602E8C24}"/>
              </a:ext>
            </a:extLst>
          </p:cNvPr>
          <p:cNvSpPr/>
          <p:nvPr/>
        </p:nvSpPr>
        <p:spPr>
          <a:xfrm>
            <a:off x="73160" y="60105"/>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545FEF85-9ABC-72E6-8B5B-DEA3F716490F}"/>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81184" y="90585"/>
            <a:ext cx="523256" cy="523256"/>
          </a:xfrm>
          <a:prstGeom prst="rect">
            <a:avLst/>
          </a:prstGeom>
        </p:spPr>
      </p:pic>
      <p:sp>
        <p:nvSpPr>
          <p:cNvPr id="5" name="Title 4">
            <a:extLst>
              <a:ext uri="{FF2B5EF4-FFF2-40B4-BE49-F238E27FC236}">
                <a16:creationId xmlns:a16="http://schemas.microsoft.com/office/drawing/2014/main" id="{D6A40D3F-6080-12E5-E978-1E61F4E14EEB}"/>
              </a:ext>
            </a:extLst>
          </p:cNvPr>
          <p:cNvSpPr>
            <a:spLocks noGrp="1"/>
          </p:cNvSpPr>
          <p:nvPr>
            <p:ph type="title"/>
          </p:nvPr>
        </p:nvSpPr>
        <p:spPr>
          <a:xfrm>
            <a:off x="922563" y="873599"/>
            <a:ext cx="5302800" cy="1065091"/>
          </a:xfrm>
        </p:spPr>
        <p:txBody>
          <a:bodyPr/>
          <a:lstStyle/>
          <a:p>
            <a:r>
              <a:rPr lang="en-US" dirty="0">
                <a:cs typeface="Calibri"/>
              </a:rPr>
              <a:t>Make your outcomes 'concrete'</a:t>
            </a:r>
            <a:endParaRPr lang="en-US" dirty="0"/>
          </a:p>
        </p:txBody>
      </p:sp>
      <p:sp>
        <p:nvSpPr>
          <p:cNvPr id="4" name="TextBox 3">
            <a:extLst>
              <a:ext uri="{FF2B5EF4-FFF2-40B4-BE49-F238E27FC236}">
                <a16:creationId xmlns:a16="http://schemas.microsoft.com/office/drawing/2014/main" id="{76B33195-88A1-CFAF-521A-DA24A811DC6F}"/>
              </a:ext>
            </a:extLst>
          </p:cNvPr>
          <p:cNvSpPr txBox="1"/>
          <p:nvPr/>
        </p:nvSpPr>
        <p:spPr>
          <a:xfrm>
            <a:off x="6919783" y="1158445"/>
            <a:ext cx="4819135"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1134"/>
              </a:spcAft>
            </a:pPr>
            <a:r>
              <a:rPr lang="en-US" dirty="0">
                <a:solidFill>
                  <a:schemeClr val="bg1"/>
                </a:solidFill>
                <a:ea typeface="Calibri"/>
                <a:cs typeface="Calibri"/>
              </a:rPr>
              <a:t>Parents, who shouted at their child, when their child had a tantrum, before the intervention, speak calmly to their child in response to a tantrum after the intervention.</a:t>
            </a:r>
          </a:p>
        </p:txBody>
      </p:sp>
      <p:sp>
        <p:nvSpPr>
          <p:cNvPr id="6" name="TextBox 5">
            <a:extLst>
              <a:ext uri="{FF2B5EF4-FFF2-40B4-BE49-F238E27FC236}">
                <a16:creationId xmlns:a16="http://schemas.microsoft.com/office/drawing/2014/main" id="{9CF7294B-0D0F-F614-2C88-5F3046737173}"/>
              </a:ext>
            </a:extLst>
          </p:cNvPr>
          <p:cNvSpPr txBox="1"/>
          <p:nvPr/>
        </p:nvSpPr>
        <p:spPr>
          <a:xfrm>
            <a:off x="6919783" y="2729667"/>
            <a:ext cx="4819135"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1134"/>
              </a:spcAft>
            </a:pPr>
            <a:r>
              <a:rPr lang="en-US" dirty="0">
                <a:solidFill>
                  <a:schemeClr val="bg1"/>
                </a:solidFill>
                <a:ea typeface="Calibri"/>
                <a:cs typeface="Calibri"/>
              </a:rPr>
              <a:t>A child who does not talk at all before the programme, is able to speak at a level that is considered appropriate for his or her age, by the end of the programme.</a:t>
            </a:r>
            <a:endParaRPr lang="en-US" dirty="0">
              <a:solidFill>
                <a:schemeClr val="bg1"/>
              </a:solidFill>
            </a:endParaRPr>
          </a:p>
        </p:txBody>
      </p:sp>
      <p:sp>
        <p:nvSpPr>
          <p:cNvPr id="7" name="TextBox 6">
            <a:extLst>
              <a:ext uri="{FF2B5EF4-FFF2-40B4-BE49-F238E27FC236}">
                <a16:creationId xmlns:a16="http://schemas.microsoft.com/office/drawing/2014/main" id="{1EA5A794-A77D-0E34-1244-C803B913642C}"/>
              </a:ext>
            </a:extLst>
          </p:cNvPr>
          <p:cNvSpPr txBox="1"/>
          <p:nvPr/>
        </p:nvSpPr>
        <p:spPr>
          <a:xfrm>
            <a:off x="6919783" y="4257931"/>
            <a:ext cx="4819135"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1134"/>
              </a:spcAft>
            </a:pPr>
            <a:r>
              <a:rPr lang="en-US" dirty="0">
                <a:solidFill>
                  <a:schemeClr val="bg1"/>
                </a:solidFill>
                <a:ea typeface="Calibri"/>
                <a:cs typeface="Calibri"/>
              </a:rPr>
              <a:t>A  child, who is obese, and who does less than 30 minutes of physical activity, before the sports initiative, does 30 minutes of physical activity every week, for the six months after the initiative. </a:t>
            </a:r>
          </a:p>
        </p:txBody>
      </p:sp>
      <p:sp>
        <p:nvSpPr>
          <p:cNvPr id="2" name="Slide Number Placeholder 2">
            <a:extLst>
              <a:ext uri="{FF2B5EF4-FFF2-40B4-BE49-F238E27FC236}">
                <a16:creationId xmlns:a16="http://schemas.microsoft.com/office/drawing/2014/main" id="{6DE7A229-DF77-EDF2-C8D3-0F07B78DAD64}"/>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12</a:t>
            </a:fld>
            <a:endParaRPr lang="en-GB" dirty="0"/>
          </a:p>
        </p:txBody>
      </p:sp>
    </p:spTree>
    <p:extLst>
      <p:ext uri="{BB962C8B-B14F-4D97-AF65-F5344CB8AC3E}">
        <p14:creationId xmlns:p14="http://schemas.microsoft.com/office/powerpoint/2010/main" val="3939594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FBAD74-CFB5-F8A5-8141-99EA2277E15A}"/>
              </a:ext>
            </a:extLst>
          </p:cNvPr>
          <p:cNvSpPr>
            <a:spLocks noGrp="1"/>
          </p:cNvSpPr>
          <p:nvPr>
            <p:ph idx="1"/>
          </p:nvPr>
        </p:nvSpPr>
        <p:spPr>
          <a:xfrm>
            <a:off x="886119" y="2932972"/>
            <a:ext cx="5003689" cy="992055"/>
          </a:xfrm>
        </p:spPr>
        <p:txBody>
          <a:bodyPr vert="horz" lIns="91440" tIns="45720" rIns="91440" bIns="45720" rtlCol="0" anchor="t">
            <a:noAutofit/>
          </a:bodyPr>
          <a:lstStyle/>
          <a:p>
            <a:pPr algn="l" rtl="0" fontAlgn="base"/>
            <a:r>
              <a:rPr lang="en-US" sz="2000" b="0" dirty="0">
                <a:latin typeface="+mj-lt"/>
                <a:cs typeface="Calibri"/>
              </a:rPr>
              <a:t>For</a:t>
            </a:r>
            <a:r>
              <a:rPr lang="en-US" sz="2000" b="0" dirty="0">
                <a:latin typeface="+mj-lt"/>
              </a:rPr>
              <a:t> each outcome, the difference the project intends to make, </a:t>
            </a:r>
            <a:r>
              <a:rPr lang="en-GB" sz="2000" dirty="0">
                <a:latin typeface="+mj-lt"/>
              </a:rPr>
              <a:t>group them under the </a:t>
            </a:r>
            <a:r>
              <a:rPr lang="en-US" sz="2000" b="1" i="0" u="none" strike="noStrike" dirty="0">
                <a:solidFill>
                  <a:srgbClr val="000000"/>
                </a:solidFill>
                <a:effectLst/>
                <a:latin typeface="+mj-lt"/>
              </a:rPr>
              <a:t> ECC Public Health priorities &amp; strategic objectives.</a:t>
            </a:r>
            <a:r>
              <a:rPr lang="en-US" sz="2000" b="0" i="0" dirty="0">
                <a:solidFill>
                  <a:srgbClr val="000000"/>
                </a:solidFill>
                <a:effectLst/>
                <a:latin typeface="+mj-lt"/>
              </a:rPr>
              <a:t>​</a:t>
            </a:r>
          </a:p>
          <a:p>
            <a:pPr algn="l" rtl="0" fontAlgn="base"/>
            <a:r>
              <a:rPr lang="en-US" sz="2000" b="1" i="0" u="none" strike="noStrike" dirty="0">
                <a:solidFill>
                  <a:srgbClr val="E40037"/>
                </a:solidFill>
                <a:effectLst/>
                <a:latin typeface="+mj-lt"/>
              </a:rPr>
              <a:t>You can find the  new Essex Wellbeing, Public Health and Communities Plan </a:t>
            </a:r>
            <a:r>
              <a:rPr lang="en-US" sz="2000" b="1" i="0" u="sng" strike="noStrike" dirty="0">
                <a:solidFill>
                  <a:srgbClr val="4179AA"/>
                </a:solidFill>
                <a:effectLst/>
                <a:latin typeface="+mj-lt"/>
                <a:hlinkClick r:id="rId2"/>
              </a:rPr>
              <a:t>here</a:t>
            </a:r>
            <a:r>
              <a:rPr lang="en-US" sz="2000" b="1" i="0" u="sng" dirty="0">
                <a:solidFill>
                  <a:srgbClr val="0563C1"/>
                </a:solidFill>
                <a:effectLst/>
                <a:latin typeface="+mj-lt"/>
              </a:rPr>
              <a:t>.</a:t>
            </a:r>
            <a:r>
              <a:rPr lang="en-US" sz="2000" b="0" i="0" dirty="0">
                <a:solidFill>
                  <a:srgbClr val="0563C1"/>
                </a:solidFill>
                <a:effectLst/>
                <a:latin typeface="+mj-lt"/>
              </a:rPr>
              <a:t>​</a:t>
            </a:r>
            <a:br>
              <a:rPr lang="en-US" sz="2000" b="0" i="0" dirty="0">
                <a:solidFill>
                  <a:srgbClr val="0563C1"/>
                </a:solidFill>
                <a:effectLst/>
                <a:latin typeface="+mj-lt"/>
              </a:rPr>
            </a:br>
            <a:r>
              <a:rPr lang="en-US" sz="2000" b="0" i="0" dirty="0">
                <a:solidFill>
                  <a:srgbClr val="000000"/>
                </a:solidFill>
                <a:effectLst/>
                <a:latin typeface="+mj-lt"/>
              </a:rPr>
              <a:t>​</a:t>
            </a:r>
            <a:br>
              <a:rPr lang="en-US" sz="2000" b="0" i="0" dirty="0">
                <a:solidFill>
                  <a:srgbClr val="000000"/>
                </a:solidFill>
                <a:effectLst/>
                <a:latin typeface="+mj-lt"/>
              </a:rPr>
            </a:br>
            <a:endParaRPr lang="en-US" sz="2000" b="0" i="0" dirty="0">
              <a:solidFill>
                <a:srgbClr val="000000"/>
              </a:solidFill>
              <a:effectLst/>
              <a:latin typeface="+mj-lt"/>
            </a:endParaRPr>
          </a:p>
          <a:p>
            <a:pPr>
              <a:lnSpc>
                <a:spcPct val="90000"/>
              </a:lnSpc>
            </a:pPr>
            <a:endParaRPr lang="en-US" sz="2000" b="0" dirty="0">
              <a:latin typeface="+mj-lt"/>
              <a:cs typeface="Calibri"/>
            </a:endParaRPr>
          </a:p>
        </p:txBody>
      </p:sp>
      <p:sp>
        <p:nvSpPr>
          <p:cNvPr id="12" name="Teardrop 11">
            <a:extLst>
              <a:ext uri="{FF2B5EF4-FFF2-40B4-BE49-F238E27FC236}">
                <a16:creationId xmlns:a16="http://schemas.microsoft.com/office/drawing/2014/main" id="{CFAD9F2B-0DE1-839A-ECCE-86BE602E8C24}"/>
              </a:ext>
            </a:extLst>
          </p:cNvPr>
          <p:cNvSpPr/>
          <p:nvPr/>
        </p:nvSpPr>
        <p:spPr>
          <a:xfrm>
            <a:off x="73160" y="60105"/>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545FEF85-9ABC-72E6-8B5B-DEA3F716490F}"/>
              </a:ext>
            </a:extLst>
          </p:cNvPr>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81184" y="90585"/>
            <a:ext cx="523256" cy="523256"/>
          </a:xfrm>
          <a:prstGeom prst="rect">
            <a:avLst/>
          </a:prstGeom>
        </p:spPr>
      </p:pic>
      <p:sp>
        <p:nvSpPr>
          <p:cNvPr id="5" name="Title 4">
            <a:extLst>
              <a:ext uri="{FF2B5EF4-FFF2-40B4-BE49-F238E27FC236}">
                <a16:creationId xmlns:a16="http://schemas.microsoft.com/office/drawing/2014/main" id="{75845A81-801D-5255-7131-C2517705DA43}"/>
              </a:ext>
            </a:extLst>
          </p:cNvPr>
          <p:cNvSpPr txBox="1">
            <a:spLocks/>
          </p:cNvSpPr>
          <p:nvPr/>
        </p:nvSpPr>
        <p:spPr>
          <a:xfrm>
            <a:off x="922563" y="873598"/>
            <a:ext cx="5302800" cy="106509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dirty="0">
                <a:cs typeface="Calibri"/>
              </a:rPr>
              <a:t>Link your outcomes to ECC public health priorities</a:t>
            </a:r>
          </a:p>
        </p:txBody>
      </p:sp>
      <p:pic>
        <p:nvPicPr>
          <p:cNvPr id="7" name="Picture 6">
            <a:extLst>
              <a:ext uri="{FF2B5EF4-FFF2-40B4-BE49-F238E27FC236}">
                <a16:creationId xmlns:a16="http://schemas.microsoft.com/office/drawing/2014/main" id="{24505ABB-32CA-801C-E66B-B96C42160A53}"/>
              </a:ext>
            </a:extLst>
          </p:cNvPr>
          <p:cNvPicPr>
            <a:picLocks noChangeAspect="1"/>
          </p:cNvPicPr>
          <p:nvPr/>
        </p:nvPicPr>
        <p:blipFill>
          <a:blip r:embed="rId4"/>
          <a:stretch>
            <a:fillRect/>
          </a:stretch>
        </p:blipFill>
        <p:spPr>
          <a:xfrm>
            <a:off x="6557619" y="1443036"/>
            <a:ext cx="5543550" cy="3971925"/>
          </a:xfrm>
          <a:prstGeom prst="rect">
            <a:avLst/>
          </a:prstGeom>
        </p:spPr>
      </p:pic>
      <p:sp>
        <p:nvSpPr>
          <p:cNvPr id="4" name="Slide Number Placeholder 2">
            <a:extLst>
              <a:ext uri="{FF2B5EF4-FFF2-40B4-BE49-F238E27FC236}">
                <a16:creationId xmlns:a16="http://schemas.microsoft.com/office/drawing/2014/main" id="{0F6F5EB3-07C7-CA5F-F31E-1CD4770951B6}"/>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13</a:t>
            </a:fld>
            <a:endParaRPr lang="en-GB" dirty="0"/>
          </a:p>
        </p:txBody>
      </p:sp>
    </p:spTree>
    <p:extLst>
      <p:ext uri="{BB962C8B-B14F-4D97-AF65-F5344CB8AC3E}">
        <p14:creationId xmlns:p14="http://schemas.microsoft.com/office/powerpoint/2010/main" val="2930126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GB"/>
              <a:t>At the end of step 1</a:t>
            </a:r>
            <a:endParaRPr lang="en-US"/>
          </a:p>
        </p:txBody>
      </p:sp>
      <p:graphicFrame>
        <p:nvGraphicFramePr>
          <p:cNvPr id="13" name="Content Placeholder 2">
            <a:extLst>
              <a:ext uri="{FF2B5EF4-FFF2-40B4-BE49-F238E27FC236}">
                <a16:creationId xmlns:a16="http://schemas.microsoft.com/office/drawing/2014/main" id="{4DE633A4-B886-E916-BDB8-B447C645F7E4}"/>
              </a:ext>
            </a:extLst>
          </p:cNvPr>
          <p:cNvGraphicFramePr>
            <a:graphicFrameLocks noGrp="1"/>
          </p:cNvGraphicFramePr>
          <p:nvPr>
            <p:ph type="tbl" sz="quarter" idx="12"/>
            <p:extLst>
              <p:ext uri="{D42A27DB-BD31-4B8C-83A1-F6EECF244321}">
                <p14:modId xmlns:p14="http://schemas.microsoft.com/office/powerpoint/2010/main" val="3273712128"/>
              </p:ext>
            </p:extLst>
          </p:nvPr>
        </p:nvGraphicFramePr>
        <p:xfrm>
          <a:off x="539750" y="2663824"/>
          <a:ext cx="11110913" cy="3349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CD8F0684-8CF0-FF57-DCA0-EA7F83156BCC}"/>
              </a:ext>
            </a:extLst>
          </p:cNvPr>
          <p:cNvSpPr/>
          <p:nvPr/>
        </p:nvSpPr>
        <p:spPr>
          <a:xfrm>
            <a:off x="6248399" y="4429760"/>
            <a:ext cx="5402263" cy="1788160"/>
          </a:xfrm>
          <a:prstGeom prst="round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Now you’ve got a well-defined project, you can think carefully about which aspects of your project to focus your evaluation questions on</a:t>
            </a:r>
          </a:p>
          <a:p>
            <a:r>
              <a:rPr lang="en-GB" sz="2000" dirty="0"/>
              <a:t>You should be able to:</a:t>
            </a:r>
          </a:p>
        </p:txBody>
      </p:sp>
      <p:sp>
        <p:nvSpPr>
          <p:cNvPr id="5" name="Teardrop 4">
            <a:extLst>
              <a:ext uri="{FF2B5EF4-FFF2-40B4-BE49-F238E27FC236}">
                <a16:creationId xmlns:a16="http://schemas.microsoft.com/office/drawing/2014/main" id="{B0FA79D1-9C43-9F87-6F69-2334F15BA92F}"/>
              </a:ext>
            </a:extLst>
          </p:cNvPr>
          <p:cNvSpPr/>
          <p:nvPr/>
        </p:nvSpPr>
        <p:spPr>
          <a:xfrm>
            <a:off x="11312213" y="164754"/>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Hierarchy with solid fill">
            <a:extLst>
              <a:ext uri="{FF2B5EF4-FFF2-40B4-BE49-F238E27FC236}">
                <a16:creationId xmlns:a16="http://schemas.microsoft.com/office/drawing/2014/main" id="{DFF84EED-AC08-A06B-93C7-060D1AD823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408485" y="164754"/>
            <a:ext cx="546760" cy="523256"/>
          </a:xfrm>
          <a:prstGeom prst="rect">
            <a:avLst/>
          </a:prstGeom>
        </p:spPr>
      </p:pic>
      <p:sp>
        <p:nvSpPr>
          <p:cNvPr id="7" name="Slide Number Placeholder 2">
            <a:extLst>
              <a:ext uri="{FF2B5EF4-FFF2-40B4-BE49-F238E27FC236}">
                <a16:creationId xmlns:a16="http://schemas.microsoft.com/office/drawing/2014/main" id="{85D448BB-06D2-9A1F-E7C9-3B385B11F07A}"/>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14</a:t>
            </a:fld>
            <a:endParaRPr lang="en-GB" dirty="0"/>
          </a:p>
        </p:txBody>
      </p:sp>
    </p:spTree>
    <p:extLst>
      <p:ext uri="{BB962C8B-B14F-4D97-AF65-F5344CB8AC3E}">
        <p14:creationId xmlns:p14="http://schemas.microsoft.com/office/powerpoint/2010/main" val="1540817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E147-FF2D-07A2-AAEE-816F759E9528}"/>
              </a:ext>
            </a:extLst>
          </p:cNvPr>
          <p:cNvSpPr>
            <a:spLocks noGrp="1"/>
          </p:cNvSpPr>
          <p:nvPr>
            <p:ph type="ctrTitle"/>
          </p:nvPr>
        </p:nvSpPr>
        <p:spPr/>
        <p:txBody>
          <a:bodyPr/>
          <a:lstStyle/>
          <a:p>
            <a:r>
              <a:rPr lang="en-US"/>
              <a:t>Step 2</a:t>
            </a:r>
          </a:p>
        </p:txBody>
      </p:sp>
      <p:sp>
        <p:nvSpPr>
          <p:cNvPr id="3" name="Subtitle 2">
            <a:extLst>
              <a:ext uri="{FF2B5EF4-FFF2-40B4-BE49-F238E27FC236}">
                <a16:creationId xmlns:a16="http://schemas.microsoft.com/office/drawing/2014/main" id="{4ED0E538-960F-D035-49A4-148CF3DDA4E0}"/>
              </a:ext>
            </a:extLst>
          </p:cNvPr>
          <p:cNvSpPr>
            <a:spLocks noGrp="1"/>
          </p:cNvSpPr>
          <p:nvPr>
            <p:ph type="subTitle" idx="1"/>
          </p:nvPr>
        </p:nvSpPr>
        <p:spPr>
          <a:xfrm>
            <a:off x="539750" y="3789606"/>
            <a:ext cx="8725274" cy="1080000"/>
          </a:xfrm>
        </p:spPr>
        <p:txBody>
          <a:bodyPr/>
          <a:lstStyle/>
          <a:p>
            <a:r>
              <a:rPr lang="en-US" sz="3600" b="0">
                <a:cs typeface="Calibri"/>
              </a:rPr>
              <a:t>Identify your evaluation questions</a:t>
            </a:r>
            <a:endParaRPr lang="en-US" sz="3600"/>
          </a:p>
          <a:p>
            <a:endParaRPr lang="en-US"/>
          </a:p>
        </p:txBody>
      </p:sp>
      <p:sp>
        <p:nvSpPr>
          <p:cNvPr id="4" name="Teardrop 3">
            <a:extLst>
              <a:ext uri="{FF2B5EF4-FFF2-40B4-BE49-F238E27FC236}">
                <a16:creationId xmlns:a16="http://schemas.microsoft.com/office/drawing/2014/main" id="{75943585-5F41-55C0-214F-350DBF469437}"/>
              </a:ext>
            </a:extLst>
          </p:cNvPr>
          <p:cNvSpPr/>
          <p:nvPr/>
        </p:nvSpPr>
        <p:spPr>
          <a:xfrm>
            <a:off x="11302053" y="142872"/>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descr="Questions">
            <a:extLst>
              <a:ext uri="{FF2B5EF4-FFF2-40B4-BE49-F238E27FC236}">
                <a16:creationId xmlns:a16="http://schemas.microsoft.com/office/drawing/2014/main" id="{FCD4364B-7A5E-4321-F8D9-CD6F430E17EA}"/>
              </a:ext>
            </a:extLst>
          </p:cNvPr>
          <p:cNvSpPr/>
          <p:nvPr/>
        </p:nvSpPr>
        <p:spPr>
          <a:xfrm>
            <a:off x="11377548" y="165202"/>
            <a:ext cx="573730" cy="56956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499398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GB"/>
              <a:t>At the end of step 2</a:t>
            </a:r>
            <a:endParaRPr lang="en-US"/>
          </a:p>
        </p:txBody>
      </p:sp>
      <p:graphicFrame>
        <p:nvGraphicFramePr>
          <p:cNvPr id="13" name="Content Placeholder 2">
            <a:extLst>
              <a:ext uri="{FF2B5EF4-FFF2-40B4-BE49-F238E27FC236}">
                <a16:creationId xmlns:a16="http://schemas.microsoft.com/office/drawing/2014/main" id="{4DE633A4-B886-E916-BDB8-B447C645F7E4}"/>
              </a:ext>
            </a:extLst>
          </p:cNvPr>
          <p:cNvGraphicFramePr>
            <a:graphicFrameLocks noGrp="1"/>
          </p:cNvGraphicFramePr>
          <p:nvPr>
            <p:ph type="tbl" sz="quarter" idx="12"/>
            <p:extLst>
              <p:ext uri="{D42A27DB-BD31-4B8C-83A1-F6EECF244321}">
                <p14:modId xmlns:p14="http://schemas.microsoft.com/office/powerpoint/2010/main" val="4076806326"/>
              </p:ext>
            </p:extLst>
          </p:nvPr>
        </p:nvGraphicFramePr>
        <p:xfrm>
          <a:off x="539750" y="1779373"/>
          <a:ext cx="11110913" cy="4561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You should be able to ..</a:t>
            </a:r>
          </a:p>
        </p:txBody>
      </p:sp>
      <p:grpSp>
        <p:nvGrpSpPr>
          <p:cNvPr id="7" name="Group 6">
            <a:extLst>
              <a:ext uri="{FF2B5EF4-FFF2-40B4-BE49-F238E27FC236}">
                <a16:creationId xmlns:a16="http://schemas.microsoft.com/office/drawing/2014/main" id="{2F0DD9DF-D77F-EC75-4F86-F4CBD263D653}"/>
              </a:ext>
            </a:extLst>
          </p:cNvPr>
          <p:cNvGrpSpPr/>
          <p:nvPr/>
        </p:nvGrpSpPr>
        <p:grpSpPr>
          <a:xfrm>
            <a:off x="11284516" y="193696"/>
            <a:ext cx="723734" cy="625454"/>
            <a:chOff x="11284516" y="193696"/>
            <a:chExt cx="723734" cy="625454"/>
          </a:xfrm>
        </p:grpSpPr>
        <p:sp>
          <p:nvSpPr>
            <p:cNvPr id="8" name="Teardrop 7">
              <a:extLst>
                <a:ext uri="{FF2B5EF4-FFF2-40B4-BE49-F238E27FC236}">
                  <a16:creationId xmlns:a16="http://schemas.microsoft.com/office/drawing/2014/main" id="{DCEE702A-1F69-DA8C-178C-71A67636173A}"/>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descr="Questions">
              <a:extLst>
                <a:ext uri="{FF2B5EF4-FFF2-40B4-BE49-F238E27FC236}">
                  <a16:creationId xmlns:a16="http://schemas.microsoft.com/office/drawing/2014/main" id="{E4B1B992-7750-25F4-7CAD-602AF4DED3DE}"/>
                </a:ext>
              </a:extLst>
            </p:cNvPr>
            <p:cNvSpPr/>
            <p:nvPr/>
          </p:nvSpPr>
          <p:spPr>
            <a:xfrm>
              <a:off x="11360011" y="216026"/>
              <a:ext cx="573730" cy="56956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sp>
        <p:nvSpPr>
          <p:cNvPr id="3" name="Slide Number Placeholder 2">
            <a:extLst>
              <a:ext uri="{FF2B5EF4-FFF2-40B4-BE49-F238E27FC236}">
                <a16:creationId xmlns:a16="http://schemas.microsoft.com/office/drawing/2014/main" id="{BAD0276B-037C-C0C6-DEC8-BF51F81F3F4C}"/>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16</a:t>
            </a:fld>
            <a:endParaRPr lang="en-GB" dirty="0"/>
          </a:p>
        </p:txBody>
      </p:sp>
    </p:spTree>
    <p:extLst>
      <p:ext uri="{BB962C8B-B14F-4D97-AF65-F5344CB8AC3E}">
        <p14:creationId xmlns:p14="http://schemas.microsoft.com/office/powerpoint/2010/main" val="2483854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US" dirty="0"/>
              <a:t>Developing evaluation questions</a:t>
            </a:r>
          </a:p>
        </p:txBody>
      </p:sp>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pic>
        <p:nvPicPr>
          <p:cNvPr id="5" name="Picture 4">
            <a:extLst>
              <a:ext uri="{FF2B5EF4-FFF2-40B4-BE49-F238E27FC236}">
                <a16:creationId xmlns:a16="http://schemas.microsoft.com/office/drawing/2014/main" id="{9A1A0709-1538-0254-3190-0095047C9C2F}"/>
              </a:ext>
            </a:extLst>
          </p:cNvPr>
          <p:cNvPicPr>
            <a:picLocks noChangeAspect="1"/>
          </p:cNvPicPr>
          <p:nvPr/>
        </p:nvPicPr>
        <p:blipFill>
          <a:blip r:embed="rId2"/>
          <a:stretch>
            <a:fillRect/>
          </a:stretch>
        </p:blipFill>
        <p:spPr>
          <a:xfrm>
            <a:off x="6096000" y="1582615"/>
            <a:ext cx="5295900" cy="3981450"/>
          </a:xfrm>
          <a:prstGeom prst="rect">
            <a:avLst/>
          </a:prstGeom>
        </p:spPr>
      </p:pic>
      <p:sp>
        <p:nvSpPr>
          <p:cNvPr id="7" name="TextBox 6">
            <a:extLst>
              <a:ext uri="{FF2B5EF4-FFF2-40B4-BE49-F238E27FC236}">
                <a16:creationId xmlns:a16="http://schemas.microsoft.com/office/drawing/2014/main" id="{F7403C34-26CD-B0AA-9ABF-0A926B6ACFDE}"/>
              </a:ext>
            </a:extLst>
          </p:cNvPr>
          <p:cNvSpPr txBox="1"/>
          <p:nvPr/>
        </p:nvSpPr>
        <p:spPr>
          <a:xfrm>
            <a:off x="539613" y="1323718"/>
            <a:ext cx="5295900" cy="4401205"/>
          </a:xfrm>
          <a:prstGeom prst="rect">
            <a:avLst/>
          </a:prstGeom>
          <a:noFill/>
        </p:spPr>
        <p:txBody>
          <a:bodyPr wrap="square">
            <a:spAutoFit/>
          </a:bodyPr>
          <a:lstStyle/>
          <a:p>
            <a:pPr algn="l" rtl="0" fontAlgn="base"/>
            <a:r>
              <a:rPr lang="en-GB" sz="2000" dirty="0">
                <a:solidFill>
                  <a:srgbClr val="000000"/>
                </a:solidFill>
                <a:latin typeface="+mj-lt"/>
              </a:rPr>
              <a:t>D</a:t>
            </a:r>
            <a:r>
              <a:rPr lang="en-GB" sz="2000" b="0" i="0" u="none" strike="noStrike" dirty="0">
                <a:solidFill>
                  <a:srgbClr val="000000"/>
                </a:solidFill>
                <a:effectLst/>
                <a:latin typeface="+mj-lt"/>
              </a:rPr>
              <a:t>evelop some </a:t>
            </a:r>
            <a:r>
              <a:rPr lang="en-GB" sz="2000" b="1" i="0" u="none" strike="noStrike" dirty="0">
                <a:solidFill>
                  <a:srgbClr val="000000"/>
                </a:solidFill>
                <a:effectLst/>
                <a:latin typeface="+mj-lt"/>
              </a:rPr>
              <a:t>key questions </a:t>
            </a:r>
            <a:r>
              <a:rPr lang="en-GB" sz="2000" b="0" i="0" u="none" strike="noStrike" dirty="0">
                <a:solidFill>
                  <a:srgbClr val="000000"/>
                </a:solidFill>
                <a:effectLst/>
                <a:latin typeface="+mj-lt"/>
              </a:rPr>
              <a:t>which you want the evaluation to answer. Here are some top tips:</a:t>
            </a:r>
            <a:r>
              <a:rPr lang="en-US" sz="2000" b="0" i="0" dirty="0">
                <a:solidFill>
                  <a:srgbClr val="000000"/>
                </a:solidFill>
                <a:effectLst/>
                <a:latin typeface="+mj-lt"/>
              </a:rPr>
              <a:t>​</a:t>
            </a:r>
          </a:p>
          <a:p>
            <a:pPr algn="l" rtl="0" fontAlgn="base"/>
            <a:r>
              <a:rPr lang="en-GB" sz="2000" b="0" i="0" dirty="0">
                <a:solidFill>
                  <a:srgbClr val="000000"/>
                </a:solidFill>
                <a:effectLst/>
                <a:latin typeface="+mj-lt"/>
              </a:rPr>
              <a:t>​</a:t>
            </a:r>
          </a:p>
          <a:p>
            <a:pPr marL="285750" indent="-285750" algn="l" rtl="0" fontAlgn="base">
              <a:buFont typeface="Arial" panose="020B0604020202020204" pitchFamily="34" charset="0"/>
              <a:buChar char="•"/>
            </a:pPr>
            <a:r>
              <a:rPr lang="en-GB" sz="2000" b="0" i="0" u="none" strike="noStrike" dirty="0">
                <a:solidFill>
                  <a:srgbClr val="000000"/>
                </a:solidFill>
                <a:effectLst/>
                <a:latin typeface="+mj-lt"/>
              </a:rPr>
              <a:t>Be </a:t>
            </a:r>
            <a:r>
              <a:rPr lang="en-GB" sz="2000" b="1" i="0" u="none" strike="noStrike" dirty="0">
                <a:solidFill>
                  <a:srgbClr val="000000"/>
                </a:solidFill>
                <a:effectLst/>
                <a:latin typeface="+mj-lt"/>
              </a:rPr>
              <a:t>specific and avoid closed questions</a:t>
            </a:r>
            <a:r>
              <a:rPr lang="en-US" sz="2000" b="0" i="0" dirty="0">
                <a:solidFill>
                  <a:srgbClr val="000000"/>
                </a:solidFill>
                <a:effectLst/>
                <a:latin typeface="+mj-lt"/>
              </a:rPr>
              <a:t>​</a:t>
            </a:r>
          </a:p>
          <a:p>
            <a:pPr marL="285750" indent="-285750" algn="l" rtl="0" fontAlgn="base">
              <a:buFont typeface="Arial" panose="020B0604020202020204" pitchFamily="34" charset="0"/>
              <a:buChar char="•"/>
            </a:pPr>
            <a:r>
              <a:rPr lang="en-GB" sz="2000" b="0" i="0" u="none" strike="noStrike" dirty="0">
                <a:solidFill>
                  <a:srgbClr val="000000"/>
                </a:solidFill>
                <a:effectLst/>
                <a:latin typeface="+mj-lt"/>
              </a:rPr>
              <a:t>Get the </a:t>
            </a:r>
            <a:r>
              <a:rPr lang="en-GB" sz="2000" b="1" i="0" u="none" strike="noStrike" dirty="0">
                <a:solidFill>
                  <a:srgbClr val="000000"/>
                </a:solidFill>
                <a:effectLst/>
                <a:latin typeface="+mj-lt"/>
              </a:rPr>
              <a:t>right balance </a:t>
            </a:r>
            <a:r>
              <a:rPr lang="en-GB" sz="2000" b="0" i="0" u="none" strike="noStrike" dirty="0">
                <a:solidFill>
                  <a:srgbClr val="000000"/>
                </a:solidFill>
                <a:effectLst/>
                <a:latin typeface="+mj-lt"/>
              </a:rPr>
              <a:t>between </a:t>
            </a:r>
            <a:r>
              <a:rPr lang="en-GB" sz="2000" b="1" i="0" u="none" strike="noStrike" dirty="0">
                <a:solidFill>
                  <a:srgbClr val="000000"/>
                </a:solidFill>
                <a:effectLst/>
                <a:latin typeface="+mj-lt"/>
              </a:rPr>
              <a:t>process, impact </a:t>
            </a:r>
            <a:r>
              <a:rPr lang="en-GB" sz="2000" b="0" i="0" u="none" strike="noStrike" dirty="0">
                <a:solidFill>
                  <a:srgbClr val="000000"/>
                </a:solidFill>
                <a:effectLst/>
                <a:latin typeface="+mj-lt"/>
              </a:rPr>
              <a:t>and </a:t>
            </a:r>
            <a:r>
              <a:rPr lang="en-GB" sz="2000" b="1" i="0" u="none" strike="noStrike" dirty="0">
                <a:solidFill>
                  <a:srgbClr val="000000"/>
                </a:solidFill>
                <a:effectLst/>
                <a:latin typeface="+mj-lt"/>
              </a:rPr>
              <a:t>value for money evaluation </a:t>
            </a:r>
          </a:p>
          <a:p>
            <a:pPr marL="285750" indent="-285750" algn="l" rtl="0" fontAlgn="base">
              <a:buFont typeface="Arial" panose="020B0604020202020204" pitchFamily="34" charset="0"/>
              <a:buChar char="•"/>
            </a:pPr>
            <a:r>
              <a:rPr lang="en-GB" sz="2000" b="0" i="0" u="none" strike="noStrike" dirty="0">
                <a:solidFill>
                  <a:srgbClr val="000000"/>
                </a:solidFill>
                <a:effectLst/>
                <a:latin typeface="+mj-lt"/>
              </a:rPr>
              <a:t>Use your </a:t>
            </a:r>
            <a:r>
              <a:rPr lang="en-GB" sz="2000" b="1" i="0" u="none" strike="noStrike" dirty="0">
                <a:solidFill>
                  <a:srgbClr val="000000"/>
                </a:solidFill>
                <a:effectLst/>
                <a:latin typeface="+mj-lt"/>
              </a:rPr>
              <a:t>logic model to guide you</a:t>
            </a:r>
            <a:r>
              <a:rPr lang="en-US" sz="2000" b="0" i="0" dirty="0">
                <a:solidFill>
                  <a:srgbClr val="000000"/>
                </a:solidFill>
                <a:effectLst/>
                <a:latin typeface="+mj-lt"/>
              </a:rPr>
              <a:t>​</a:t>
            </a:r>
          </a:p>
          <a:p>
            <a:pPr marL="285750" indent="-285750" algn="l" rtl="0" fontAlgn="base">
              <a:buFont typeface="Arial" panose="020B0604020202020204" pitchFamily="34" charset="0"/>
              <a:buChar char="•"/>
            </a:pPr>
            <a:r>
              <a:rPr lang="en-GB" sz="2000" b="0" i="0" u="none" strike="noStrike" dirty="0">
                <a:solidFill>
                  <a:srgbClr val="000000"/>
                </a:solidFill>
                <a:effectLst/>
                <a:latin typeface="+mj-lt"/>
              </a:rPr>
              <a:t>Ask yourself:</a:t>
            </a:r>
            <a:r>
              <a:rPr lang="en-US" sz="2000" b="0" i="0" dirty="0">
                <a:solidFill>
                  <a:srgbClr val="000000"/>
                </a:solidFill>
                <a:effectLst/>
                <a:latin typeface="+mj-lt"/>
              </a:rPr>
              <a:t>​</a:t>
            </a:r>
          </a:p>
          <a:p>
            <a:pPr marL="742950" lvl="1" indent="-285750" fontAlgn="base">
              <a:buFont typeface="Arial" panose="020B0604020202020204" pitchFamily="34" charset="0"/>
              <a:buChar char="•"/>
            </a:pPr>
            <a:r>
              <a:rPr lang="en-GB" sz="2000" dirty="0">
                <a:solidFill>
                  <a:srgbClr val="000000"/>
                </a:solidFill>
                <a:latin typeface="+mj-lt"/>
              </a:rPr>
              <a:t>W</a:t>
            </a:r>
            <a:r>
              <a:rPr lang="en-GB" sz="2000" b="0" i="0" u="none" strike="noStrike" dirty="0">
                <a:solidFill>
                  <a:srgbClr val="000000"/>
                </a:solidFill>
                <a:effectLst/>
                <a:latin typeface="+mj-lt"/>
              </a:rPr>
              <a:t>ill it provide information </a:t>
            </a:r>
            <a:r>
              <a:rPr lang="en-GB" sz="2000" b="1" i="0" u="none" strike="noStrike" dirty="0">
                <a:solidFill>
                  <a:srgbClr val="000000"/>
                </a:solidFill>
                <a:effectLst/>
                <a:latin typeface="+mj-lt"/>
              </a:rPr>
              <a:t>to make decisions or provide </a:t>
            </a:r>
            <a:r>
              <a:rPr lang="en-US" sz="2000" b="0" i="0" dirty="0">
                <a:solidFill>
                  <a:srgbClr val="000000"/>
                </a:solidFill>
                <a:effectLst/>
                <a:latin typeface="+mj-lt"/>
              </a:rPr>
              <a:t>​</a:t>
            </a:r>
            <a:br>
              <a:rPr lang="en-US" sz="2000" b="0" i="0" dirty="0">
                <a:solidFill>
                  <a:srgbClr val="000000"/>
                </a:solidFill>
                <a:effectLst/>
                <a:latin typeface="+mj-lt"/>
              </a:rPr>
            </a:br>
            <a:r>
              <a:rPr lang="en-GB" sz="2000" b="1" i="0" u="none" strike="noStrike" dirty="0">
                <a:solidFill>
                  <a:srgbClr val="000000"/>
                </a:solidFill>
                <a:effectLst/>
                <a:latin typeface="+mj-lt"/>
              </a:rPr>
              <a:t>valuable learning? </a:t>
            </a:r>
            <a:r>
              <a:rPr lang="en-US" sz="2000" b="0" i="0" dirty="0">
                <a:solidFill>
                  <a:srgbClr val="000000"/>
                </a:solidFill>
                <a:effectLst/>
                <a:latin typeface="+mj-lt"/>
              </a:rPr>
              <a:t>​</a:t>
            </a:r>
          </a:p>
          <a:p>
            <a:pPr marL="742950" lvl="1" indent="-285750" fontAlgn="base">
              <a:buFont typeface="Arial" panose="020B0604020202020204" pitchFamily="34" charset="0"/>
              <a:buChar char="•"/>
            </a:pPr>
            <a:r>
              <a:rPr lang="en-GB" sz="2000" b="0" i="0" u="none" strike="noStrike" dirty="0">
                <a:solidFill>
                  <a:srgbClr val="000000"/>
                </a:solidFill>
                <a:effectLst/>
                <a:latin typeface="+mj-lt"/>
              </a:rPr>
              <a:t>Can it be answered within the </a:t>
            </a:r>
            <a:r>
              <a:rPr lang="en-GB" sz="2000" b="1" i="0" u="none" strike="noStrike" dirty="0">
                <a:solidFill>
                  <a:srgbClr val="000000"/>
                </a:solidFill>
                <a:effectLst/>
                <a:latin typeface="+mj-lt"/>
              </a:rPr>
              <a:t>available resources and timeframes?</a:t>
            </a:r>
            <a:endParaRPr lang="en-US" sz="2000" b="0" i="0" dirty="0">
              <a:solidFill>
                <a:srgbClr val="000000"/>
              </a:solidFill>
              <a:effectLst/>
              <a:latin typeface="+mj-lt"/>
            </a:endParaRPr>
          </a:p>
        </p:txBody>
      </p:sp>
      <p:sp>
        <p:nvSpPr>
          <p:cNvPr id="3" name="Slide Number Placeholder 2">
            <a:extLst>
              <a:ext uri="{FF2B5EF4-FFF2-40B4-BE49-F238E27FC236}">
                <a16:creationId xmlns:a16="http://schemas.microsoft.com/office/drawing/2014/main" id="{D825EB3F-EBDB-47C0-CEFF-26C8CC42F149}"/>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17</a:t>
            </a:fld>
            <a:endParaRPr lang="en-GB" dirty="0"/>
          </a:p>
        </p:txBody>
      </p:sp>
    </p:spTree>
    <p:extLst>
      <p:ext uri="{BB962C8B-B14F-4D97-AF65-F5344CB8AC3E}">
        <p14:creationId xmlns:p14="http://schemas.microsoft.com/office/powerpoint/2010/main" val="3247594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A9BC95D-51E4-A2DF-F548-F8E839708CE7}"/>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3" y="517524"/>
            <a:ext cx="5668115" cy="1065091"/>
          </a:xfrm>
        </p:spPr>
        <p:txBody>
          <a:bodyPr/>
          <a:lstStyle/>
          <a:p>
            <a:r>
              <a:rPr lang="en-GB"/>
              <a:t>Your evaluation questions</a:t>
            </a:r>
            <a:endParaRPr lang="en-US"/>
          </a:p>
        </p:txBody>
      </p:sp>
      <p:sp>
        <p:nvSpPr>
          <p:cNvPr id="3" name="Content Placeholder 2">
            <a:extLst>
              <a:ext uri="{FF2B5EF4-FFF2-40B4-BE49-F238E27FC236}">
                <a16:creationId xmlns:a16="http://schemas.microsoft.com/office/drawing/2014/main" id="{05EE1606-C1EF-D800-08A9-F0B76E2F679B}"/>
              </a:ext>
            </a:extLst>
          </p:cNvPr>
          <p:cNvSpPr>
            <a:spLocks noGrp="1"/>
          </p:cNvSpPr>
          <p:nvPr>
            <p:ph idx="1"/>
          </p:nvPr>
        </p:nvSpPr>
        <p:spPr>
          <a:xfrm>
            <a:off x="539748" y="1391920"/>
            <a:ext cx="5759451" cy="3384475"/>
          </a:xfrm>
        </p:spPr>
        <p:txBody>
          <a:bodyPr/>
          <a:lstStyle/>
          <a:p>
            <a:r>
              <a:rPr lang="en-GB" sz="1800" b="0" dirty="0"/>
              <a:t>Examples might include:  ….</a:t>
            </a:r>
          </a:p>
          <a:p>
            <a:pPr marL="285750" indent="-285750">
              <a:buFont typeface="Arial" panose="020B0604020202020204" pitchFamily="34" charset="0"/>
              <a:buChar char="•"/>
            </a:pPr>
            <a:r>
              <a:rPr lang="en-GB" sz="1800" dirty="0"/>
              <a:t>Implementation questions</a:t>
            </a:r>
            <a:br>
              <a:rPr lang="en-GB" sz="1800" dirty="0"/>
            </a:br>
            <a:r>
              <a:rPr lang="en-GB" sz="1800" b="0" dirty="0"/>
              <a:t>How much do your staff have the training and expertise required to deliver the project?</a:t>
            </a:r>
          </a:p>
          <a:p>
            <a:pPr marL="285750" indent="-285750">
              <a:buFont typeface="Arial" panose="020B0604020202020204" pitchFamily="34" charset="0"/>
              <a:buChar char="•"/>
            </a:pPr>
            <a:r>
              <a:rPr lang="en-US" sz="1800" dirty="0">
                <a:solidFill>
                  <a:schemeClr val="tx1"/>
                </a:solidFill>
                <a:cs typeface="Calibri"/>
              </a:rPr>
              <a:t>Engagement questions</a:t>
            </a:r>
            <a:br>
              <a:rPr lang="en-US" sz="1800" dirty="0">
                <a:solidFill>
                  <a:schemeClr val="tx1"/>
                </a:solidFill>
                <a:cs typeface="Calibri"/>
              </a:rPr>
            </a:br>
            <a:r>
              <a:rPr lang="en-US" sz="1800" b="0" dirty="0">
                <a:solidFill>
                  <a:schemeClr val="tx1"/>
                </a:solidFill>
                <a:cs typeface="Calibri"/>
              </a:rPr>
              <a:t>Do the people experiencing your project have the right level of need?</a:t>
            </a:r>
          </a:p>
          <a:p>
            <a:pPr marL="285750" indent="-285750">
              <a:buFont typeface="Arial" panose="020B0604020202020204" pitchFamily="34" charset="0"/>
              <a:buChar char="•"/>
            </a:pPr>
            <a:r>
              <a:rPr lang="en-GB" sz="1800" dirty="0">
                <a:solidFill>
                  <a:schemeClr val="tx1"/>
                </a:solidFill>
              </a:rPr>
              <a:t>Impact or outcome questions</a:t>
            </a:r>
            <a:br>
              <a:rPr lang="en-GB" sz="1800" dirty="0">
                <a:solidFill>
                  <a:schemeClr val="tx1"/>
                </a:solidFill>
              </a:rPr>
            </a:br>
            <a:r>
              <a:rPr lang="en-GB" sz="1800" b="0" dirty="0">
                <a:solidFill>
                  <a:schemeClr val="tx1"/>
                </a:solidFill>
              </a:rPr>
              <a:t>What is it about the project that is helping? Are their unanticipated benefits? Are there other services or projects that could be contributing?</a:t>
            </a:r>
            <a:endParaRPr lang="en-US" sz="1800" b="0" dirty="0">
              <a:solidFill>
                <a:schemeClr val="tx1"/>
              </a:solidFill>
              <a:cs typeface="Calibri"/>
            </a:endParaRPr>
          </a:p>
          <a:p>
            <a:pPr marL="285750" indent="-285750">
              <a:buFont typeface="Arial" panose="020B0604020202020204" pitchFamily="34" charset="0"/>
              <a:buChar char="•"/>
            </a:pPr>
            <a:endParaRPr lang="en-GB" sz="1800" b="0" dirty="0"/>
          </a:p>
          <a:p>
            <a:pPr marL="285750" indent="-285750">
              <a:buFont typeface="Arial" panose="020B0604020202020204" pitchFamily="34" charset="0"/>
              <a:buChar char="•"/>
            </a:pPr>
            <a:endParaRPr lang="en-GB" sz="1800" b="0" dirty="0"/>
          </a:p>
          <a:p>
            <a:endParaRPr lang="en-GB" sz="1800" b="0" dirty="0"/>
          </a:p>
        </p:txBody>
      </p:sp>
      <p:grpSp>
        <p:nvGrpSpPr>
          <p:cNvPr id="6" name="Group 5">
            <a:extLst>
              <a:ext uri="{FF2B5EF4-FFF2-40B4-BE49-F238E27FC236}">
                <a16:creationId xmlns:a16="http://schemas.microsoft.com/office/drawing/2014/main" id="{FC8CECA5-AC21-08E8-D633-DDAA5FBEF815}"/>
              </a:ext>
            </a:extLst>
          </p:cNvPr>
          <p:cNvGrpSpPr/>
          <p:nvPr/>
        </p:nvGrpSpPr>
        <p:grpSpPr>
          <a:xfrm>
            <a:off x="11284516" y="193696"/>
            <a:ext cx="723734" cy="625454"/>
            <a:chOff x="11284516" y="193696"/>
            <a:chExt cx="723734" cy="625454"/>
          </a:xfrm>
        </p:grpSpPr>
        <p:sp>
          <p:nvSpPr>
            <p:cNvPr id="7" name="Teardrop 6">
              <a:extLst>
                <a:ext uri="{FF2B5EF4-FFF2-40B4-BE49-F238E27FC236}">
                  <a16:creationId xmlns:a16="http://schemas.microsoft.com/office/drawing/2014/main" id="{E06E7B6C-B65A-12DF-2153-6071D13722CC}"/>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descr="Questions">
              <a:extLst>
                <a:ext uri="{FF2B5EF4-FFF2-40B4-BE49-F238E27FC236}">
                  <a16:creationId xmlns:a16="http://schemas.microsoft.com/office/drawing/2014/main" id="{3685CA41-F2FD-FDF6-1F44-F6A7E176178E}"/>
                </a:ext>
              </a:extLst>
            </p:cNvPr>
            <p:cNvSpPr/>
            <p:nvPr/>
          </p:nvSpPr>
          <p:spPr>
            <a:xfrm>
              <a:off x="11360011" y="216026"/>
              <a:ext cx="573730" cy="56956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sp>
        <p:nvSpPr>
          <p:cNvPr id="17" name="Rectangle: Rounded Corners 16">
            <a:extLst>
              <a:ext uri="{FF2B5EF4-FFF2-40B4-BE49-F238E27FC236}">
                <a16:creationId xmlns:a16="http://schemas.microsoft.com/office/drawing/2014/main" id="{2E77FAD8-7F44-CD9C-7D94-4D88A45BA44F}"/>
              </a:ext>
            </a:extLst>
          </p:cNvPr>
          <p:cNvSpPr/>
          <p:nvPr/>
        </p:nvSpPr>
        <p:spPr>
          <a:xfrm>
            <a:off x="315430" y="5583724"/>
            <a:ext cx="6208825" cy="699620"/>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46CDFD74-8531-56B4-DECC-61167B8DD1D5}"/>
              </a:ext>
            </a:extLst>
          </p:cNvPr>
          <p:cNvSpPr txBox="1">
            <a:spLocks/>
          </p:cNvSpPr>
          <p:nvPr/>
        </p:nvSpPr>
        <p:spPr>
          <a:xfrm>
            <a:off x="1028439" y="5707829"/>
            <a:ext cx="5383104" cy="46068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dirty="0">
                <a:solidFill>
                  <a:schemeClr val="bg1"/>
                </a:solidFill>
              </a:rPr>
              <a:t>Keep focused on a few good questions!</a:t>
            </a:r>
            <a:endParaRPr lang="en-US" sz="2400" dirty="0">
              <a:solidFill>
                <a:schemeClr val="bg1"/>
              </a:solidFill>
            </a:endParaRPr>
          </a:p>
        </p:txBody>
      </p:sp>
      <p:pic>
        <p:nvPicPr>
          <p:cNvPr id="19" name="Graphic 18" descr="Lightbulb and gear with solid fill">
            <a:extLst>
              <a:ext uri="{FF2B5EF4-FFF2-40B4-BE49-F238E27FC236}">
                <a16:creationId xmlns:a16="http://schemas.microsoft.com/office/drawing/2014/main" id="{1A338CE3-1D31-52BF-FA4D-32EA4B700F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8453" y="5645261"/>
            <a:ext cx="523256" cy="523256"/>
          </a:xfrm>
          <a:prstGeom prst="rect">
            <a:avLst/>
          </a:prstGeom>
        </p:spPr>
      </p:pic>
      <p:pic>
        <p:nvPicPr>
          <p:cNvPr id="4" name="Picture Placeholder 10">
            <a:extLst>
              <a:ext uri="{FF2B5EF4-FFF2-40B4-BE49-F238E27FC236}">
                <a16:creationId xmlns:a16="http://schemas.microsoft.com/office/drawing/2014/main" id="{14A063DA-DA92-53ED-67E3-F64ED5AC234D}"/>
              </a:ext>
            </a:extLst>
          </p:cNvPr>
          <p:cNvPicPr>
            <a:picLocks noChangeAspect="1"/>
          </p:cNvPicPr>
          <p:nvPr/>
        </p:nvPicPr>
        <p:blipFill>
          <a:blip r:embed="rId6">
            <a:extLst>
              <a:ext uri="{28A0092B-C50C-407E-A947-70E740481C1C}">
                <a14:useLocalDpi xmlns:a14="http://schemas.microsoft.com/office/drawing/2010/main" val="0"/>
              </a:ext>
            </a:extLst>
          </a:blip>
          <a:srcRect l="22454" r="22454"/>
          <a:stretch/>
        </p:blipFill>
        <p:spPr>
          <a:xfrm>
            <a:off x="6524625" y="0"/>
            <a:ext cx="566737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pic>
      <p:sp>
        <p:nvSpPr>
          <p:cNvPr id="5" name="Slide Number Placeholder 2">
            <a:extLst>
              <a:ext uri="{FF2B5EF4-FFF2-40B4-BE49-F238E27FC236}">
                <a16:creationId xmlns:a16="http://schemas.microsoft.com/office/drawing/2014/main" id="{7EC20E2E-0D00-A9A2-A573-27303D9ACBA2}"/>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18</a:t>
            </a:fld>
            <a:endParaRPr lang="en-GB" dirty="0"/>
          </a:p>
        </p:txBody>
      </p:sp>
    </p:spTree>
    <p:extLst>
      <p:ext uri="{BB962C8B-B14F-4D97-AF65-F5344CB8AC3E}">
        <p14:creationId xmlns:p14="http://schemas.microsoft.com/office/powerpoint/2010/main" val="2625035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8414-33A2-BF5F-AE11-1DB11605C80B}"/>
              </a:ext>
            </a:extLst>
          </p:cNvPr>
          <p:cNvSpPr>
            <a:spLocks noGrp="1"/>
          </p:cNvSpPr>
          <p:nvPr>
            <p:ph type="title"/>
          </p:nvPr>
        </p:nvSpPr>
        <p:spPr>
          <a:xfrm>
            <a:off x="545124" y="233853"/>
            <a:ext cx="10326076" cy="1065091"/>
          </a:xfrm>
        </p:spPr>
        <p:txBody>
          <a:bodyPr/>
          <a:lstStyle/>
          <a:p>
            <a:r>
              <a:rPr lang="en-GB" sz="3200"/>
              <a:t>Then group your questions into implementation, engagement and impact questions</a:t>
            </a:r>
          </a:p>
        </p:txBody>
      </p:sp>
      <p:sp>
        <p:nvSpPr>
          <p:cNvPr id="3" name="Rectangle: Rounded Corners 2">
            <a:extLst>
              <a:ext uri="{FF2B5EF4-FFF2-40B4-BE49-F238E27FC236}">
                <a16:creationId xmlns:a16="http://schemas.microsoft.com/office/drawing/2014/main" id="{C0C5D29C-B356-E63A-AD40-416AAB9E45A4}"/>
              </a:ext>
            </a:extLst>
          </p:cNvPr>
          <p:cNvSpPr/>
          <p:nvPr/>
        </p:nvSpPr>
        <p:spPr>
          <a:xfrm>
            <a:off x="621842" y="1358279"/>
            <a:ext cx="3196608"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Implementation questions </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3985095" y="1358279"/>
            <a:ext cx="3196608"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Engagement questions </a:t>
            </a:r>
          </a:p>
        </p:txBody>
      </p:sp>
      <p:sp>
        <p:nvSpPr>
          <p:cNvPr id="8" name="Rectangle: Rounded Corners 7">
            <a:extLst>
              <a:ext uri="{FF2B5EF4-FFF2-40B4-BE49-F238E27FC236}">
                <a16:creationId xmlns:a16="http://schemas.microsoft.com/office/drawing/2014/main" id="{40116E60-C6D1-E658-5561-C7735F3379AB}"/>
              </a:ext>
            </a:extLst>
          </p:cNvPr>
          <p:cNvSpPr/>
          <p:nvPr/>
        </p:nvSpPr>
        <p:spPr>
          <a:xfrm>
            <a:off x="7363100" y="1358279"/>
            <a:ext cx="4494733"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Impact questions</a:t>
            </a:r>
          </a:p>
        </p:txBody>
      </p:sp>
      <p:pic>
        <p:nvPicPr>
          <p:cNvPr id="21" name="Graphic 20" descr="Pen with solid fill">
            <a:extLst>
              <a:ext uri="{FF2B5EF4-FFF2-40B4-BE49-F238E27FC236}">
                <a16:creationId xmlns:a16="http://schemas.microsoft.com/office/drawing/2014/main" id="{9DEDD5D3-DF7A-3EFD-6F97-2DEBF3CEEA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07949" y="5497462"/>
            <a:ext cx="523256" cy="523256"/>
          </a:xfrm>
          <a:prstGeom prst="rect">
            <a:avLst/>
          </a:prstGeom>
        </p:spPr>
      </p:pic>
      <p:sp>
        <p:nvSpPr>
          <p:cNvPr id="22" name="Rectangle 21">
            <a:extLst>
              <a:ext uri="{FF2B5EF4-FFF2-40B4-BE49-F238E27FC236}">
                <a16:creationId xmlns:a16="http://schemas.microsoft.com/office/drawing/2014/main" id="{15758929-DA45-7426-1373-BACC1E1E29DD}"/>
              </a:ext>
            </a:extLst>
          </p:cNvPr>
          <p:cNvSpPr/>
          <p:nvPr/>
        </p:nvSpPr>
        <p:spPr>
          <a:xfrm>
            <a:off x="621842" y="2115113"/>
            <a:ext cx="3196608" cy="3764204"/>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0" dirty="0">
                <a:solidFill>
                  <a:schemeClr val="tx1"/>
                </a:solidFill>
              </a:rPr>
              <a:t>These are about whether you can </a:t>
            </a:r>
            <a:r>
              <a:rPr lang="en-GB" sz="1600" b="1" dirty="0">
                <a:solidFill>
                  <a:schemeClr val="tx1"/>
                </a:solidFill>
              </a:rPr>
              <a:t>provide the project activities you set out to</a:t>
            </a:r>
            <a:r>
              <a:rPr lang="en-GB" sz="1600" b="0" dirty="0">
                <a:solidFill>
                  <a:schemeClr val="tx1"/>
                </a:solidFill>
              </a:rPr>
              <a:t>.</a:t>
            </a:r>
          </a:p>
          <a:p>
            <a:pPr marL="285750" indent="-285750">
              <a:spcBef>
                <a:spcPts val="600"/>
              </a:spcBef>
              <a:buFont typeface="Arial" panose="020B0604020202020204" pitchFamily="34" charset="0"/>
              <a:buChar char="•"/>
            </a:pPr>
            <a:r>
              <a:rPr lang="en-GB" sz="1600" b="0" dirty="0">
                <a:solidFill>
                  <a:schemeClr val="tx1"/>
                </a:solidFill>
              </a:rPr>
              <a:t>Are you able to provide the project in the way you planned?</a:t>
            </a:r>
          </a:p>
          <a:p>
            <a:pPr marL="285750" indent="-285750">
              <a:buFont typeface="Arial" panose="020B0604020202020204" pitchFamily="34" charset="0"/>
              <a:buChar char="•"/>
            </a:pPr>
            <a:r>
              <a:rPr lang="en-GB" sz="1600" b="0" dirty="0">
                <a:solidFill>
                  <a:schemeClr val="tx1"/>
                </a:solidFill>
              </a:rPr>
              <a:t>Do your staff have the training and expertise required?</a:t>
            </a:r>
          </a:p>
          <a:p>
            <a:pPr marL="285750" indent="-285750">
              <a:buFont typeface="Arial" panose="020B0604020202020204" pitchFamily="34" charset="0"/>
              <a:buChar char="•"/>
            </a:pPr>
            <a:r>
              <a:rPr lang="en-GB" sz="1600" b="0" dirty="0">
                <a:solidFill>
                  <a:schemeClr val="tx1"/>
                </a:solidFill>
              </a:rPr>
              <a:t>Do you have access to the resources you need?</a:t>
            </a:r>
          </a:p>
          <a:p>
            <a:pPr marL="285750" indent="-285750">
              <a:buFont typeface="Arial" panose="020B0604020202020204" pitchFamily="34" charset="0"/>
              <a:buChar char="•"/>
            </a:pPr>
            <a:r>
              <a:rPr lang="en-GB" sz="1600" b="0" dirty="0">
                <a:solidFill>
                  <a:schemeClr val="tx1"/>
                </a:solidFill>
              </a:rPr>
              <a:t>Are your project costs within your budget?</a:t>
            </a:r>
          </a:p>
        </p:txBody>
      </p:sp>
      <p:sp>
        <p:nvSpPr>
          <p:cNvPr id="23" name="Rectangle 22">
            <a:extLst>
              <a:ext uri="{FF2B5EF4-FFF2-40B4-BE49-F238E27FC236}">
                <a16:creationId xmlns:a16="http://schemas.microsoft.com/office/drawing/2014/main" id="{F52EE9B9-FBD2-8827-E082-D2E8E1858EB6}"/>
              </a:ext>
            </a:extLst>
          </p:cNvPr>
          <p:cNvSpPr/>
          <p:nvPr/>
        </p:nvSpPr>
        <p:spPr>
          <a:xfrm>
            <a:off x="3992471" y="2115113"/>
            <a:ext cx="3196608" cy="3764204"/>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1600" b="0" dirty="0">
              <a:solidFill>
                <a:schemeClr val="tx1"/>
              </a:solidFill>
              <a:cs typeface="Calibri"/>
            </a:endParaRPr>
          </a:p>
        </p:txBody>
      </p:sp>
      <p:sp>
        <p:nvSpPr>
          <p:cNvPr id="24" name="Rectangle 23">
            <a:extLst>
              <a:ext uri="{FF2B5EF4-FFF2-40B4-BE49-F238E27FC236}">
                <a16:creationId xmlns:a16="http://schemas.microsoft.com/office/drawing/2014/main" id="{F8196DAD-3301-1AF5-4974-03C9EEEB19F5}"/>
              </a:ext>
            </a:extLst>
          </p:cNvPr>
          <p:cNvSpPr/>
          <p:nvPr/>
        </p:nvSpPr>
        <p:spPr>
          <a:xfrm>
            <a:off x="7363100" y="2125621"/>
            <a:ext cx="4494733" cy="3718131"/>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600"/>
              </a:spcBef>
              <a:spcAft>
                <a:spcPts val="0"/>
              </a:spcAft>
            </a:pPr>
            <a:endParaRPr lang="en-GB" sz="1600" dirty="0">
              <a:solidFill>
                <a:schemeClr val="tx1"/>
              </a:solidFill>
              <a:cs typeface="Calibri"/>
            </a:endParaRPr>
          </a:p>
        </p:txBody>
      </p:sp>
      <p:grpSp>
        <p:nvGrpSpPr>
          <p:cNvPr id="4" name="Group 3">
            <a:extLst>
              <a:ext uri="{FF2B5EF4-FFF2-40B4-BE49-F238E27FC236}">
                <a16:creationId xmlns:a16="http://schemas.microsoft.com/office/drawing/2014/main" id="{D0807BF0-65AD-BB59-18BE-006A8D78BF3E}"/>
              </a:ext>
            </a:extLst>
          </p:cNvPr>
          <p:cNvGrpSpPr/>
          <p:nvPr/>
        </p:nvGrpSpPr>
        <p:grpSpPr>
          <a:xfrm>
            <a:off x="11284516" y="193696"/>
            <a:ext cx="723734" cy="625454"/>
            <a:chOff x="11284516" y="193696"/>
            <a:chExt cx="723734" cy="625454"/>
          </a:xfrm>
        </p:grpSpPr>
        <p:sp>
          <p:nvSpPr>
            <p:cNvPr id="5" name="Teardrop 4">
              <a:extLst>
                <a:ext uri="{FF2B5EF4-FFF2-40B4-BE49-F238E27FC236}">
                  <a16:creationId xmlns:a16="http://schemas.microsoft.com/office/drawing/2014/main" id="{28F6C54D-26DA-18B1-EFC8-A50E49FCFDB4}"/>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descr="Questions">
              <a:extLst>
                <a:ext uri="{FF2B5EF4-FFF2-40B4-BE49-F238E27FC236}">
                  <a16:creationId xmlns:a16="http://schemas.microsoft.com/office/drawing/2014/main" id="{F6A4454C-6C98-2463-3B3F-8FDE44D20C9B}"/>
                </a:ext>
              </a:extLst>
            </p:cNvPr>
            <p:cNvSpPr/>
            <p:nvPr/>
          </p:nvSpPr>
          <p:spPr>
            <a:xfrm>
              <a:off x="11360011" y="216026"/>
              <a:ext cx="573730" cy="569563"/>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sp>
        <p:nvSpPr>
          <p:cNvPr id="12" name="TextBox 11">
            <a:extLst>
              <a:ext uri="{FF2B5EF4-FFF2-40B4-BE49-F238E27FC236}">
                <a16:creationId xmlns:a16="http://schemas.microsoft.com/office/drawing/2014/main" id="{89A0B60E-287E-7D3A-F260-BDBACDDFF19D}"/>
              </a:ext>
            </a:extLst>
          </p:cNvPr>
          <p:cNvSpPr txBox="1"/>
          <p:nvPr/>
        </p:nvSpPr>
        <p:spPr>
          <a:xfrm>
            <a:off x="621842" y="5952391"/>
            <a:ext cx="3196608" cy="584775"/>
          </a:xfrm>
          <a:prstGeom prst="rect">
            <a:avLst/>
          </a:prstGeom>
          <a:solidFill>
            <a:srgbClr val="002060"/>
          </a:solidFill>
          <a:ln>
            <a:solidFill>
              <a:srgbClr val="0070C0"/>
            </a:solidFill>
          </a:ln>
        </p:spPr>
        <p:txBody>
          <a:bodyPr wrap="square">
            <a:spAutoFit/>
          </a:bodyPr>
          <a:lstStyle/>
          <a:p>
            <a:pPr algn="ctr"/>
            <a:r>
              <a:rPr lang="en-GB" sz="1600" b="1">
                <a:solidFill>
                  <a:schemeClr val="bg1"/>
                </a:solidFill>
              </a:rPr>
              <a:t>Best for projects that have just got started.</a:t>
            </a:r>
          </a:p>
        </p:txBody>
      </p:sp>
      <p:sp>
        <p:nvSpPr>
          <p:cNvPr id="13" name="TextBox 12">
            <a:extLst>
              <a:ext uri="{FF2B5EF4-FFF2-40B4-BE49-F238E27FC236}">
                <a16:creationId xmlns:a16="http://schemas.microsoft.com/office/drawing/2014/main" id="{4E439768-48D4-7832-0E85-86876D06BBBC}"/>
              </a:ext>
            </a:extLst>
          </p:cNvPr>
          <p:cNvSpPr txBox="1"/>
          <p:nvPr/>
        </p:nvSpPr>
        <p:spPr>
          <a:xfrm>
            <a:off x="3992471" y="5972711"/>
            <a:ext cx="3196608" cy="584775"/>
          </a:xfrm>
          <a:prstGeom prst="rect">
            <a:avLst/>
          </a:prstGeom>
          <a:solidFill>
            <a:srgbClr val="002060"/>
          </a:solidFill>
          <a:ln>
            <a:solidFill>
              <a:srgbClr val="0070C0"/>
            </a:solidFill>
          </a:ln>
        </p:spPr>
        <p:txBody>
          <a:bodyPr wrap="square">
            <a:spAutoFit/>
          </a:bodyPr>
          <a:lstStyle/>
          <a:p>
            <a:pPr algn="ctr"/>
            <a:endParaRPr lang="en-GB" sz="1600" b="1" dirty="0">
              <a:solidFill>
                <a:schemeClr val="bg1"/>
              </a:solidFill>
            </a:endParaRPr>
          </a:p>
          <a:p>
            <a:pPr algn="ctr"/>
            <a:endParaRPr lang="en-GB" sz="1600" b="1" dirty="0">
              <a:solidFill>
                <a:schemeClr val="bg1"/>
              </a:solidFill>
            </a:endParaRPr>
          </a:p>
        </p:txBody>
      </p:sp>
      <p:sp>
        <p:nvSpPr>
          <p:cNvPr id="27" name="TextBox 26">
            <a:extLst>
              <a:ext uri="{FF2B5EF4-FFF2-40B4-BE49-F238E27FC236}">
                <a16:creationId xmlns:a16="http://schemas.microsoft.com/office/drawing/2014/main" id="{4CB86075-E725-9480-F678-2E12A48BFA8D}"/>
              </a:ext>
            </a:extLst>
          </p:cNvPr>
          <p:cNvSpPr txBox="1"/>
          <p:nvPr/>
        </p:nvSpPr>
        <p:spPr>
          <a:xfrm>
            <a:off x="7363099" y="5952391"/>
            <a:ext cx="4494733" cy="830997"/>
          </a:xfrm>
          <a:prstGeom prst="rect">
            <a:avLst/>
          </a:prstGeom>
          <a:solidFill>
            <a:srgbClr val="002060"/>
          </a:solidFill>
          <a:ln>
            <a:solidFill>
              <a:srgbClr val="0070C0"/>
            </a:solidFill>
          </a:ln>
        </p:spPr>
        <p:txBody>
          <a:bodyPr wrap="square">
            <a:spAutoFit/>
          </a:bodyPr>
          <a:lstStyle/>
          <a:p>
            <a:pPr algn="ctr"/>
            <a:endParaRPr lang="en-GB" sz="1600" b="1" dirty="0">
              <a:solidFill>
                <a:schemeClr val="bg1"/>
              </a:solidFill>
            </a:endParaRPr>
          </a:p>
          <a:p>
            <a:pPr algn="ctr"/>
            <a:endParaRPr lang="en-GB" sz="1600" b="1" dirty="0">
              <a:solidFill>
                <a:schemeClr val="bg1"/>
              </a:solidFill>
            </a:endParaRPr>
          </a:p>
          <a:p>
            <a:pPr algn="ctr"/>
            <a:endParaRPr lang="en-GB" sz="1600" b="1" dirty="0">
              <a:solidFill>
                <a:schemeClr val="bg1"/>
              </a:solidFill>
            </a:endParaRPr>
          </a:p>
        </p:txBody>
      </p:sp>
      <p:sp>
        <p:nvSpPr>
          <p:cNvPr id="9" name="Slide Number Placeholder 2">
            <a:extLst>
              <a:ext uri="{FF2B5EF4-FFF2-40B4-BE49-F238E27FC236}">
                <a16:creationId xmlns:a16="http://schemas.microsoft.com/office/drawing/2014/main" id="{59ABD4F1-319F-EA91-7E12-E1FE27FE35A0}"/>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19</a:t>
            </a:fld>
            <a:endParaRPr lang="en-GB" dirty="0"/>
          </a:p>
        </p:txBody>
      </p:sp>
    </p:spTree>
    <p:extLst>
      <p:ext uri="{BB962C8B-B14F-4D97-AF65-F5344CB8AC3E}">
        <p14:creationId xmlns:p14="http://schemas.microsoft.com/office/powerpoint/2010/main" val="1875259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D7CEC389-AE41-3BC1-D40D-EAFA383B3E0E}"/>
              </a:ext>
            </a:extLst>
          </p:cNvPr>
          <p:cNvSpPr/>
          <p:nvPr/>
        </p:nvSpPr>
        <p:spPr>
          <a:xfrm>
            <a:off x="545124" y="1350583"/>
            <a:ext cx="5978762" cy="1152000"/>
          </a:xfrm>
          <a:prstGeom prst="roundRect">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pic>
        <p:nvPicPr>
          <p:cNvPr id="42" name="Picture Placeholder 41">
            <a:extLst>
              <a:ext uri="{FF2B5EF4-FFF2-40B4-BE49-F238E27FC236}">
                <a16:creationId xmlns:a16="http://schemas.microsoft.com/office/drawing/2014/main" id="{DF35F0ED-5B88-D0FB-B59E-2F670C8C76E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211" r="41653"/>
          <a:stretch/>
        </p:blipFill>
        <p:spPr>
          <a:xfrm>
            <a:off x="6523886" y="0"/>
            <a:ext cx="5668115" cy="6858000"/>
          </a:xfrm>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5764236" cy="1065091"/>
          </a:xfrm>
        </p:spPr>
        <p:txBody>
          <a:bodyPr anchor="t">
            <a:normAutofit/>
          </a:bodyPr>
          <a:lstStyle/>
          <a:p>
            <a:r>
              <a:rPr lang="en-GB"/>
              <a:t>Who is this for?</a:t>
            </a:r>
            <a:endParaRPr lang="en-US"/>
          </a:p>
        </p:txBody>
      </p:sp>
      <p:sp>
        <p:nvSpPr>
          <p:cNvPr id="16" name="TextBox 15">
            <a:extLst>
              <a:ext uri="{FF2B5EF4-FFF2-40B4-BE49-F238E27FC236}">
                <a16:creationId xmlns:a16="http://schemas.microsoft.com/office/drawing/2014/main" id="{A3EE6A79-F8E4-2765-91D4-BF3BED46AA73}"/>
              </a:ext>
            </a:extLst>
          </p:cNvPr>
          <p:cNvSpPr txBox="1"/>
          <p:nvPr/>
        </p:nvSpPr>
        <p:spPr>
          <a:xfrm>
            <a:off x="545125" y="1440809"/>
            <a:ext cx="5365594" cy="9285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5449" tIns="125449" rIns="125449" bIns="125449" numCol="1" spcCol="1270" anchor="ctr" anchorCtr="0">
            <a:noAutofit/>
          </a:bodyPr>
          <a:lstStyle/>
          <a:p>
            <a:pPr marL="0" lvl="0" indent="0" algn="l" defTabSz="800100">
              <a:lnSpc>
                <a:spcPct val="90000"/>
              </a:lnSpc>
              <a:spcBef>
                <a:spcPct val="0"/>
              </a:spcBef>
              <a:spcAft>
                <a:spcPct val="35000"/>
              </a:spcAft>
              <a:buNone/>
            </a:pPr>
            <a:r>
              <a:rPr lang="en-US" sz="2000" b="0" kern="1200" dirty="0"/>
              <a:t>Anyone who wants a quick </a:t>
            </a:r>
            <a:r>
              <a:rPr lang="en-US" sz="2000" b="1" kern="1200" dirty="0"/>
              <a:t>overview </a:t>
            </a:r>
            <a:r>
              <a:rPr lang="en-US" sz="2000" b="0" kern="1200" dirty="0"/>
              <a:t>of planning and doing an evaluation</a:t>
            </a:r>
            <a:endParaRPr lang="en-US" sz="2000" kern="1200" dirty="0"/>
          </a:p>
        </p:txBody>
      </p:sp>
      <p:sp>
        <p:nvSpPr>
          <p:cNvPr id="3" name="Title 1">
            <a:extLst>
              <a:ext uri="{FF2B5EF4-FFF2-40B4-BE49-F238E27FC236}">
                <a16:creationId xmlns:a16="http://schemas.microsoft.com/office/drawing/2014/main" id="{428DD60C-2C7B-C16A-42D4-72A713D1232F}"/>
              </a:ext>
            </a:extLst>
          </p:cNvPr>
          <p:cNvSpPr txBox="1">
            <a:spLocks/>
          </p:cNvSpPr>
          <p:nvPr/>
        </p:nvSpPr>
        <p:spPr>
          <a:xfrm>
            <a:off x="1760909" y="5932538"/>
            <a:ext cx="3383280" cy="523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Write it down on one page</a:t>
            </a:r>
            <a:endParaRPr lang="en-US" sz="2400">
              <a:solidFill>
                <a:schemeClr val="bg1"/>
              </a:solidFill>
            </a:endParaRPr>
          </a:p>
        </p:txBody>
      </p:sp>
      <p:pic>
        <p:nvPicPr>
          <p:cNvPr id="4" name="Graphic 3" descr="Pen with solid fill">
            <a:extLst>
              <a:ext uri="{FF2B5EF4-FFF2-40B4-BE49-F238E27FC236}">
                <a16:creationId xmlns:a16="http://schemas.microsoft.com/office/drawing/2014/main" id="{7EDD52FA-426A-7166-A5D8-A2EFF63FEA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18266" y="5872774"/>
            <a:ext cx="523256" cy="523256"/>
          </a:xfrm>
          <a:prstGeom prst="rect">
            <a:avLst/>
          </a:prstGeom>
        </p:spPr>
      </p:pic>
      <p:sp>
        <p:nvSpPr>
          <p:cNvPr id="8" name="Title 1">
            <a:extLst>
              <a:ext uri="{FF2B5EF4-FFF2-40B4-BE49-F238E27FC236}">
                <a16:creationId xmlns:a16="http://schemas.microsoft.com/office/drawing/2014/main" id="{6E335774-30A8-4BBE-DACB-00230B3A0D7A}"/>
              </a:ext>
            </a:extLst>
          </p:cNvPr>
          <p:cNvSpPr txBox="1">
            <a:spLocks/>
          </p:cNvSpPr>
          <p:nvPr/>
        </p:nvSpPr>
        <p:spPr>
          <a:xfrm>
            <a:off x="1298558" y="5942341"/>
            <a:ext cx="5112751" cy="429666"/>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Have a project in mind to work through!</a:t>
            </a:r>
            <a:endParaRPr lang="en-US" sz="2400">
              <a:solidFill>
                <a:schemeClr val="bg1"/>
              </a:solidFill>
            </a:endParaRPr>
          </a:p>
        </p:txBody>
      </p:sp>
      <p:pic>
        <p:nvPicPr>
          <p:cNvPr id="9" name="Graphic 8" descr="Lightbulb and gear with solid fill">
            <a:extLst>
              <a:ext uri="{FF2B5EF4-FFF2-40B4-BE49-F238E27FC236}">
                <a16:creationId xmlns:a16="http://schemas.microsoft.com/office/drawing/2014/main" id="{5320A31C-BB47-F89B-5D00-ACB1ED4C77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88147" y="5848560"/>
            <a:ext cx="523256" cy="523256"/>
          </a:xfrm>
          <a:prstGeom prst="rect">
            <a:avLst/>
          </a:prstGeom>
        </p:spPr>
      </p:pic>
      <p:sp>
        <p:nvSpPr>
          <p:cNvPr id="5" name="Rectangle: Rounded Corners 32">
            <a:extLst>
              <a:ext uri="{FF2B5EF4-FFF2-40B4-BE49-F238E27FC236}">
                <a16:creationId xmlns:a16="http://schemas.microsoft.com/office/drawing/2014/main" id="{AE0A8F17-EE27-965A-8BBA-14DD62B2F5AB}"/>
              </a:ext>
            </a:extLst>
          </p:cNvPr>
          <p:cNvSpPr/>
          <p:nvPr/>
        </p:nvSpPr>
        <p:spPr>
          <a:xfrm>
            <a:off x="543959" y="2729318"/>
            <a:ext cx="5978762" cy="1493143"/>
          </a:xfrm>
          <a:prstGeom prst="roundRect">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6" name="TextBox 5">
            <a:extLst>
              <a:ext uri="{FF2B5EF4-FFF2-40B4-BE49-F238E27FC236}">
                <a16:creationId xmlns:a16="http://schemas.microsoft.com/office/drawing/2014/main" id="{568107B9-B7E9-2A45-EE32-532091906E0D}"/>
              </a:ext>
            </a:extLst>
          </p:cNvPr>
          <p:cNvSpPr txBox="1"/>
          <p:nvPr/>
        </p:nvSpPr>
        <p:spPr>
          <a:xfrm>
            <a:off x="588147" y="3011624"/>
            <a:ext cx="5365594" cy="92852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5449" tIns="125449" rIns="125449" bIns="125449" numCol="1" spcCol="1270" anchor="ctr" anchorCtr="0">
            <a:noAutofit/>
          </a:bodyPr>
          <a:lstStyle/>
          <a:p>
            <a:pPr marL="0" lvl="0" indent="0" algn="l" defTabSz="800100">
              <a:lnSpc>
                <a:spcPct val="90000"/>
              </a:lnSpc>
              <a:spcBef>
                <a:spcPct val="0"/>
              </a:spcBef>
              <a:spcAft>
                <a:spcPct val="35000"/>
              </a:spcAft>
              <a:buNone/>
            </a:pPr>
            <a:r>
              <a:rPr lang="en-US" sz="2000" b="0" kern="1200" dirty="0"/>
              <a:t>R&amp;CI offer evaluation planning workshops, support and guidance</a:t>
            </a:r>
            <a:br>
              <a:rPr lang="en-US" sz="2000" b="0" kern="1200" dirty="0"/>
            </a:br>
            <a:br>
              <a:rPr lang="en-US" sz="2000" b="0" kern="1200" dirty="0"/>
            </a:br>
            <a:r>
              <a:rPr lang="en-US" sz="2000" b="0" kern="1200" dirty="0"/>
              <a:t>Email </a:t>
            </a:r>
            <a:r>
              <a:rPr lang="en-US" sz="2000" b="0" kern="1200" dirty="0">
                <a:hlinkClick r:id="rId7"/>
              </a:rPr>
              <a:t>research@essex.gov.uk</a:t>
            </a:r>
            <a:r>
              <a:rPr lang="en-US" sz="2000" b="0" kern="1200" dirty="0"/>
              <a:t> for more info</a:t>
            </a:r>
            <a:endParaRPr lang="en-US" sz="2000" kern="1200" dirty="0"/>
          </a:p>
        </p:txBody>
      </p:sp>
      <p:sp>
        <p:nvSpPr>
          <p:cNvPr id="7" name="Slide Number Placeholder 2">
            <a:extLst>
              <a:ext uri="{FF2B5EF4-FFF2-40B4-BE49-F238E27FC236}">
                <a16:creationId xmlns:a16="http://schemas.microsoft.com/office/drawing/2014/main" id="{A63751C3-687D-CEFF-E022-F2E5F15B9E99}"/>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2</a:t>
            </a:fld>
            <a:endParaRPr lang="en-GB" dirty="0"/>
          </a:p>
        </p:txBody>
      </p:sp>
    </p:spTree>
    <p:extLst>
      <p:ext uri="{BB962C8B-B14F-4D97-AF65-F5344CB8AC3E}">
        <p14:creationId xmlns:p14="http://schemas.microsoft.com/office/powerpoint/2010/main" val="3708431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8414-33A2-BF5F-AE11-1DB11605C80B}"/>
              </a:ext>
            </a:extLst>
          </p:cNvPr>
          <p:cNvSpPr>
            <a:spLocks noGrp="1"/>
          </p:cNvSpPr>
          <p:nvPr>
            <p:ph type="title"/>
          </p:nvPr>
        </p:nvSpPr>
        <p:spPr>
          <a:xfrm>
            <a:off x="545124" y="233853"/>
            <a:ext cx="10326076" cy="1065091"/>
          </a:xfrm>
        </p:spPr>
        <p:txBody>
          <a:bodyPr/>
          <a:lstStyle/>
          <a:p>
            <a:r>
              <a:rPr lang="en-GB" sz="3200"/>
              <a:t>Then group your questions into implementation, engagement and impact questions</a:t>
            </a:r>
          </a:p>
        </p:txBody>
      </p:sp>
      <p:sp>
        <p:nvSpPr>
          <p:cNvPr id="3" name="Rectangle: Rounded Corners 2">
            <a:extLst>
              <a:ext uri="{FF2B5EF4-FFF2-40B4-BE49-F238E27FC236}">
                <a16:creationId xmlns:a16="http://schemas.microsoft.com/office/drawing/2014/main" id="{C0C5D29C-B356-E63A-AD40-416AAB9E45A4}"/>
              </a:ext>
            </a:extLst>
          </p:cNvPr>
          <p:cNvSpPr/>
          <p:nvPr/>
        </p:nvSpPr>
        <p:spPr>
          <a:xfrm>
            <a:off x="621842" y="1358279"/>
            <a:ext cx="3196608"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Implementation questions </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3985095" y="1358279"/>
            <a:ext cx="3196608"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Engagement questions </a:t>
            </a:r>
          </a:p>
        </p:txBody>
      </p:sp>
      <p:sp>
        <p:nvSpPr>
          <p:cNvPr id="8" name="Rectangle: Rounded Corners 7">
            <a:extLst>
              <a:ext uri="{FF2B5EF4-FFF2-40B4-BE49-F238E27FC236}">
                <a16:creationId xmlns:a16="http://schemas.microsoft.com/office/drawing/2014/main" id="{40116E60-C6D1-E658-5561-C7735F3379AB}"/>
              </a:ext>
            </a:extLst>
          </p:cNvPr>
          <p:cNvSpPr/>
          <p:nvPr/>
        </p:nvSpPr>
        <p:spPr>
          <a:xfrm>
            <a:off x="7363100" y="1358279"/>
            <a:ext cx="4494733"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Impact questions</a:t>
            </a:r>
          </a:p>
        </p:txBody>
      </p:sp>
      <p:pic>
        <p:nvPicPr>
          <p:cNvPr id="21" name="Graphic 20" descr="Pen with solid fill">
            <a:extLst>
              <a:ext uri="{FF2B5EF4-FFF2-40B4-BE49-F238E27FC236}">
                <a16:creationId xmlns:a16="http://schemas.microsoft.com/office/drawing/2014/main" id="{9DEDD5D3-DF7A-3EFD-6F97-2DEBF3CEEA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07949" y="5497462"/>
            <a:ext cx="523256" cy="523256"/>
          </a:xfrm>
          <a:prstGeom prst="rect">
            <a:avLst/>
          </a:prstGeom>
        </p:spPr>
      </p:pic>
      <p:sp>
        <p:nvSpPr>
          <p:cNvPr id="22" name="Rectangle 21">
            <a:extLst>
              <a:ext uri="{FF2B5EF4-FFF2-40B4-BE49-F238E27FC236}">
                <a16:creationId xmlns:a16="http://schemas.microsoft.com/office/drawing/2014/main" id="{15758929-DA45-7426-1373-BACC1E1E29DD}"/>
              </a:ext>
            </a:extLst>
          </p:cNvPr>
          <p:cNvSpPr/>
          <p:nvPr/>
        </p:nvSpPr>
        <p:spPr>
          <a:xfrm>
            <a:off x="621842" y="2115113"/>
            <a:ext cx="3196608" cy="3764204"/>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0" dirty="0">
                <a:solidFill>
                  <a:schemeClr val="tx1"/>
                </a:solidFill>
              </a:rPr>
              <a:t>These are about whether you can </a:t>
            </a:r>
            <a:r>
              <a:rPr lang="en-GB" sz="1600" b="1" dirty="0">
                <a:solidFill>
                  <a:schemeClr val="tx1"/>
                </a:solidFill>
              </a:rPr>
              <a:t>provide the project activities you set out to</a:t>
            </a:r>
            <a:r>
              <a:rPr lang="en-GB" sz="1600" b="0" dirty="0">
                <a:solidFill>
                  <a:schemeClr val="tx1"/>
                </a:solidFill>
              </a:rPr>
              <a:t>.</a:t>
            </a:r>
          </a:p>
          <a:p>
            <a:pPr marL="285750" indent="-285750">
              <a:spcBef>
                <a:spcPts val="600"/>
              </a:spcBef>
              <a:buFont typeface="Arial" panose="020B0604020202020204" pitchFamily="34" charset="0"/>
              <a:buChar char="•"/>
            </a:pPr>
            <a:r>
              <a:rPr lang="en-GB" sz="1600" b="0" dirty="0">
                <a:solidFill>
                  <a:schemeClr val="tx1"/>
                </a:solidFill>
              </a:rPr>
              <a:t>Are you able to provide the project in the way you planned?</a:t>
            </a:r>
          </a:p>
          <a:p>
            <a:pPr marL="285750" indent="-285750">
              <a:buFont typeface="Arial" panose="020B0604020202020204" pitchFamily="34" charset="0"/>
              <a:buChar char="•"/>
            </a:pPr>
            <a:r>
              <a:rPr lang="en-GB" sz="1600" b="0" dirty="0">
                <a:solidFill>
                  <a:schemeClr val="tx1"/>
                </a:solidFill>
              </a:rPr>
              <a:t>Do your staff have the training and expertise required?</a:t>
            </a:r>
          </a:p>
          <a:p>
            <a:pPr marL="285750" indent="-285750">
              <a:buFont typeface="Arial" panose="020B0604020202020204" pitchFamily="34" charset="0"/>
              <a:buChar char="•"/>
            </a:pPr>
            <a:r>
              <a:rPr lang="en-GB" sz="1600" b="0" dirty="0">
                <a:solidFill>
                  <a:schemeClr val="tx1"/>
                </a:solidFill>
              </a:rPr>
              <a:t>Do you have access to the resources you need?</a:t>
            </a:r>
          </a:p>
          <a:p>
            <a:pPr marL="285750" indent="-285750">
              <a:buFont typeface="Arial" panose="020B0604020202020204" pitchFamily="34" charset="0"/>
              <a:buChar char="•"/>
            </a:pPr>
            <a:r>
              <a:rPr lang="en-GB" sz="1600" b="0" dirty="0">
                <a:solidFill>
                  <a:schemeClr val="tx1"/>
                </a:solidFill>
              </a:rPr>
              <a:t>Are your project costs within your budget?</a:t>
            </a:r>
          </a:p>
        </p:txBody>
      </p:sp>
      <p:sp>
        <p:nvSpPr>
          <p:cNvPr id="23" name="Rectangle 22">
            <a:extLst>
              <a:ext uri="{FF2B5EF4-FFF2-40B4-BE49-F238E27FC236}">
                <a16:creationId xmlns:a16="http://schemas.microsoft.com/office/drawing/2014/main" id="{F52EE9B9-FBD2-8827-E082-D2E8E1858EB6}"/>
              </a:ext>
            </a:extLst>
          </p:cNvPr>
          <p:cNvSpPr/>
          <p:nvPr/>
        </p:nvSpPr>
        <p:spPr>
          <a:xfrm>
            <a:off x="3992471" y="2115113"/>
            <a:ext cx="3196608" cy="3764204"/>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0" dirty="0">
                <a:solidFill>
                  <a:schemeClr val="tx1"/>
                </a:solidFill>
              </a:rPr>
              <a:t>These are about whether the </a:t>
            </a:r>
            <a:r>
              <a:rPr lang="en-GB" sz="1600" b="1" dirty="0">
                <a:solidFill>
                  <a:schemeClr val="tx1"/>
                </a:solidFill>
              </a:rPr>
              <a:t>right people are engaging with your project activities, and in the right number</a:t>
            </a:r>
            <a:r>
              <a:rPr lang="en-GB" sz="1600" b="0" dirty="0">
                <a:solidFill>
                  <a:schemeClr val="tx1"/>
                </a:solidFill>
              </a:rPr>
              <a:t>.</a:t>
            </a:r>
          </a:p>
          <a:p>
            <a:pPr marL="285750" indent="-285750">
              <a:spcBef>
                <a:spcPts val="600"/>
              </a:spcBef>
              <a:buFont typeface="Arial" panose="020B0604020202020204" pitchFamily="34" charset="0"/>
              <a:buChar char="•"/>
            </a:pPr>
            <a:r>
              <a:rPr lang="en-GB" sz="1600" b="0" dirty="0">
                <a:solidFill>
                  <a:schemeClr val="tx1"/>
                </a:solidFill>
              </a:rPr>
              <a:t>Are people using your project?</a:t>
            </a:r>
          </a:p>
          <a:p>
            <a:pPr marL="285750" indent="-285750">
              <a:buFont typeface="Arial" panose="020B0604020202020204" pitchFamily="34" charset="0"/>
              <a:buChar char="•"/>
            </a:pPr>
            <a:r>
              <a:rPr lang="en-GB" sz="1600" b="0" dirty="0">
                <a:solidFill>
                  <a:schemeClr val="tx1"/>
                </a:solidFill>
              </a:rPr>
              <a:t>Do they have the right level of need?</a:t>
            </a:r>
          </a:p>
          <a:p>
            <a:pPr marL="285750" indent="-285750">
              <a:buFont typeface="Arial" panose="020B0604020202020204" pitchFamily="34" charset="0"/>
              <a:buChar char="•"/>
            </a:pPr>
            <a:r>
              <a:rPr lang="en-GB" sz="1600" b="0" dirty="0">
                <a:solidFill>
                  <a:schemeClr val="tx1"/>
                </a:solidFill>
              </a:rPr>
              <a:t>What do they think of the project? Are they engaged in it fully?</a:t>
            </a:r>
          </a:p>
          <a:p>
            <a:pPr marL="285750" indent="-285750">
              <a:buFont typeface="Arial" panose="020B0604020202020204" pitchFamily="34" charset="0"/>
              <a:buChar char="•"/>
            </a:pPr>
            <a:r>
              <a:rPr lang="en-GB" sz="1600" b="0" dirty="0">
                <a:solidFill>
                  <a:schemeClr val="tx1"/>
                </a:solidFill>
              </a:rPr>
              <a:t>Who isn’t being referred or engaging? Why aren’t they being referred or engaging?</a:t>
            </a:r>
            <a:endParaRPr lang="en-GB" sz="1600" b="0" dirty="0">
              <a:solidFill>
                <a:schemeClr val="tx1"/>
              </a:solidFill>
              <a:cs typeface="Calibri"/>
            </a:endParaRPr>
          </a:p>
        </p:txBody>
      </p:sp>
      <p:sp>
        <p:nvSpPr>
          <p:cNvPr id="24" name="Rectangle 23">
            <a:extLst>
              <a:ext uri="{FF2B5EF4-FFF2-40B4-BE49-F238E27FC236}">
                <a16:creationId xmlns:a16="http://schemas.microsoft.com/office/drawing/2014/main" id="{F8196DAD-3301-1AF5-4974-03C9EEEB19F5}"/>
              </a:ext>
            </a:extLst>
          </p:cNvPr>
          <p:cNvSpPr/>
          <p:nvPr/>
        </p:nvSpPr>
        <p:spPr>
          <a:xfrm>
            <a:off x="7363100" y="2125621"/>
            <a:ext cx="4494733" cy="3718131"/>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600"/>
              </a:spcBef>
              <a:spcAft>
                <a:spcPts val="0"/>
              </a:spcAft>
            </a:pPr>
            <a:endParaRPr lang="en-GB" sz="1600" dirty="0">
              <a:solidFill>
                <a:schemeClr val="tx1"/>
              </a:solidFill>
              <a:cs typeface="Calibri"/>
            </a:endParaRPr>
          </a:p>
        </p:txBody>
      </p:sp>
      <p:grpSp>
        <p:nvGrpSpPr>
          <p:cNvPr id="4" name="Group 3">
            <a:extLst>
              <a:ext uri="{FF2B5EF4-FFF2-40B4-BE49-F238E27FC236}">
                <a16:creationId xmlns:a16="http://schemas.microsoft.com/office/drawing/2014/main" id="{D0807BF0-65AD-BB59-18BE-006A8D78BF3E}"/>
              </a:ext>
            </a:extLst>
          </p:cNvPr>
          <p:cNvGrpSpPr/>
          <p:nvPr/>
        </p:nvGrpSpPr>
        <p:grpSpPr>
          <a:xfrm>
            <a:off x="11284516" y="193696"/>
            <a:ext cx="723734" cy="625454"/>
            <a:chOff x="11284516" y="193696"/>
            <a:chExt cx="723734" cy="625454"/>
          </a:xfrm>
        </p:grpSpPr>
        <p:sp>
          <p:nvSpPr>
            <p:cNvPr id="5" name="Teardrop 4">
              <a:extLst>
                <a:ext uri="{FF2B5EF4-FFF2-40B4-BE49-F238E27FC236}">
                  <a16:creationId xmlns:a16="http://schemas.microsoft.com/office/drawing/2014/main" id="{28F6C54D-26DA-18B1-EFC8-A50E49FCFDB4}"/>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descr="Questions">
              <a:extLst>
                <a:ext uri="{FF2B5EF4-FFF2-40B4-BE49-F238E27FC236}">
                  <a16:creationId xmlns:a16="http://schemas.microsoft.com/office/drawing/2014/main" id="{F6A4454C-6C98-2463-3B3F-8FDE44D20C9B}"/>
                </a:ext>
              </a:extLst>
            </p:cNvPr>
            <p:cNvSpPr/>
            <p:nvPr/>
          </p:nvSpPr>
          <p:spPr>
            <a:xfrm>
              <a:off x="11360011" y="216026"/>
              <a:ext cx="573730" cy="569563"/>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sp>
        <p:nvSpPr>
          <p:cNvPr id="12" name="TextBox 11">
            <a:extLst>
              <a:ext uri="{FF2B5EF4-FFF2-40B4-BE49-F238E27FC236}">
                <a16:creationId xmlns:a16="http://schemas.microsoft.com/office/drawing/2014/main" id="{89A0B60E-287E-7D3A-F260-BDBACDDFF19D}"/>
              </a:ext>
            </a:extLst>
          </p:cNvPr>
          <p:cNvSpPr txBox="1"/>
          <p:nvPr/>
        </p:nvSpPr>
        <p:spPr>
          <a:xfrm>
            <a:off x="621842" y="5952391"/>
            <a:ext cx="3196608" cy="584775"/>
          </a:xfrm>
          <a:prstGeom prst="rect">
            <a:avLst/>
          </a:prstGeom>
          <a:solidFill>
            <a:srgbClr val="002060"/>
          </a:solidFill>
          <a:ln>
            <a:solidFill>
              <a:srgbClr val="0070C0"/>
            </a:solidFill>
          </a:ln>
        </p:spPr>
        <p:txBody>
          <a:bodyPr wrap="square">
            <a:spAutoFit/>
          </a:bodyPr>
          <a:lstStyle/>
          <a:p>
            <a:pPr algn="ctr"/>
            <a:r>
              <a:rPr lang="en-GB" sz="1600" b="1">
                <a:solidFill>
                  <a:schemeClr val="bg1"/>
                </a:solidFill>
              </a:rPr>
              <a:t>Best for projects that have just got started.</a:t>
            </a:r>
          </a:p>
        </p:txBody>
      </p:sp>
      <p:sp>
        <p:nvSpPr>
          <p:cNvPr id="13" name="TextBox 12">
            <a:extLst>
              <a:ext uri="{FF2B5EF4-FFF2-40B4-BE49-F238E27FC236}">
                <a16:creationId xmlns:a16="http://schemas.microsoft.com/office/drawing/2014/main" id="{4E439768-48D4-7832-0E85-86876D06BBBC}"/>
              </a:ext>
            </a:extLst>
          </p:cNvPr>
          <p:cNvSpPr txBox="1"/>
          <p:nvPr/>
        </p:nvSpPr>
        <p:spPr>
          <a:xfrm>
            <a:off x="3992471" y="5972711"/>
            <a:ext cx="3196608" cy="830997"/>
          </a:xfrm>
          <a:prstGeom prst="rect">
            <a:avLst/>
          </a:prstGeom>
          <a:solidFill>
            <a:srgbClr val="002060"/>
          </a:solidFill>
          <a:ln>
            <a:solidFill>
              <a:srgbClr val="0070C0"/>
            </a:solidFill>
          </a:ln>
        </p:spPr>
        <p:txBody>
          <a:bodyPr wrap="square">
            <a:spAutoFit/>
          </a:bodyPr>
          <a:lstStyle/>
          <a:p>
            <a:pPr algn="ctr"/>
            <a:r>
              <a:rPr lang="en-GB" sz="1600" b="1">
                <a:solidFill>
                  <a:schemeClr val="bg1"/>
                </a:solidFill>
              </a:rPr>
              <a:t>Best for projects, which are running and doing what they are supposed to do.</a:t>
            </a:r>
          </a:p>
        </p:txBody>
      </p:sp>
      <p:sp>
        <p:nvSpPr>
          <p:cNvPr id="27" name="TextBox 26">
            <a:extLst>
              <a:ext uri="{FF2B5EF4-FFF2-40B4-BE49-F238E27FC236}">
                <a16:creationId xmlns:a16="http://schemas.microsoft.com/office/drawing/2014/main" id="{4CB86075-E725-9480-F678-2E12A48BFA8D}"/>
              </a:ext>
            </a:extLst>
          </p:cNvPr>
          <p:cNvSpPr txBox="1"/>
          <p:nvPr/>
        </p:nvSpPr>
        <p:spPr>
          <a:xfrm>
            <a:off x="7363099" y="5952391"/>
            <a:ext cx="4494733" cy="830997"/>
          </a:xfrm>
          <a:prstGeom prst="rect">
            <a:avLst/>
          </a:prstGeom>
          <a:solidFill>
            <a:srgbClr val="002060"/>
          </a:solidFill>
          <a:ln>
            <a:solidFill>
              <a:srgbClr val="0070C0"/>
            </a:solidFill>
          </a:ln>
        </p:spPr>
        <p:txBody>
          <a:bodyPr wrap="square">
            <a:spAutoFit/>
          </a:bodyPr>
          <a:lstStyle/>
          <a:p>
            <a:pPr algn="ctr"/>
            <a:endParaRPr lang="en-GB" sz="1600" b="1" dirty="0">
              <a:solidFill>
                <a:schemeClr val="bg1"/>
              </a:solidFill>
            </a:endParaRPr>
          </a:p>
          <a:p>
            <a:pPr algn="ctr"/>
            <a:endParaRPr lang="en-GB" sz="1600" b="1" dirty="0">
              <a:solidFill>
                <a:schemeClr val="bg1"/>
              </a:solidFill>
            </a:endParaRPr>
          </a:p>
          <a:p>
            <a:pPr algn="ctr"/>
            <a:endParaRPr lang="en-GB" sz="1600" b="1" dirty="0">
              <a:solidFill>
                <a:schemeClr val="bg1"/>
              </a:solidFill>
            </a:endParaRPr>
          </a:p>
        </p:txBody>
      </p:sp>
      <p:sp>
        <p:nvSpPr>
          <p:cNvPr id="9" name="Slide Number Placeholder 2">
            <a:extLst>
              <a:ext uri="{FF2B5EF4-FFF2-40B4-BE49-F238E27FC236}">
                <a16:creationId xmlns:a16="http://schemas.microsoft.com/office/drawing/2014/main" id="{D431DF51-E3E2-B928-AE3D-C8522195EC73}"/>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20</a:t>
            </a:fld>
            <a:endParaRPr lang="en-GB" dirty="0"/>
          </a:p>
        </p:txBody>
      </p:sp>
    </p:spTree>
    <p:extLst>
      <p:ext uri="{BB962C8B-B14F-4D97-AF65-F5344CB8AC3E}">
        <p14:creationId xmlns:p14="http://schemas.microsoft.com/office/powerpoint/2010/main" val="4247658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8414-33A2-BF5F-AE11-1DB11605C80B}"/>
              </a:ext>
            </a:extLst>
          </p:cNvPr>
          <p:cNvSpPr>
            <a:spLocks noGrp="1"/>
          </p:cNvSpPr>
          <p:nvPr>
            <p:ph type="title"/>
          </p:nvPr>
        </p:nvSpPr>
        <p:spPr>
          <a:xfrm>
            <a:off x="545124" y="233853"/>
            <a:ext cx="10326076" cy="1065091"/>
          </a:xfrm>
        </p:spPr>
        <p:txBody>
          <a:bodyPr/>
          <a:lstStyle/>
          <a:p>
            <a:r>
              <a:rPr lang="en-GB" sz="3200"/>
              <a:t>Then group your questions into implementation, engagement and impact questions</a:t>
            </a:r>
          </a:p>
        </p:txBody>
      </p:sp>
      <p:sp>
        <p:nvSpPr>
          <p:cNvPr id="3" name="Rectangle: Rounded Corners 2">
            <a:extLst>
              <a:ext uri="{FF2B5EF4-FFF2-40B4-BE49-F238E27FC236}">
                <a16:creationId xmlns:a16="http://schemas.microsoft.com/office/drawing/2014/main" id="{C0C5D29C-B356-E63A-AD40-416AAB9E45A4}"/>
              </a:ext>
            </a:extLst>
          </p:cNvPr>
          <p:cNvSpPr/>
          <p:nvPr/>
        </p:nvSpPr>
        <p:spPr>
          <a:xfrm>
            <a:off x="621842" y="1358279"/>
            <a:ext cx="3196608"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Implementation questions </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3985095" y="1358279"/>
            <a:ext cx="3196608"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Engagement questions </a:t>
            </a:r>
          </a:p>
        </p:txBody>
      </p:sp>
      <p:sp>
        <p:nvSpPr>
          <p:cNvPr id="8" name="Rectangle: Rounded Corners 7">
            <a:extLst>
              <a:ext uri="{FF2B5EF4-FFF2-40B4-BE49-F238E27FC236}">
                <a16:creationId xmlns:a16="http://schemas.microsoft.com/office/drawing/2014/main" id="{40116E60-C6D1-E658-5561-C7735F3379AB}"/>
              </a:ext>
            </a:extLst>
          </p:cNvPr>
          <p:cNvSpPr/>
          <p:nvPr/>
        </p:nvSpPr>
        <p:spPr>
          <a:xfrm>
            <a:off x="7363100" y="1358279"/>
            <a:ext cx="4494733"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Impact questions</a:t>
            </a:r>
          </a:p>
        </p:txBody>
      </p:sp>
      <p:pic>
        <p:nvPicPr>
          <p:cNvPr id="21" name="Graphic 20" descr="Pen with solid fill">
            <a:extLst>
              <a:ext uri="{FF2B5EF4-FFF2-40B4-BE49-F238E27FC236}">
                <a16:creationId xmlns:a16="http://schemas.microsoft.com/office/drawing/2014/main" id="{9DEDD5D3-DF7A-3EFD-6F97-2DEBF3CEEA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07949" y="5497462"/>
            <a:ext cx="523256" cy="523256"/>
          </a:xfrm>
          <a:prstGeom prst="rect">
            <a:avLst/>
          </a:prstGeom>
        </p:spPr>
      </p:pic>
      <p:sp>
        <p:nvSpPr>
          <p:cNvPr id="22" name="Rectangle 21">
            <a:extLst>
              <a:ext uri="{FF2B5EF4-FFF2-40B4-BE49-F238E27FC236}">
                <a16:creationId xmlns:a16="http://schemas.microsoft.com/office/drawing/2014/main" id="{15758929-DA45-7426-1373-BACC1E1E29DD}"/>
              </a:ext>
            </a:extLst>
          </p:cNvPr>
          <p:cNvSpPr/>
          <p:nvPr/>
        </p:nvSpPr>
        <p:spPr>
          <a:xfrm>
            <a:off x="621842" y="2115113"/>
            <a:ext cx="3196608" cy="3764204"/>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0" dirty="0">
                <a:solidFill>
                  <a:schemeClr val="tx1"/>
                </a:solidFill>
              </a:rPr>
              <a:t>These are about whether you can </a:t>
            </a:r>
            <a:r>
              <a:rPr lang="en-GB" sz="1600" b="1" dirty="0">
                <a:solidFill>
                  <a:schemeClr val="tx1"/>
                </a:solidFill>
              </a:rPr>
              <a:t>provide the project activities you set out to</a:t>
            </a:r>
            <a:r>
              <a:rPr lang="en-GB" sz="1600" b="0" dirty="0">
                <a:solidFill>
                  <a:schemeClr val="tx1"/>
                </a:solidFill>
              </a:rPr>
              <a:t>.</a:t>
            </a:r>
          </a:p>
          <a:p>
            <a:pPr marL="285750" indent="-285750">
              <a:spcBef>
                <a:spcPts val="600"/>
              </a:spcBef>
              <a:buFont typeface="Arial" panose="020B0604020202020204" pitchFamily="34" charset="0"/>
              <a:buChar char="•"/>
            </a:pPr>
            <a:r>
              <a:rPr lang="en-GB" sz="1600" b="0" dirty="0">
                <a:solidFill>
                  <a:schemeClr val="tx1"/>
                </a:solidFill>
              </a:rPr>
              <a:t>Are you able to provide the project in the way you planned?</a:t>
            </a:r>
          </a:p>
          <a:p>
            <a:pPr marL="285750" indent="-285750">
              <a:buFont typeface="Arial" panose="020B0604020202020204" pitchFamily="34" charset="0"/>
              <a:buChar char="•"/>
            </a:pPr>
            <a:r>
              <a:rPr lang="en-GB" sz="1600" b="0" dirty="0">
                <a:solidFill>
                  <a:schemeClr val="tx1"/>
                </a:solidFill>
              </a:rPr>
              <a:t>Do your staff have the training and expertise required?</a:t>
            </a:r>
          </a:p>
          <a:p>
            <a:pPr marL="285750" indent="-285750">
              <a:buFont typeface="Arial" panose="020B0604020202020204" pitchFamily="34" charset="0"/>
              <a:buChar char="•"/>
            </a:pPr>
            <a:r>
              <a:rPr lang="en-GB" sz="1600" b="0" dirty="0">
                <a:solidFill>
                  <a:schemeClr val="tx1"/>
                </a:solidFill>
              </a:rPr>
              <a:t>Do you have access to the resources you need?</a:t>
            </a:r>
          </a:p>
          <a:p>
            <a:pPr marL="285750" indent="-285750">
              <a:buFont typeface="Arial" panose="020B0604020202020204" pitchFamily="34" charset="0"/>
              <a:buChar char="•"/>
            </a:pPr>
            <a:r>
              <a:rPr lang="en-GB" sz="1600" b="0" dirty="0">
                <a:solidFill>
                  <a:schemeClr val="tx1"/>
                </a:solidFill>
              </a:rPr>
              <a:t>Are your project costs within your budget?</a:t>
            </a:r>
          </a:p>
        </p:txBody>
      </p:sp>
      <p:sp>
        <p:nvSpPr>
          <p:cNvPr id="23" name="Rectangle 22">
            <a:extLst>
              <a:ext uri="{FF2B5EF4-FFF2-40B4-BE49-F238E27FC236}">
                <a16:creationId xmlns:a16="http://schemas.microsoft.com/office/drawing/2014/main" id="{F52EE9B9-FBD2-8827-E082-D2E8E1858EB6}"/>
              </a:ext>
            </a:extLst>
          </p:cNvPr>
          <p:cNvSpPr/>
          <p:nvPr/>
        </p:nvSpPr>
        <p:spPr>
          <a:xfrm>
            <a:off x="3992471" y="2115113"/>
            <a:ext cx="3196608" cy="3764204"/>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600" b="0" dirty="0">
                <a:solidFill>
                  <a:schemeClr val="tx1"/>
                </a:solidFill>
              </a:rPr>
              <a:t>These are about whether the </a:t>
            </a:r>
            <a:r>
              <a:rPr lang="en-GB" sz="1600" b="1" dirty="0">
                <a:solidFill>
                  <a:schemeClr val="tx1"/>
                </a:solidFill>
              </a:rPr>
              <a:t>right people are engaging with your project activities, and in the right number</a:t>
            </a:r>
            <a:r>
              <a:rPr lang="en-GB" sz="1600" b="0" dirty="0">
                <a:solidFill>
                  <a:schemeClr val="tx1"/>
                </a:solidFill>
              </a:rPr>
              <a:t>.</a:t>
            </a:r>
          </a:p>
          <a:p>
            <a:pPr marL="285750" indent="-285750">
              <a:spcBef>
                <a:spcPts val="600"/>
              </a:spcBef>
              <a:buFont typeface="Arial" panose="020B0604020202020204" pitchFamily="34" charset="0"/>
              <a:buChar char="•"/>
            </a:pPr>
            <a:r>
              <a:rPr lang="en-GB" sz="1600" b="0" dirty="0">
                <a:solidFill>
                  <a:schemeClr val="tx1"/>
                </a:solidFill>
              </a:rPr>
              <a:t>Are people using your project?</a:t>
            </a:r>
          </a:p>
          <a:p>
            <a:pPr marL="285750" indent="-285750">
              <a:buFont typeface="Arial" panose="020B0604020202020204" pitchFamily="34" charset="0"/>
              <a:buChar char="•"/>
            </a:pPr>
            <a:r>
              <a:rPr lang="en-GB" sz="1600" b="0" dirty="0">
                <a:solidFill>
                  <a:schemeClr val="tx1"/>
                </a:solidFill>
              </a:rPr>
              <a:t>Do they have the right level of need?</a:t>
            </a:r>
          </a:p>
          <a:p>
            <a:pPr marL="285750" indent="-285750">
              <a:buFont typeface="Arial" panose="020B0604020202020204" pitchFamily="34" charset="0"/>
              <a:buChar char="•"/>
            </a:pPr>
            <a:r>
              <a:rPr lang="en-GB" sz="1600" b="0" dirty="0">
                <a:solidFill>
                  <a:schemeClr val="tx1"/>
                </a:solidFill>
              </a:rPr>
              <a:t>What do they think of the project? Are they engaged in it fully?</a:t>
            </a:r>
          </a:p>
          <a:p>
            <a:pPr marL="285750" indent="-285750">
              <a:buFont typeface="Arial" panose="020B0604020202020204" pitchFamily="34" charset="0"/>
              <a:buChar char="•"/>
            </a:pPr>
            <a:r>
              <a:rPr lang="en-GB" sz="1600" b="0" dirty="0">
                <a:solidFill>
                  <a:schemeClr val="tx1"/>
                </a:solidFill>
              </a:rPr>
              <a:t>Who isn’t being referred or engaging? Why aren’t they being referred or engaging?</a:t>
            </a:r>
            <a:endParaRPr lang="en-GB" sz="1600" b="0" dirty="0">
              <a:solidFill>
                <a:schemeClr val="tx1"/>
              </a:solidFill>
              <a:cs typeface="Calibri"/>
            </a:endParaRPr>
          </a:p>
        </p:txBody>
      </p:sp>
      <p:sp>
        <p:nvSpPr>
          <p:cNvPr id="24" name="Rectangle 23">
            <a:extLst>
              <a:ext uri="{FF2B5EF4-FFF2-40B4-BE49-F238E27FC236}">
                <a16:creationId xmlns:a16="http://schemas.microsoft.com/office/drawing/2014/main" id="{F8196DAD-3301-1AF5-4974-03C9EEEB19F5}"/>
              </a:ext>
            </a:extLst>
          </p:cNvPr>
          <p:cNvSpPr/>
          <p:nvPr/>
        </p:nvSpPr>
        <p:spPr>
          <a:xfrm>
            <a:off x="7363100" y="2125621"/>
            <a:ext cx="4494733" cy="3718131"/>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600"/>
              </a:spcBef>
              <a:spcAft>
                <a:spcPts val="0"/>
              </a:spcAft>
            </a:pPr>
            <a:r>
              <a:rPr lang="en-GB" sz="1600" b="0" dirty="0">
                <a:solidFill>
                  <a:schemeClr val="tx1"/>
                </a:solidFill>
              </a:rPr>
              <a:t>These are about whether </a:t>
            </a:r>
            <a:r>
              <a:rPr lang="en-GB" sz="1600" b="1" dirty="0">
                <a:solidFill>
                  <a:schemeClr val="tx1"/>
                </a:solidFill>
              </a:rPr>
              <a:t>the people who access the project activities are benefiting</a:t>
            </a:r>
            <a:r>
              <a:rPr lang="en-GB" sz="1600" b="0" dirty="0">
                <a:solidFill>
                  <a:schemeClr val="tx1"/>
                </a:solidFill>
              </a:rPr>
              <a:t>.</a:t>
            </a:r>
          </a:p>
          <a:p>
            <a:pPr marL="285750" indent="-285750">
              <a:spcBef>
                <a:spcPts val="600"/>
              </a:spcBef>
              <a:spcAft>
                <a:spcPts val="0"/>
              </a:spcAft>
              <a:buFont typeface="Arial" panose="020B0604020202020204" pitchFamily="34" charset="0"/>
              <a:buChar char="•"/>
            </a:pPr>
            <a:r>
              <a:rPr lang="en-GB" sz="1600" b="0" dirty="0">
                <a:solidFill>
                  <a:schemeClr val="tx1"/>
                </a:solidFill>
              </a:rPr>
              <a:t>Are the people experiencing the change or benefit your project is designed to deliver?</a:t>
            </a:r>
          </a:p>
          <a:p>
            <a:pPr marL="285750" indent="-285750">
              <a:spcBef>
                <a:spcPts val="600"/>
              </a:spcBef>
              <a:spcAft>
                <a:spcPts val="0"/>
              </a:spcAft>
              <a:buFont typeface="Arial" panose="020B0604020202020204" pitchFamily="34" charset="0"/>
              <a:buChar char="•"/>
            </a:pPr>
            <a:r>
              <a:rPr lang="en-GB" sz="1600" b="0" dirty="0">
                <a:solidFill>
                  <a:schemeClr val="tx1"/>
                </a:solidFill>
              </a:rPr>
              <a:t>Are they experiencing benefits that you had not anticipated?</a:t>
            </a:r>
          </a:p>
          <a:p>
            <a:pPr marL="285750" indent="-285750">
              <a:spcBef>
                <a:spcPts val="600"/>
              </a:spcBef>
              <a:spcAft>
                <a:spcPts val="0"/>
              </a:spcAft>
              <a:buFont typeface="Arial" panose="020B0604020202020204" pitchFamily="34" charset="0"/>
              <a:buChar char="•"/>
            </a:pPr>
            <a:r>
              <a:rPr lang="en-GB" sz="1600" b="0" dirty="0">
                <a:solidFill>
                  <a:schemeClr val="tx1"/>
                </a:solidFill>
              </a:rPr>
              <a:t>What is it about the project that is helping? And does the project rely on other services or things to bring about this benefit?</a:t>
            </a:r>
          </a:p>
          <a:p>
            <a:pPr marL="285750" indent="-285750">
              <a:spcBef>
                <a:spcPts val="600"/>
              </a:spcBef>
              <a:spcAft>
                <a:spcPts val="0"/>
              </a:spcAft>
              <a:buFont typeface="Arial" panose="020B0604020202020204" pitchFamily="34" charset="0"/>
              <a:buChar char="•"/>
            </a:pPr>
            <a:r>
              <a:rPr lang="en-GB" sz="1600" b="0" dirty="0">
                <a:solidFill>
                  <a:schemeClr val="tx1"/>
                </a:solidFill>
              </a:rPr>
              <a:t>If people are not benefiting why might this be?</a:t>
            </a:r>
          </a:p>
          <a:p>
            <a:pPr marL="285750" indent="-285750">
              <a:spcBef>
                <a:spcPts val="600"/>
              </a:spcBef>
              <a:spcAft>
                <a:spcPts val="0"/>
              </a:spcAft>
              <a:buFont typeface="Arial" panose="020B0604020202020204" pitchFamily="34" charset="0"/>
              <a:buChar char="•"/>
            </a:pPr>
            <a:r>
              <a:rPr lang="en-GB" sz="1600" b="0" dirty="0">
                <a:solidFill>
                  <a:schemeClr val="tx1"/>
                </a:solidFill>
              </a:rPr>
              <a:t>And are certain types of people more likely to benefit from the project than others? Are certain groups not benefiting at all?</a:t>
            </a:r>
            <a:endParaRPr lang="en-GB" sz="1600" dirty="0">
              <a:solidFill>
                <a:schemeClr val="tx1"/>
              </a:solidFill>
              <a:cs typeface="Calibri"/>
            </a:endParaRPr>
          </a:p>
        </p:txBody>
      </p:sp>
      <p:grpSp>
        <p:nvGrpSpPr>
          <p:cNvPr id="4" name="Group 3">
            <a:extLst>
              <a:ext uri="{FF2B5EF4-FFF2-40B4-BE49-F238E27FC236}">
                <a16:creationId xmlns:a16="http://schemas.microsoft.com/office/drawing/2014/main" id="{D0807BF0-65AD-BB59-18BE-006A8D78BF3E}"/>
              </a:ext>
            </a:extLst>
          </p:cNvPr>
          <p:cNvGrpSpPr/>
          <p:nvPr/>
        </p:nvGrpSpPr>
        <p:grpSpPr>
          <a:xfrm>
            <a:off x="11284516" y="193696"/>
            <a:ext cx="723734" cy="625454"/>
            <a:chOff x="11284516" y="193696"/>
            <a:chExt cx="723734" cy="625454"/>
          </a:xfrm>
        </p:grpSpPr>
        <p:sp>
          <p:nvSpPr>
            <p:cNvPr id="5" name="Teardrop 4">
              <a:extLst>
                <a:ext uri="{FF2B5EF4-FFF2-40B4-BE49-F238E27FC236}">
                  <a16:creationId xmlns:a16="http://schemas.microsoft.com/office/drawing/2014/main" id="{28F6C54D-26DA-18B1-EFC8-A50E49FCFDB4}"/>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descr="Questions">
              <a:extLst>
                <a:ext uri="{FF2B5EF4-FFF2-40B4-BE49-F238E27FC236}">
                  <a16:creationId xmlns:a16="http://schemas.microsoft.com/office/drawing/2014/main" id="{F6A4454C-6C98-2463-3B3F-8FDE44D20C9B}"/>
                </a:ext>
              </a:extLst>
            </p:cNvPr>
            <p:cNvSpPr/>
            <p:nvPr/>
          </p:nvSpPr>
          <p:spPr>
            <a:xfrm>
              <a:off x="11360011" y="216026"/>
              <a:ext cx="573730" cy="569563"/>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sp>
        <p:nvSpPr>
          <p:cNvPr id="12" name="TextBox 11">
            <a:extLst>
              <a:ext uri="{FF2B5EF4-FFF2-40B4-BE49-F238E27FC236}">
                <a16:creationId xmlns:a16="http://schemas.microsoft.com/office/drawing/2014/main" id="{89A0B60E-287E-7D3A-F260-BDBACDDFF19D}"/>
              </a:ext>
            </a:extLst>
          </p:cNvPr>
          <p:cNvSpPr txBox="1"/>
          <p:nvPr/>
        </p:nvSpPr>
        <p:spPr>
          <a:xfrm>
            <a:off x="621842" y="5952391"/>
            <a:ext cx="3196608" cy="584775"/>
          </a:xfrm>
          <a:prstGeom prst="rect">
            <a:avLst/>
          </a:prstGeom>
          <a:solidFill>
            <a:srgbClr val="002060"/>
          </a:solidFill>
          <a:ln>
            <a:solidFill>
              <a:srgbClr val="0070C0"/>
            </a:solidFill>
          </a:ln>
        </p:spPr>
        <p:txBody>
          <a:bodyPr wrap="square">
            <a:spAutoFit/>
          </a:bodyPr>
          <a:lstStyle/>
          <a:p>
            <a:pPr algn="ctr"/>
            <a:r>
              <a:rPr lang="en-GB" sz="1600" b="1">
                <a:solidFill>
                  <a:schemeClr val="bg1"/>
                </a:solidFill>
              </a:rPr>
              <a:t>Best for projects that have just got started.</a:t>
            </a:r>
          </a:p>
        </p:txBody>
      </p:sp>
      <p:sp>
        <p:nvSpPr>
          <p:cNvPr id="13" name="TextBox 12">
            <a:extLst>
              <a:ext uri="{FF2B5EF4-FFF2-40B4-BE49-F238E27FC236}">
                <a16:creationId xmlns:a16="http://schemas.microsoft.com/office/drawing/2014/main" id="{4E439768-48D4-7832-0E85-86876D06BBBC}"/>
              </a:ext>
            </a:extLst>
          </p:cNvPr>
          <p:cNvSpPr txBox="1"/>
          <p:nvPr/>
        </p:nvSpPr>
        <p:spPr>
          <a:xfrm>
            <a:off x="3992471" y="5972711"/>
            <a:ext cx="3196608" cy="830997"/>
          </a:xfrm>
          <a:prstGeom prst="rect">
            <a:avLst/>
          </a:prstGeom>
          <a:solidFill>
            <a:srgbClr val="002060"/>
          </a:solidFill>
          <a:ln>
            <a:solidFill>
              <a:srgbClr val="0070C0"/>
            </a:solidFill>
          </a:ln>
        </p:spPr>
        <p:txBody>
          <a:bodyPr wrap="square">
            <a:spAutoFit/>
          </a:bodyPr>
          <a:lstStyle/>
          <a:p>
            <a:pPr algn="ctr"/>
            <a:r>
              <a:rPr lang="en-GB" sz="1600" b="1">
                <a:solidFill>
                  <a:schemeClr val="bg1"/>
                </a:solidFill>
              </a:rPr>
              <a:t>Best for projects, which are running and doing what they are supposed to do.</a:t>
            </a:r>
          </a:p>
        </p:txBody>
      </p:sp>
      <p:sp>
        <p:nvSpPr>
          <p:cNvPr id="27" name="TextBox 26">
            <a:extLst>
              <a:ext uri="{FF2B5EF4-FFF2-40B4-BE49-F238E27FC236}">
                <a16:creationId xmlns:a16="http://schemas.microsoft.com/office/drawing/2014/main" id="{4CB86075-E725-9480-F678-2E12A48BFA8D}"/>
              </a:ext>
            </a:extLst>
          </p:cNvPr>
          <p:cNvSpPr txBox="1"/>
          <p:nvPr/>
        </p:nvSpPr>
        <p:spPr>
          <a:xfrm>
            <a:off x="7363099" y="5952391"/>
            <a:ext cx="4494733" cy="830997"/>
          </a:xfrm>
          <a:prstGeom prst="rect">
            <a:avLst/>
          </a:prstGeom>
          <a:solidFill>
            <a:srgbClr val="002060"/>
          </a:solidFill>
          <a:ln>
            <a:solidFill>
              <a:srgbClr val="0070C0"/>
            </a:solidFill>
          </a:ln>
        </p:spPr>
        <p:txBody>
          <a:bodyPr wrap="square">
            <a:spAutoFit/>
          </a:bodyPr>
          <a:lstStyle/>
          <a:p>
            <a:pPr algn="ctr"/>
            <a:r>
              <a:rPr lang="en-GB" sz="1600" b="1">
                <a:solidFill>
                  <a:schemeClr val="bg1"/>
                </a:solidFill>
              </a:rPr>
              <a:t>Best for 'full steam ahead' projects, being delivered as planned and which have the right type of people, with the right type of need using them.</a:t>
            </a:r>
          </a:p>
        </p:txBody>
      </p:sp>
      <p:sp>
        <p:nvSpPr>
          <p:cNvPr id="9" name="Slide Number Placeholder 2">
            <a:extLst>
              <a:ext uri="{FF2B5EF4-FFF2-40B4-BE49-F238E27FC236}">
                <a16:creationId xmlns:a16="http://schemas.microsoft.com/office/drawing/2014/main" id="{03F78B58-130D-01C8-C2D0-1A2F1E05E671}"/>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21</a:t>
            </a:fld>
            <a:endParaRPr lang="en-GB" dirty="0"/>
          </a:p>
        </p:txBody>
      </p:sp>
    </p:spTree>
    <p:extLst>
      <p:ext uri="{BB962C8B-B14F-4D97-AF65-F5344CB8AC3E}">
        <p14:creationId xmlns:p14="http://schemas.microsoft.com/office/powerpoint/2010/main" val="2288215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writing on a white board&#10;&#10;Description automatically generated">
            <a:extLst>
              <a:ext uri="{FF2B5EF4-FFF2-40B4-BE49-F238E27FC236}">
                <a16:creationId xmlns:a16="http://schemas.microsoft.com/office/drawing/2014/main" id="{C07E2D01-0D31-BC52-A78D-8F84D10817A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023" r="22023"/>
          <a:stretch>
            <a:fillRect/>
          </a:stretch>
        </p:blipFill>
        <p:spPr>
          <a:xfrm>
            <a:off x="6524625" y="0"/>
            <a:ext cx="5667375" cy="6858000"/>
          </a:xfrm>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1097280" y="517524"/>
            <a:ext cx="4750644" cy="1065091"/>
          </a:xfrm>
        </p:spPr>
        <p:txBody>
          <a:bodyPr anchor="t">
            <a:normAutofit/>
          </a:bodyPr>
          <a:lstStyle/>
          <a:p>
            <a:pPr>
              <a:lnSpc>
                <a:spcPct val="90000"/>
              </a:lnSpc>
            </a:pPr>
            <a:r>
              <a:rPr lang="en-GB" sz="2500" dirty="0">
                <a:solidFill>
                  <a:srgbClr val="FF0000"/>
                </a:solidFill>
              </a:rPr>
              <a:t>Exercise: </a:t>
            </a:r>
            <a:br>
              <a:rPr lang="en-GB" sz="2500" dirty="0">
                <a:solidFill>
                  <a:srgbClr val="004C94"/>
                </a:solidFill>
              </a:rPr>
            </a:br>
            <a:r>
              <a:rPr lang="en-GB" sz="2500" dirty="0">
                <a:solidFill>
                  <a:srgbClr val="004C94"/>
                </a:solidFill>
              </a:rPr>
              <a:t>Evaluation Questions </a:t>
            </a:r>
            <a:endParaRPr lang="en-US" sz="2500" dirty="0">
              <a:solidFill>
                <a:srgbClr val="004C94"/>
              </a:solidFill>
            </a:endParaRPr>
          </a:p>
        </p:txBody>
      </p:sp>
      <p:sp>
        <p:nvSpPr>
          <p:cNvPr id="3" name="Content Placeholder 2">
            <a:extLst>
              <a:ext uri="{FF2B5EF4-FFF2-40B4-BE49-F238E27FC236}">
                <a16:creationId xmlns:a16="http://schemas.microsoft.com/office/drawing/2014/main" id="{6AFBAD74-CFB5-F8A5-8141-99EA2277E15A}"/>
              </a:ext>
            </a:extLst>
          </p:cNvPr>
          <p:cNvSpPr>
            <a:spLocks noGrp="1"/>
          </p:cNvSpPr>
          <p:nvPr>
            <p:ph idx="1"/>
          </p:nvPr>
        </p:nvSpPr>
        <p:spPr>
          <a:xfrm>
            <a:off x="1204405" y="1872000"/>
            <a:ext cx="5447451" cy="3878560"/>
          </a:xfrm>
        </p:spPr>
        <p:txBody>
          <a:bodyPr vert="horz" lIns="91440" tIns="45720" rIns="91440" bIns="45720" rtlCol="0">
            <a:normAutofit/>
          </a:bodyPr>
          <a:lstStyle/>
          <a:p>
            <a:pPr>
              <a:lnSpc>
                <a:spcPct val="90000"/>
              </a:lnSpc>
            </a:pPr>
            <a:r>
              <a:rPr lang="en-GB" sz="2000" b="0" dirty="0"/>
              <a:t>On post it notes </a:t>
            </a:r>
            <a:r>
              <a:rPr lang="en-GB" sz="2000" dirty="0"/>
              <a:t>write down all the evaluation questions</a:t>
            </a:r>
            <a:r>
              <a:rPr lang="en-GB" sz="2000" b="0" dirty="0"/>
              <a:t> you’d like to ask</a:t>
            </a:r>
          </a:p>
          <a:p>
            <a:pPr>
              <a:lnSpc>
                <a:spcPct val="90000"/>
              </a:lnSpc>
            </a:pPr>
            <a:r>
              <a:rPr lang="en-GB" sz="2000" b="0" dirty="0"/>
              <a:t>Now </a:t>
            </a:r>
            <a:r>
              <a:rPr lang="en-GB" sz="2000" dirty="0"/>
              <a:t>group those questions </a:t>
            </a:r>
            <a:r>
              <a:rPr lang="en-GB" sz="2000" b="0" dirty="0"/>
              <a:t>into implementation questions, engagement questions and effectiveness questions</a:t>
            </a:r>
          </a:p>
          <a:p>
            <a:pPr>
              <a:lnSpc>
                <a:spcPct val="90000"/>
              </a:lnSpc>
            </a:pPr>
            <a:r>
              <a:rPr lang="en-GB" sz="2000" b="0" dirty="0"/>
              <a:t>Now </a:t>
            </a:r>
            <a:r>
              <a:rPr lang="en-GB" sz="2000" dirty="0"/>
              <a:t>consider where you are in your project</a:t>
            </a:r>
            <a:r>
              <a:rPr lang="en-GB" sz="2000" b="0" dirty="0"/>
              <a:t>: starting off, up and running or being delivered as planned</a:t>
            </a:r>
          </a:p>
          <a:p>
            <a:pPr>
              <a:lnSpc>
                <a:spcPct val="90000"/>
              </a:lnSpc>
            </a:pPr>
            <a:r>
              <a:rPr lang="en-GB" sz="2000" b="0" dirty="0"/>
              <a:t>Now, being realistic, </a:t>
            </a:r>
            <a:r>
              <a:rPr lang="en-GB" sz="2000" dirty="0"/>
              <a:t>think about which questions you should prioritize</a:t>
            </a:r>
            <a:r>
              <a:rPr lang="en-GB" sz="2000" b="0" dirty="0"/>
              <a:t>, given where your project is</a:t>
            </a:r>
          </a:p>
        </p:txBody>
      </p:sp>
      <p:sp>
        <p:nvSpPr>
          <p:cNvPr id="12" name="Teardrop 11">
            <a:extLst>
              <a:ext uri="{FF2B5EF4-FFF2-40B4-BE49-F238E27FC236}">
                <a16:creationId xmlns:a16="http://schemas.microsoft.com/office/drawing/2014/main" id="{CFAD9F2B-0DE1-839A-ECCE-86BE602E8C24}"/>
              </a:ext>
            </a:extLst>
          </p:cNvPr>
          <p:cNvSpPr/>
          <p:nvPr/>
        </p:nvSpPr>
        <p:spPr>
          <a:xfrm>
            <a:off x="73160" y="60105"/>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545FEF85-9ABC-72E6-8B5B-DEA3F716490F}"/>
              </a:ext>
            </a:extLst>
          </p:cNvPr>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81184" y="90585"/>
            <a:ext cx="523256" cy="523256"/>
          </a:xfrm>
          <a:prstGeom prst="rect">
            <a:avLst/>
          </a:prstGeom>
        </p:spPr>
      </p:pic>
      <p:sp>
        <p:nvSpPr>
          <p:cNvPr id="16" name="Teardrop 15">
            <a:extLst>
              <a:ext uri="{FF2B5EF4-FFF2-40B4-BE49-F238E27FC236}">
                <a16:creationId xmlns:a16="http://schemas.microsoft.com/office/drawing/2014/main" id="{874E9D75-9E43-B8B1-8527-E716741C5465}"/>
              </a:ext>
            </a:extLst>
          </p:cNvPr>
          <p:cNvSpPr/>
          <p:nvPr/>
        </p:nvSpPr>
        <p:spPr>
          <a:xfrm>
            <a:off x="396164" y="1942163"/>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descr="Badge 1 with solid fill">
            <a:extLst>
              <a:ext uri="{FF2B5EF4-FFF2-40B4-BE49-F238E27FC236}">
                <a16:creationId xmlns:a16="http://schemas.microsoft.com/office/drawing/2014/main" id="{1E0C3593-F497-568D-4AD8-C43F84B6F5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4188" y="1982803"/>
            <a:ext cx="523256" cy="523256"/>
          </a:xfrm>
          <a:prstGeom prst="rect">
            <a:avLst/>
          </a:prstGeom>
        </p:spPr>
      </p:pic>
      <p:sp>
        <p:nvSpPr>
          <p:cNvPr id="18" name="Teardrop 17">
            <a:extLst>
              <a:ext uri="{FF2B5EF4-FFF2-40B4-BE49-F238E27FC236}">
                <a16:creationId xmlns:a16="http://schemas.microsoft.com/office/drawing/2014/main" id="{3BF46AFF-A4DA-2A7A-B049-823B2A268C04}"/>
              </a:ext>
            </a:extLst>
          </p:cNvPr>
          <p:cNvSpPr/>
          <p:nvPr/>
        </p:nvSpPr>
        <p:spPr>
          <a:xfrm>
            <a:off x="372647" y="279846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Badge with solid fill">
            <a:extLst>
              <a:ext uri="{FF2B5EF4-FFF2-40B4-BE49-F238E27FC236}">
                <a16:creationId xmlns:a16="http://schemas.microsoft.com/office/drawing/2014/main" id="{FB872F13-4BFC-58A8-ADEC-FDC1D326E0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80671" y="2839106"/>
            <a:ext cx="523256" cy="523256"/>
          </a:xfrm>
          <a:prstGeom prst="rect">
            <a:avLst/>
          </a:prstGeom>
        </p:spPr>
      </p:pic>
      <p:sp>
        <p:nvSpPr>
          <p:cNvPr id="4" name="Teardrop 3">
            <a:extLst>
              <a:ext uri="{FF2B5EF4-FFF2-40B4-BE49-F238E27FC236}">
                <a16:creationId xmlns:a16="http://schemas.microsoft.com/office/drawing/2014/main" id="{7263EF60-ED7F-0187-E6E3-752B6F781044}"/>
              </a:ext>
            </a:extLst>
          </p:cNvPr>
          <p:cNvSpPr/>
          <p:nvPr/>
        </p:nvSpPr>
        <p:spPr>
          <a:xfrm>
            <a:off x="372647" y="3783581"/>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Badge 3 with solid fill">
            <a:extLst>
              <a:ext uri="{FF2B5EF4-FFF2-40B4-BE49-F238E27FC236}">
                <a16:creationId xmlns:a16="http://schemas.microsoft.com/office/drawing/2014/main" id="{48787C64-2EBA-9DEE-7E99-5BD78DAB42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80671" y="3824221"/>
            <a:ext cx="523256" cy="523256"/>
          </a:xfrm>
          <a:prstGeom prst="rect">
            <a:avLst/>
          </a:prstGeom>
        </p:spPr>
      </p:pic>
      <p:sp>
        <p:nvSpPr>
          <p:cNvPr id="6" name="Teardrop 5">
            <a:extLst>
              <a:ext uri="{FF2B5EF4-FFF2-40B4-BE49-F238E27FC236}">
                <a16:creationId xmlns:a16="http://schemas.microsoft.com/office/drawing/2014/main" id="{A2D8B61F-2B02-DFAB-6E1A-FFF566FB677C}"/>
              </a:ext>
            </a:extLst>
          </p:cNvPr>
          <p:cNvSpPr/>
          <p:nvPr/>
        </p:nvSpPr>
        <p:spPr>
          <a:xfrm>
            <a:off x="396164" y="4972931"/>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Badge 4 with solid fill">
            <a:extLst>
              <a:ext uri="{FF2B5EF4-FFF2-40B4-BE49-F238E27FC236}">
                <a16:creationId xmlns:a16="http://schemas.microsoft.com/office/drawing/2014/main" id="{A91D8799-037A-82F7-8CB7-BCA97301D4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04188" y="5013571"/>
            <a:ext cx="523256" cy="523256"/>
          </a:xfrm>
          <a:prstGeom prst="rect">
            <a:avLst/>
          </a:prstGeom>
        </p:spPr>
      </p:pic>
      <p:sp>
        <p:nvSpPr>
          <p:cNvPr id="8" name="Slide Number Placeholder 2">
            <a:extLst>
              <a:ext uri="{FF2B5EF4-FFF2-40B4-BE49-F238E27FC236}">
                <a16:creationId xmlns:a16="http://schemas.microsoft.com/office/drawing/2014/main" id="{54A668D7-6840-0A49-54B0-98AC6CF69AD6}"/>
              </a:ext>
            </a:extLst>
          </p:cNvPr>
          <p:cNvSpPr>
            <a:spLocks noGrp="1"/>
          </p:cNvSpPr>
          <p:nvPr>
            <p:ph type="sldNum" sz="quarter" idx="4"/>
          </p:nvPr>
        </p:nvSpPr>
        <p:spPr>
          <a:xfrm>
            <a:off x="110483" y="6580358"/>
            <a:ext cx="775636" cy="136323"/>
          </a:xfrm>
        </p:spPr>
        <p:txBody>
          <a:bodyPr/>
          <a:lstStyle/>
          <a:p>
            <a:r>
              <a:rPr lang="en-GB" dirty="0"/>
              <a:t>|   </a:t>
            </a:r>
            <a:fld id="{5898CC38-F149-5B45-A1B4-290B41364A0C}" type="slidenum">
              <a:rPr lang="en-GB" smtClean="0"/>
              <a:pPr/>
              <a:t>22</a:t>
            </a:fld>
            <a:endParaRPr lang="en-GB" dirty="0"/>
          </a:p>
        </p:txBody>
      </p:sp>
    </p:spTree>
    <p:extLst>
      <p:ext uri="{BB962C8B-B14F-4D97-AF65-F5344CB8AC3E}">
        <p14:creationId xmlns:p14="http://schemas.microsoft.com/office/powerpoint/2010/main" val="1683603856"/>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0787D-1D85-5D8E-8FB5-3CC4B3DC340C}"/>
              </a:ext>
            </a:extLst>
          </p:cNvPr>
          <p:cNvSpPr>
            <a:spLocks noGrp="1"/>
          </p:cNvSpPr>
          <p:nvPr>
            <p:ph type="title"/>
          </p:nvPr>
        </p:nvSpPr>
        <p:spPr>
          <a:xfrm>
            <a:off x="545124" y="517524"/>
            <a:ext cx="10884876" cy="1065091"/>
          </a:xfrm>
        </p:spPr>
        <p:txBody>
          <a:bodyPr/>
          <a:lstStyle/>
          <a:p>
            <a:r>
              <a:rPr lang="en-GB" sz="3200" dirty="0">
                <a:solidFill>
                  <a:srgbClr val="FF0000"/>
                </a:solidFill>
              </a:rPr>
              <a:t>Exercise: </a:t>
            </a:r>
            <a:br>
              <a:rPr lang="en-GB" sz="3200" dirty="0">
                <a:solidFill>
                  <a:srgbClr val="FF0000"/>
                </a:solidFill>
              </a:rPr>
            </a:br>
            <a:r>
              <a:rPr lang="en-US" sz="3200" dirty="0">
                <a:solidFill>
                  <a:srgbClr val="002060"/>
                </a:solidFill>
              </a:rPr>
              <a:t>Brainstorm your evaluation questions here. </a:t>
            </a:r>
            <a:br>
              <a:rPr lang="en-US" sz="3200" dirty="0">
                <a:solidFill>
                  <a:srgbClr val="002060"/>
                </a:solidFill>
              </a:rPr>
            </a:br>
            <a:r>
              <a:rPr lang="en-US" sz="3200" dirty="0">
                <a:solidFill>
                  <a:srgbClr val="002060"/>
                </a:solidFill>
              </a:rPr>
              <a:t>What do you want to know?</a:t>
            </a:r>
          </a:p>
        </p:txBody>
      </p:sp>
      <p:sp>
        <p:nvSpPr>
          <p:cNvPr id="3" name="Rectangle 2">
            <a:extLst>
              <a:ext uri="{FF2B5EF4-FFF2-40B4-BE49-F238E27FC236}">
                <a16:creationId xmlns:a16="http://schemas.microsoft.com/office/drawing/2014/main" id="{9BFCF599-CBBC-E678-2511-599AD493EB29}"/>
              </a:ext>
            </a:extLst>
          </p:cNvPr>
          <p:cNvSpPr/>
          <p:nvPr/>
        </p:nvSpPr>
        <p:spPr>
          <a:xfrm>
            <a:off x="1158240" y="240792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AF9CDDA6-EB8B-D1F8-686E-F53004112C74}"/>
              </a:ext>
            </a:extLst>
          </p:cNvPr>
          <p:cNvSpPr/>
          <p:nvPr/>
        </p:nvSpPr>
        <p:spPr>
          <a:xfrm>
            <a:off x="1371600" y="25146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D814FD5-5E61-95E4-A2C9-DAE3AB19F5F1}"/>
              </a:ext>
            </a:extLst>
          </p:cNvPr>
          <p:cNvSpPr/>
          <p:nvPr/>
        </p:nvSpPr>
        <p:spPr>
          <a:xfrm>
            <a:off x="1524000" y="26670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5BEBACE-0638-91CB-3230-839A5332C4D5}"/>
              </a:ext>
            </a:extLst>
          </p:cNvPr>
          <p:cNvSpPr/>
          <p:nvPr/>
        </p:nvSpPr>
        <p:spPr>
          <a:xfrm>
            <a:off x="1676400" y="28194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76C7894-B109-D67A-2022-D35186152DA9}"/>
              </a:ext>
            </a:extLst>
          </p:cNvPr>
          <p:cNvSpPr/>
          <p:nvPr/>
        </p:nvSpPr>
        <p:spPr>
          <a:xfrm>
            <a:off x="1828800" y="29718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13FB5B7-3BA6-52D0-1E4A-CD8B0072BC46}"/>
              </a:ext>
            </a:extLst>
          </p:cNvPr>
          <p:cNvSpPr/>
          <p:nvPr/>
        </p:nvSpPr>
        <p:spPr>
          <a:xfrm>
            <a:off x="1981200" y="31242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B27E936-27B0-038A-7E23-A1F66AD7D5B9}"/>
              </a:ext>
            </a:extLst>
          </p:cNvPr>
          <p:cNvSpPr/>
          <p:nvPr/>
        </p:nvSpPr>
        <p:spPr>
          <a:xfrm>
            <a:off x="2133600" y="32766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2EE977B-C8DE-D36B-17E9-221CE3542D21}"/>
              </a:ext>
            </a:extLst>
          </p:cNvPr>
          <p:cNvSpPr/>
          <p:nvPr/>
        </p:nvSpPr>
        <p:spPr>
          <a:xfrm>
            <a:off x="2286000" y="34290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2E0B424-B0F3-6D80-F201-CA73890DAE39}"/>
              </a:ext>
            </a:extLst>
          </p:cNvPr>
          <p:cNvSpPr/>
          <p:nvPr/>
        </p:nvSpPr>
        <p:spPr>
          <a:xfrm>
            <a:off x="2438400" y="35814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D2D875E-84DB-8FC1-1AF1-E181D23F0B3A}"/>
              </a:ext>
            </a:extLst>
          </p:cNvPr>
          <p:cNvSpPr/>
          <p:nvPr/>
        </p:nvSpPr>
        <p:spPr>
          <a:xfrm>
            <a:off x="2590800" y="37338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AD07353-32CA-E88F-75BC-BEA91253F369}"/>
              </a:ext>
            </a:extLst>
          </p:cNvPr>
          <p:cNvSpPr/>
          <p:nvPr/>
        </p:nvSpPr>
        <p:spPr>
          <a:xfrm>
            <a:off x="2743200" y="38862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2E0E31D-3AD9-1F8C-BD8A-9A5CAFAE9423}"/>
              </a:ext>
            </a:extLst>
          </p:cNvPr>
          <p:cNvSpPr/>
          <p:nvPr/>
        </p:nvSpPr>
        <p:spPr>
          <a:xfrm>
            <a:off x="2895600" y="40386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62CC226-B8A2-CA48-E96F-994D78592779}"/>
              </a:ext>
            </a:extLst>
          </p:cNvPr>
          <p:cNvSpPr/>
          <p:nvPr/>
        </p:nvSpPr>
        <p:spPr>
          <a:xfrm>
            <a:off x="3048000" y="41910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B55183C-3C3B-3C50-19EC-386B8D1925C2}"/>
              </a:ext>
            </a:extLst>
          </p:cNvPr>
          <p:cNvSpPr/>
          <p:nvPr/>
        </p:nvSpPr>
        <p:spPr>
          <a:xfrm>
            <a:off x="3200400" y="43434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7DF4EAB-FE6B-4687-BC79-AC6CB4FEFA6C}"/>
              </a:ext>
            </a:extLst>
          </p:cNvPr>
          <p:cNvSpPr/>
          <p:nvPr/>
        </p:nvSpPr>
        <p:spPr>
          <a:xfrm>
            <a:off x="3352800" y="44958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386CB6C0-0FCC-3BD1-B4F6-EC54771A0CBE}"/>
              </a:ext>
            </a:extLst>
          </p:cNvPr>
          <p:cNvSpPr/>
          <p:nvPr/>
        </p:nvSpPr>
        <p:spPr>
          <a:xfrm>
            <a:off x="3505200" y="4648200"/>
            <a:ext cx="1544320" cy="1513840"/>
          </a:xfrm>
          <a:prstGeom prst="rect">
            <a:avLst/>
          </a:prstGeom>
          <a:solidFill>
            <a:srgbClr val="C3D3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49185E38-EBED-54CD-5D7D-2D6834C7B194}"/>
              </a:ext>
            </a:extLst>
          </p:cNvPr>
          <p:cNvGrpSpPr/>
          <p:nvPr/>
        </p:nvGrpSpPr>
        <p:grpSpPr>
          <a:xfrm>
            <a:off x="11284516" y="193696"/>
            <a:ext cx="723734" cy="625454"/>
            <a:chOff x="11284516" y="193696"/>
            <a:chExt cx="723734" cy="625454"/>
          </a:xfrm>
        </p:grpSpPr>
        <p:sp>
          <p:nvSpPr>
            <p:cNvPr id="20" name="Teardrop 19">
              <a:extLst>
                <a:ext uri="{FF2B5EF4-FFF2-40B4-BE49-F238E27FC236}">
                  <a16:creationId xmlns:a16="http://schemas.microsoft.com/office/drawing/2014/main" id="{1B434DC8-2FBF-EDB4-7F9C-1C6A33F19D03}"/>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descr="Questions">
              <a:extLst>
                <a:ext uri="{FF2B5EF4-FFF2-40B4-BE49-F238E27FC236}">
                  <a16:creationId xmlns:a16="http://schemas.microsoft.com/office/drawing/2014/main" id="{4BF6BE38-5B80-C71D-392E-9F895CBD46F2}"/>
                </a:ext>
              </a:extLst>
            </p:cNvPr>
            <p:cNvSpPr/>
            <p:nvPr/>
          </p:nvSpPr>
          <p:spPr>
            <a:xfrm>
              <a:off x="11360011" y="216026"/>
              <a:ext cx="573730" cy="56956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sp>
        <p:nvSpPr>
          <p:cNvPr id="22" name="Slide Number Placeholder 2">
            <a:extLst>
              <a:ext uri="{FF2B5EF4-FFF2-40B4-BE49-F238E27FC236}">
                <a16:creationId xmlns:a16="http://schemas.microsoft.com/office/drawing/2014/main" id="{76CF00C2-E1F7-F0FF-51F1-C1AD242A63B1}"/>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23</a:t>
            </a:fld>
            <a:endParaRPr lang="en-GB" dirty="0"/>
          </a:p>
        </p:txBody>
      </p:sp>
    </p:spTree>
    <p:extLst>
      <p:ext uri="{BB962C8B-B14F-4D97-AF65-F5344CB8AC3E}">
        <p14:creationId xmlns:p14="http://schemas.microsoft.com/office/powerpoint/2010/main" val="2036965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2">
            <a:extLst>
              <a:ext uri="{FF2B5EF4-FFF2-40B4-BE49-F238E27FC236}">
                <a16:creationId xmlns:a16="http://schemas.microsoft.com/office/drawing/2014/main" id="{CD67A0B9-29C6-2F21-DD22-A55DD715FA8C}"/>
              </a:ext>
            </a:extLst>
          </p:cNvPr>
          <p:cNvSpPr/>
          <p:nvPr/>
        </p:nvSpPr>
        <p:spPr>
          <a:xfrm>
            <a:off x="194554" y="97775"/>
            <a:ext cx="3559802" cy="776579"/>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Implementation questions </a:t>
            </a:r>
          </a:p>
        </p:txBody>
      </p:sp>
      <p:sp>
        <p:nvSpPr>
          <p:cNvPr id="6" name="Rectangle: Rounded Corners 6">
            <a:extLst>
              <a:ext uri="{FF2B5EF4-FFF2-40B4-BE49-F238E27FC236}">
                <a16:creationId xmlns:a16="http://schemas.microsoft.com/office/drawing/2014/main" id="{98656EC4-7301-008D-3C9B-6339A82343D3}"/>
              </a:ext>
            </a:extLst>
          </p:cNvPr>
          <p:cNvSpPr/>
          <p:nvPr/>
        </p:nvSpPr>
        <p:spPr>
          <a:xfrm>
            <a:off x="3985095" y="97775"/>
            <a:ext cx="3196608" cy="776579"/>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Engagement questions </a:t>
            </a:r>
          </a:p>
        </p:txBody>
      </p:sp>
      <p:sp>
        <p:nvSpPr>
          <p:cNvPr id="7" name="Rectangle: Rounded Corners 7">
            <a:extLst>
              <a:ext uri="{FF2B5EF4-FFF2-40B4-BE49-F238E27FC236}">
                <a16:creationId xmlns:a16="http://schemas.microsoft.com/office/drawing/2014/main" id="{BBE1BE63-575B-EBED-95BD-3C9D706AF8CB}"/>
              </a:ext>
            </a:extLst>
          </p:cNvPr>
          <p:cNvSpPr/>
          <p:nvPr/>
        </p:nvSpPr>
        <p:spPr>
          <a:xfrm>
            <a:off x="7313250" y="97775"/>
            <a:ext cx="4494733" cy="776579"/>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Impact questions</a:t>
            </a:r>
          </a:p>
        </p:txBody>
      </p:sp>
      <p:pic>
        <p:nvPicPr>
          <p:cNvPr id="8" name="Graphic 7" descr="Pen with solid fill">
            <a:extLst>
              <a:ext uri="{FF2B5EF4-FFF2-40B4-BE49-F238E27FC236}">
                <a16:creationId xmlns:a16="http://schemas.microsoft.com/office/drawing/2014/main" id="{375E7D3B-A948-C201-D992-068BDCDF2D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07949" y="5497462"/>
            <a:ext cx="523256" cy="523256"/>
          </a:xfrm>
          <a:prstGeom prst="rect">
            <a:avLst/>
          </a:prstGeom>
        </p:spPr>
      </p:pic>
      <p:sp>
        <p:nvSpPr>
          <p:cNvPr id="9" name="Rectangle 8">
            <a:extLst>
              <a:ext uri="{FF2B5EF4-FFF2-40B4-BE49-F238E27FC236}">
                <a16:creationId xmlns:a16="http://schemas.microsoft.com/office/drawing/2014/main" id="{A0DD18DA-392C-40BF-6706-D74B1A85CFC1}"/>
              </a:ext>
            </a:extLst>
          </p:cNvPr>
          <p:cNvSpPr/>
          <p:nvPr/>
        </p:nvSpPr>
        <p:spPr>
          <a:xfrm>
            <a:off x="223039" y="954311"/>
            <a:ext cx="3531318" cy="5630034"/>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a:solidFill>
                <a:schemeClr val="tx1"/>
              </a:solidFill>
            </a:endParaRPr>
          </a:p>
        </p:txBody>
      </p:sp>
      <p:sp>
        <p:nvSpPr>
          <p:cNvPr id="10" name="Rectangle 9">
            <a:extLst>
              <a:ext uri="{FF2B5EF4-FFF2-40B4-BE49-F238E27FC236}">
                <a16:creationId xmlns:a16="http://schemas.microsoft.com/office/drawing/2014/main" id="{22B0892B-2AE8-EB21-FF7D-963C3DFE26A0}"/>
              </a:ext>
            </a:extLst>
          </p:cNvPr>
          <p:cNvSpPr/>
          <p:nvPr/>
        </p:nvSpPr>
        <p:spPr>
          <a:xfrm>
            <a:off x="3985350" y="954310"/>
            <a:ext cx="3196608" cy="5630035"/>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0">
              <a:solidFill>
                <a:schemeClr val="tx1"/>
              </a:solidFill>
              <a:cs typeface="Calibri"/>
            </a:endParaRPr>
          </a:p>
        </p:txBody>
      </p:sp>
      <p:sp>
        <p:nvSpPr>
          <p:cNvPr id="11" name="Rectangle 10">
            <a:extLst>
              <a:ext uri="{FF2B5EF4-FFF2-40B4-BE49-F238E27FC236}">
                <a16:creationId xmlns:a16="http://schemas.microsoft.com/office/drawing/2014/main" id="{4B0106BA-3322-1DC4-4EE7-F4E92F7AF170}"/>
              </a:ext>
            </a:extLst>
          </p:cNvPr>
          <p:cNvSpPr/>
          <p:nvPr/>
        </p:nvSpPr>
        <p:spPr>
          <a:xfrm>
            <a:off x="7363100" y="957697"/>
            <a:ext cx="4494733" cy="5626690"/>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200"/>
              </a:spcBef>
            </a:pPr>
            <a:endParaRPr lang="en-GB" sz="1600">
              <a:solidFill>
                <a:schemeClr val="tx1"/>
              </a:solidFill>
            </a:endParaRPr>
          </a:p>
        </p:txBody>
      </p:sp>
      <p:grpSp>
        <p:nvGrpSpPr>
          <p:cNvPr id="12" name="Group 11">
            <a:extLst>
              <a:ext uri="{FF2B5EF4-FFF2-40B4-BE49-F238E27FC236}">
                <a16:creationId xmlns:a16="http://schemas.microsoft.com/office/drawing/2014/main" id="{3FE16706-0AA1-BA2D-4A19-F12644126D9F}"/>
              </a:ext>
            </a:extLst>
          </p:cNvPr>
          <p:cNvGrpSpPr/>
          <p:nvPr/>
        </p:nvGrpSpPr>
        <p:grpSpPr>
          <a:xfrm>
            <a:off x="11284516" y="193696"/>
            <a:ext cx="723734" cy="625454"/>
            <a:chOff x="11284516" y="193696"/>
            <a:chExt cx="723734" cy="625454"/>
          </a:xfrm>
        </p:grpSpPr>
        <p:sp>
          <p:nvSpPr>
            <p:cNvPr id="13" name="Teardrop 12">
              <a:extLst>
                <a:ext uri="{FF2B5EF4-FFF2-40B4-BE49-F238E27FC236}">
                  <a16:creationId xmlns:a16="http://schemas.microsoft.com/office/drawing/2014/main" id="{280D0004-12BD-7B18-27EF-AFB92893DAF1}"/>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descr="Questions">
              <a:extLst>
                <a:ext uri="{FF2B5EF4-FFF2-40B4-BE49-F238E27FC236}">
                  <a16:creationId xmlns:a16="http://schemas.microsoft.com/office/drawing/2014/main" id="{577298B8-FD12-BCA0-207C-1DBE0D431E92}"/>
                </a:ext>
              </a:extLst>
            </p:cNvPr>
            <p:cNvSpPr/>
            <p:nvPr/>
          </p:nvSpPr>
          <p:spPr>
            <a:xfrm>
              <a:off x="11360011" y="216026"/>
              <a:ext cx="573730" cy="569563"/>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sp>
        <p:nvSpPr>
          <p:cNvPr id="2" name="Slide Number Placeholder 2">
            <a:extLst>
              <a:ext uri="{FF2B5EF4-FFF2-40B4-BE49-F238E27FC236}">
                <a16:creationId xmlns:a16="http://schemas.microsoft.com/office/drawing/2014/main" id="{801F7E4B-F1BB-C78F-6D59-7EB790DD6085}"/>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24</a:t>
            </a:fld>
            <a:endParaRPr lang="en-GB" dirty="0"/>
          </a:p>
        </p:txBody>
      </p:sp>
    </p:spTree>
    <p:extLst>
      <p:ext uri="{BB962C8B-B14F-4D97-AF65-F5344CB8AC3E}">
        <p14:creationId xmlns:p14="http://schemas.microsoft.com/office/powerpoint/2010/main" val="3932967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8414-33A2-BF5F-AE11-1DB11605C80B}"/>
              </a:ext>
            </a:extLst>
          </p:cNvPr>
          <p:cNvSpPr>
            <a:spLocks noGrp="1"/>
          </p:cNvSpPr>
          <p:nvPr>
            <p:ph type="title"/>
          </p:nvPr>
        </p:nvSpPr>
        <p:spPr>
          <a:xfrm>
            <a:off x="545124" y="517524"/>
            <a:ext cx="9159556" cy="1065091"/>
          </a:xfrm>
        </p:spPr>
        <p:txBody>
          <a:bodyPr/>
          <a:lstStyle/>
          <a:p>
            <a:r>
              <a:rPr lang="en-GB" sz="3600" dirty="0"/>
              <a:t>What will you do with the evaluation findings?</a:t>
            </a:r>
          </a:p>
        </p:txBody>
      </p:sp>
      <p:sp>
        <p:nvSpPr>
          <p:cNvPr id="11" name="Text Placeholder 1">
            <a:extLst>
              <a:ext uri="{FF2B5EF4-FFF2-40B4-BE49-F238E27FC236}">
                <a16:creationId xmlns:a16="http://schemas.microsoft.com/office/drawing/2014/main" id="{4141A444-7B48-AA8D-2F3C-182CE6A0F8B5}"/>
              </a:ext>
            </a:extLst>
          </p:cNvPr>
          <p:cNvSpPr txBox="1">
            <a:spLocks/>
          </p:cNvSpPr>
          <p:nvPr/>
        </p:nvSpPr>
        <p:spPr>
          <a:xfrm>
            <a:off x="545124" y="1239715"/>
            <a:ext cx="9159557" cy="685800"/>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GB" sz="2400" b="0"/>
              <a:t>You may wish to work</a:t>
            </a:r>
            <a:r>
              <a:rPr lang="en-GB" sz="2400"/>
              <a:t> with stakeholders </a:t>
            </a:r>
            <a:r>
              <a:rPr lang="en-GB" sz="2400" b="0"/>
              <a:t>to identify:</a:t>
            </a:r>
          </a:p>
          <a:p>
            <a:pPr>
              <a:spcBef>
                <a:spcPts val="0"/>
              </a:spcBef>
              <a:spcAft>
                <a:spcPts val="0"/>
              </a:spcAft>
            </a:pPr>
            <a:endParaRPr lang="en-US" sz="2400"/>
          </a:p>
        </p:txBody>
      </p:sp>
      <p:sp>
        <p:nvSpPr>
          <p:cNvPr id="3" name="Rectangle: Rounded Corners 2">
            <a:extLst>
              <a:ext uri="{FF2B5EF4-FFF2-40B4-BE49-F238E27FC236}">
                <a16:creationId xmlns:a16="http://schemas.microsoft.com/office/drawing/2014/main" id="{C0C5D29C-B356-E63A-AD40-416AAB9E45A4}"/>
              </a:ext>
            </a:extLst>
          </p:cNvPr>
          <p:cNvSpPr/>
          <p:nvPr/>
        </p:nvSpPr>
        <p:spPr>
          <a:xfrm>
            <a:off x="1272081" y="2040918"/>
            <a:ext cx="3924000"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a:t>What will you do with the evaluation findings?</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6669433" y="2060602"/>
            <a:ext cx="3924000"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a:t>What kind of decisions will you be making in the future? </a:t>
            </a:r>
          </a:p>
        </p:txBody>
      </p:sp>
      <p:sp>
        <p:nvSpPr>
          <p:cNvPr id="22" name="Rectangle 21">
            <a:extLst>
              <a:ext uri="{FF2B5EF4-FFF2-40B4-BE49-F238E27FC236}">
                <a16:creationId xmlns:a16="http://schemas.microsoft.com/office/drawing/2014/main" id="{15758929-DA45-7426-1373-BACC1E1E29DD}"/>
              </a:ext>
            </a:extLst>
          </p:cNvPr>
          <p:cNvSpPr/>
          <p:nvPr/>
        </p:nvSpPr>
        <p:spPr>
          <a:xfrm>
            <a:off x="1272081" y="2887359"/>
            <a:ext cx="3924000" cy="3545840"/>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r>
              <a:rPr lang="en-GB" sz="1900" dirty="0">
                <a:solidFill>
                  <a:schemeClr val="tx1"/>
                </a:solidFill>
              </a:rPr>
              <a:t>How will the findings be used?  </a:t>
            </a:r>
          </a:p>
          <a:p>
            <a:pPr marL="285750" indent="-285750">
              <a:buFont typeface="Arial" panose="020B0604020202020204" pitchFamily="34" charset="0"/>
              <a:buChar char="•"/>
            </a:pPr>
            <a:r>
              <a:rPr lang="en-GB" sz="1900" dirty="0">
                <a:solidFill>
                  <a:schemeClr val="tx1"/>
                </a:solidFill>
              </a:rPr>
              <a:t>What will it feed into? </a:t>
            </a:r>
          </a:p>
          <a:p>
            <a:pPr marL="285750" indent="-285750">
              <a:buFont typeface="Arial" panose="020B0604020202020204" pitchFamily="34" charset="0"/>
              <a:buChar char="•"/>
            </a:pPr>
            <a:r>
              <a:rPr lang="en-GB" sz="1900" dirty="0">
                <a:solidFill>
                  <a:schemeClr val="tx1"/>
                </a:solidFill>
              </a:rPr>
              <a:t>How will these findings be shared? </a:t>
            </a:r>
          </a:p>
          <a:p>
            <a:pPr marL="285750" indent="-285750">
              <a:buFont typeface="Arial" panose="020B0604020202020204" pitchFamily="34" charset="0"/>
              <a:buChar char="•"/>
            </a:pPr>
            <a:r>
              <a:rPr lang="en-GB" sz="1900" dirty="0">
                <a:solidFill>
                  <a:schemeClr val="tx1"/>
                </a:solidFill>
              </a:rPr>
              <a:t>Who will these findings be shared with? </a:t>
            </a:r>
          </a:p>
          <a:p>
            <a:pPr>
              <a:spcBef>
                <a:spcPts val="1200"/>
              </a:spcBef>
            </a:pPr>
            <a:r>
              <a:rPr lang="en-GB" sz="1900" b="1" dirty="0">
                <a:solidFill>
                  <a:schemeClr val="tx1"/>
                </a:solidFill>
              </a:rPr>
              <a:t>For each decision option </a:t>
            </a:r>
            <a:r>
              <a:rPr lang="en-GB" sz="1900" dirty="0">
                <a:solidFill>
                  <a:schemeClr val="tx1"/>
                </a:solidFill>
              </a:rPr>
              <a:t>…</a:t>
            </a:r>
          </a:p>
          <a:p>
            <a:pPr marL="285750" indent="-285750">
              <a:buFont typeface="Arial" panose="020B0604020202020204" pitchFamily="34" charset="0"/>
              <a:buChar char="•"/>
            </a:pPr>
            <a:r>
              <a:rPr lang="en-GB" sz="1900" dirty="0">
                <a:solidFill>
                  <a:schemeClr val="tx1"/>
                </a:solidFill>
              </a:rPr>
              <a:t>Think about what kind of evidence would you need to take that option? </a:t>
            </a:r>
          </a:p>
          <a:p>
            <a:pPr marL="285750" indent="-285750">
              <a:buFont typeface="Arial" panose="020B0604020202020204" pitchFamily="34" charset="0"/>
              <a:buChar char="•"/>
            </a:pPr>
            <a:r>
              <a:rPr lang="en-GB" sz="1900" dirty="0">
                <a:solidFill>
                  <a:schemeClr val="tx1"/>
                </a:solidFill>
              </a:rPr>
              <a:t>So, what kind of evaluation question do you need to ask?</a:t>
            </a:r>
          </a:p>
        </p:txBody>
      </p:sp>
      <p:sp>
        <p:nvSpPr>
          <p:cNvPr id="23" name="Rectangle 22">
            <a:extLst>
              <a:ext uri="{FF2B5EF4-FFF2-40B4-BE49-F238E27FC236}">
                <a16:creationId xmlns:a16="http://schemas.microsoft.com/office/drawing/2014/main" id="{F52EE9B9-FBD2-8827-E082-D2E8E1858EB6}"/>
              </a:ext>
            </a:extLst>
          </p:cNvPr>
          <p:cNvSpPr/>
          <p:nvPr/>
        </p:nvSpPr>
        <p:spPr>
          <a:xfrm>
            <a:off x="6676809" y="2887359"/>
            <a:ext cx="3924000" cy="3565524"/>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r>
              <a:rPr lang="en-GB" sz="1900" dirty="0">
                <a:solidFill>
                  <a:schemeClr val="tx1"/>
                </a:solidFill>
              </a:rPr>
              <a:t>What will these stakeholders wish to know? </a:t>
            </a:r>
          </a:p>
          <a:p>
            <a:pPr marL="285750" indent="-285750">
              <a:buFont typeface="Arial" panose="020B0604020202020204" pitchFamily="34" charset="0"/>
              <a:buChar char="•"/>
            </a:pPr>
            <a:r>
              <a:rPr lang="en-GB" sz="1900" dirty="0">
                <a:solidFill>
                  <a:schemeClr val="tx1"/>
                </a:solidFill>
              </a:rPr>
              <a:t>What will help people make decisions or change what we do?</a:t>
            </a:r>
          </a:p>
          <a:p>
            <a:pPr marL="285750" indent="-285750">
              <a:buFont typeface="Arial" panose="020B0604020202020204" pitchFamily="34" charset="0"/>
              <a:buChar char="•"/>
            </a:pPr>
            <a:r>
              <a:rPr lang="en-GB" sz="1900" dirty="0">
                <a:solidFill>
                  <a:schemeClr val="tx1"/>
                </a:solidFill>
              </a:rPr>
              <a:t>What are the realistic options?</a:t>
            </a:r>
          </a:p>
          <a:p>
            <a:pPr>
              <a:spcBef>
                <a:spcPts val="1200"/>
              </a:spcBef>
            </a:pPr>
            <a:r>
              <a:rPr lang="en-GB" sz="1900" b="1" dirty="0">
                <a:solidFill>
                  <a:schemeClr val="tx1"/>
                </a:solidFill>
              </a:rPr>
              <a:t>For each decision option </a:t>
            </a:r>
            <a:r>
              <a:rPr lang="en-GB" sz="1900" dirty="0">
                <a:solidFill>
                  <a:schemeClr val="tx1"/>
                </a:solidFill>
              </a:rPr>
              <a:t>…</a:t>
            </a:r>
          </a:p>
          <a:p>
            <a:pPr marL="285750" indent="-285750">
              <a:buFont typeface="Arial" panose="020B0604020202020204" pitchFamily="34" charset="0"/>
              <a:buChar char="•"/>
            </a:pPr>
            <a:r>
              <a:rPr lang="en-GB" sz="1900" dirty="0">
                <a:solidFill>
                  <a:schemeClr val="tx1"/>
                </a:solidFill>
              </a:rPr>
              <a:t>Think about what kind of evidence would you need to take that option? </a:t>
            </a:r>
          </a:p>
          <a:p>
            <a:pPr marL="285750" indent="-285750">
              <a:buFont typeface="Arial" panose="020B0604020202020204" pitchFamily="34" charset="0"/>
              <a:buChar char="•"/>
            </a:pPr>
            <a:r>
              <a:rPr lang="en-GB" sz="1900" dirty="0">
                <a:solidFill>
                  <a:schemeClr val="tx1"/>
                </a:solidFill>
              </a:rPr>
              <a:t>So, what kind of evaluation question do you need to ask?</a:t>
            </a:r>
          </a:p>
        </p:txBody>
      </p:sp>
      <p:grpSp>
        <p:nvGrpSpPr>
          <p:cNvPr id="4" name="Group 3">
            <a:extLst>
              <a:ext uri="{FF2B5EF4-FFF2-40B4-BE49-F238E27FC236}">
                <a16:creationId xmlns:a16="http://schemas.microsoft.com/office/drawing/2014/main" id="{DD7AE395-AD68-DFB5-D3C6-65AF6CE21C68}"/>
              </a:ext>
            </a:extLst>
          </p:cNvPr>
          <p:cNvGrpSpPr/>
          <p:nvPr/>
        </p:nvGrpSpPr>
        <p:grpSpPr>
          <a:xfrm>
            <a:off x="11284516" y="193696"/>
            <a:ext cx="723734" cy="625454"/>
            <a:chOff x="11284516" y="193696"/>
            <a:chExt cx="723734" cy="625454"/>
          </a:xfrm>
        </p:grpSpPr>
        <p:sp>
          <p:nvSpPr>
            <p:cNvPr id="5" name="Teardrop 4">
              <a:extLst>
                <a:ext uri="{FF2B5EF4-FFF2-40B4-BE49-F238E27FC236}">
                  <a16:creationId xmlns:a16="http://schemas.microsoft.com/office/drawing/2014/main" id="{D87ABD47-982E-EB2C-1F24-D16713A49CAE}"/>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descr="Questions">
              <a:extLst>
                <a:ext uri="{FF2B5EF4-FFF2-40B4-BE49-F238E27FC236}">
                  <a16:creationId xmlns:a16="http://schemas.microsoft.com/office/drawing/2014/main" id="{44B0AD83-5D72-C873-1BDB-42671BC2A320}"/>
                </a:ext>
              </a:extLst>
            </p:cNvPr>
            <p:cNvSpPr/>
            <p:nvPr/>
          </p:nvSpPr>
          <p:spPr>
            <a:xfrm>
              <a:off x="11360011" y="216026"/>
              <a:ext cx="573730" cy="56956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grpSp>
        <p:nvGrpSpPr>
          <p:cNvPr id="8" name="Group 7">
            <a:extLst>
              <a:ext uri="{FF2B5EF4-FFF2-40B4-BE49-F238E27FC236}">
                <a16:creationId xmlns:a16="http://schemas.microsoft.com/office/drawing/2014/main" id="{7C2B008C-ECA0-3A45-DE77-A5FDC37DB7EC}"/>
              </a:ext>
            </a:extLst>
          </p:cNvPr>
          <p:cNvGrpSpPr/>
          <p:nvPr/>
        </p:nvGrpSpPr>
        <p:grpSpPr>
          <a:xfrm>
            <a:off x="440102" y="2040918"/>
            <a:ext cx="723734" cy="625454"/>
            <a:chOff x="128137" y="2189279"/>
            <a:chExt cx="723734" cy="625454"/>
          </a:xfrm>
        </p:grpSpPr>
        <p:sp>
          <p:nvSpPr>
            <p:cNvPr id="9" name="Teardrop 8">
              <a:extLst>
                <a:ext uri="{FF2B5EF4-FFF2-40B4-BE49-F238E27FC236}">
                  <a16:creationId xmlns:a16="http://schemas.microsoft.com/office/drawing/2014/main" id="{CC87537B-33D9-55AD-62B1-22EF32B110FE}"/>
                </a:ext>
              </a:extLst>
            </p:cNvPr>
            <p:cNvSpPr/>
            <p:nvPr/>
          </p:nvSpPr>
          <p:spPr>
            <a:xfrm>
              <a:off x="128137" y="218927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Gears with solid fill">
              <a:extLst>
                <a:ext uri="{FF2B5EF4-FFF2-40B4-BE49-F238E27FC236}">
                  <a16:creationId xmlns:a16="http://schemas.microsoft.com/office/drawing/2014/main" id="{E6E934DD-5780-0628-164F-2F6A65A518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40876" y="2207311"/>
              <a:ext cx="540000" cy="540000"/>
            </a:xfrm>
            <a:prstGeom prst="rect">
              <a:avLst/>
            </a:prstGeom>
          </p:spPr>
        </p:pic>
      </p:grpSp>
      <p:grpSp>
        <p:nvGrpSpPr>
          <p:cNvPr id="12" name="Group 11">
            <a:extLst>
              <a:ext uri="{FF2B5EF4-FFF2-40B4-BE49-F238E27FC236}">
                <a16:creationId xmlns:a16="http://schemas.microsoft.com/office/drawing/2014/main" id="{448B3E0D-A2B4-CC08-188B-9D62D4918834}"/>
              </a:ext>
            </a:extLst>
          </p:cNvPr>
          <p:cNvGrpSpPr/>
          <p:nvPr/>
        </p:nvGrpSpPr>
        <p:grpSpPr>
          <a:xfrm>
            <a:off x="5814742" y="2090775"/>
            <a:ext cx="723734" cy="625454"/>
            <a:chOff x="128137" y="2189279"/>
            <a:chExt cx="723734" cy="625454"/>
          </a:xfrm>
        </p:grpSpPr>
        <p:sp>
          <p:nvSpPr>
            <p:cNvPr id="13" name="Teardrop 12">
              <a:extLst>
                <a:ext uri="{FF2B5EF4-FFF2-40B4-BE49-F238E27FC236}">
                  <a16:creationId xmlns:a16="http://schemas.microsoft.com/office/drawing/2014/main" id="{4A042EE0-807B-F71E-96FE-B4782B8101CD}"/>
                </a:ext>
              </a:extLst>
            </p:cNvPr>
            <p:cNvSpPr/>
            <p:nvPr/>
          </p:nvSpPr>
          <p:spPr>
            <a:xfrm>
              <a:off x="128137" y="218927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Fork In Road with solid fill">
              <a:extLst>
                <a:ext uri="{FF2B5EF4-FFF2-40B4-BE49-F238E27FC236}">
                  <a16:creationId xmlns:a16="http://schemas.microsoft.com/office/drawing/2014/main" id="{4567A04F-5A0A-CEF3-5B62-13755F65FC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40876" y="2207311"/>
              <a:ext cx="540000" cy="540000"/>
            </a:xfrm>
            <a:prstGeom prst="rect">
              <a:avLst/>
            </a:prstGeom>
          </p:spPr>
        </p:pic>
      </p:grpSp>
      <p:sp>
        <p:nvSpPr>
          <p:cNvPr id="15" name="Slide Number Placeholder 2">
            <a:extLst>
              <a:ext uri="{FF2B5EF4-FFF2-40B4-BE49-F238E27FC236}">
                <a16:creationId xmlns:a16="http://schemas.microsoft.com/office/drawing/2014/main" id="{5C499141-239D-F462-2ABA-9307670B4EA7}"/>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25</a:t>
            </a:fld>
            <a:endParaRPr lang="en-GB" dirty="0"/>
          </a:p>
        </p:txBody>
      </p:sp>
    </p:spTree>
    <p:extLst>
      <p:ext uri="{BB962C8B-B14F-4D97-AF65-F5344CB8AC3E}">
        <p14:creationId xmlns:p14="http://schemas.microsoft.com/office/powerpoint/2010/main" val="1096563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344644" y="485335"/>
            <a:ext cx="11528516" cy="1065091"/>
          </a:xfrm>
        </p:spPr>
        <p:txBody>
          <a:bodyPr/>
          <a:lstStyle/>
          <a:p>
            <a:r>
              <a:rPr lang="en-GB" sz="3600" dirty="0"/>
              <a:t>How will you respond to different types of finding?</a:t>
            </a:r>
            <a:br>
              <a:rPr lang="en-GB" sz="3600" dirty="0"/>
            </a:br>
            <a:endParaRPr lang="en-GB" sz="3600" dirty="0"/>
          </a:p>
        </p:txBody>
      </p:sp>
      <p:sp>
        <p:nvSpPr>
          <p:cNvPr id="3" name="Content Placeholder 2">
            <a:extLst>
              <a:ext uri="{FF2B5EF4-FFF2-40B4-BE49-F238E27FC236}">
                <a16:creationId xmlns:a16="http://schemas.microsoft.com/office/drawing/2014/main" id="{198A81AE-655A-C775-70F7-C375753B0334}"/>
              </a:ext>
            </a:extLst>
          </p:cNvPr>
          <p:cNvSpPr>
            <a:spLocks noGrp="1"/>
          </p:cNvSpPr>
          <p:nvPr>
            <p:ph sz="half" idx="1"/>
          </p:nvPr>
        </p:nvSpPr>
        <p:spPr>
          <a:xfrm>
            <a:off x="1435366" y="2172716"/>
            <a:ext cx="3924000" cy="4212000"/>
          </a:xfrm>
          <a:ln>
            <a:solidFill>
              <a:srgbClr val="004C94"/>
            </a:solidFill>
          </a:ln>
        </p:spPr>
        <p:txBody>
          <a:bodyPr vert="horz" lIns="91440" tIns="45720" rIns="91440" bIns="45720" rtlCol="0" anchor="t">
            <a:normAutofit/>
          </a:bodyPr>
          <a:lstStyle/>
          <a:p>
            <a:pPr>
              <a:spcBef>
                <a:spcPts val="1800"/>
              </a:spcBef>
              <a:spcAft>
                <a:spcPts val="0"/>
              </a:spcAft>
            </a:pPr>
            <a:r>
              <a:rPr lang="en-US" sz="1900" b="0" dirty="0">
                <a:cs typeface="Calibri"/>
              </a:rPr>
              <a:t>If the findings are not what you hoped for, will you …</a:t>
            </a:r>
          </a:p>
          <a:p>
            <a:pPr marL="285750" indent="-285750">
              <a:spcBef>
                <a:spcPts val="600"/>
              </a:spcBef>
              <a:spcAft>
                <a:spcPts val="0"/>
              </a:spcAft>
              <a:buFont typeface="Arial" panose="020B0604020202020204" pitchFamily="34" charset="0"/>
              <a:buChar char="•"/>
            </a:pPr>
            <a:r>
              <a:rPr lang="en-US" sz="1900" b="0" dirty="0">
                <a:cs typeface="Calibri"/>
              </a:rPr>
              <a:t>Redesign the project?</a:t>
            </a:r>
          </a:p>
          <a:p>
            <a:pPr marL="285750" indent="-285750">
              <a:spcBef>
                <a:spcPts val="600"/>
              </a:spcBef>
              <a:spcAft>
                <a:spcPts val="0"/>
              </a:spcAft>
              <a:buFont typeface="Arial" panose="020B0604020202020204" pitchFamily="34" charset="0"/>
              <a:buChar char="•"/>
            </a:pPr>
            <a:r>
              <a:rPr lang="en-US" sz="1900" b="0" dirty="0">
                <a:cs typeface="Calibri"/>
              </a:rPr>
              <a:t>Ask for more money or resources?</a:t>
            </a:r>
          </a:p>
          <a:p>
            <a:pPr marL="285750" indent="-285750">
              <a:spcBef>
                <a:spcPts val="600"/>
              </a:spcBef>
              <a:spcAft>
                <a:spcPts val="0"/>
              </a:spcAft>
              <a:buFont typeface="Arial" panose="020B0604020202020204" pitchFamily="34" charset="0"/>
              <a:buChar char="•"/>
            </a:pPr>
            <a:r>
              <a:rPr lang="en-US" sz="1900" b="0" dirty="0">
                <a:cs typeface="Calibri"/>
              </a:rPr>
              <a:t>Do a bit more research with your users?</a:t>
            </a:r>
          </a:p>
          <a:p>
            <a:pPr marL="285750" indent="-285750">
              <a:spcBef>
                <a:spcPts val="600"/>
              </a:spcBef>
              <a:spcAft>
                <a:spcPts val="0"/>
              </a:spcAft>
              <a:buFont typeface="Arial" panose="020B0604020202020204" pitchFamily="34" charset="0"/>
              <a:buChar char="•"/>
            </a:pPr>
            <a:r>
              <a:rPr lang="en-US" sz="1900" b="0" dirty="0">
                <a:cs typeface="Calibri"/>
              </a:rPr>
              <a:t>Or stop the project?</a:t>
            </a:r>
          </a:p>
          <a:p>
            <a:pPr lvl="1">
              <a:spcBef>
                <a:spcPts val="600"/>
              </a:spcBef>
              <a:spcAft>
                <a:spcPts val="0"/>
              </a:spcAft>
              <a:buClr>
                <a:schemeClr val="tx1"/>
              </a:buClr>
            </a:pPr>
            <a:r>
              <a:rPr lang="en-US" sz="1900" b="0" dirty="0">
                <a:cs typeface="Calibri"/>
              </a:rPr>
              <a:t>Be upfront, </a:t>
            </a:r>
            <a:r>
              <a:rPr lang="en-US" sz="1900" b="1" dirty="0">
                <a:cs typeface="Calibri"/>
              </a:rPr>
              <a:t>ask stakeholders what might happen if results are not as hoped </a:t>
            </a:r>
            <a:r>
              <a:rPr lang="en-US" sz="1900" dirty="0">
                <a:cs typeface="Calibri"/>
              </a:rPr>
              <a:t>for</a:t>
            </a:r>
          </a:p>
          <a:p>
            <a:pPr lvl="1">
              <a:spcBef>
                <a:spcPts val="600"/>
              </a:spcBef>
              <a:spcAft>
                <a:spcPts val="0"/>
              </a:spcAft>
              <a:buClr>
                <a:schemeClr val="tx1"/>
              </a:buClr>
            </a:pPr>
            <a:r>
              <a:rPr lang="en-US" sz="1900" dirty="0">
                <a:cs typeface="Calibri"/>
              </a:rPr>
              <a:t>Be honest and </a:t>
            </a:r>
            <a:r>
              <a:rPr lang="en-US" sz="1900" b="1" dirty="0">
                <a:cs typeface="Calibri"/>
              </a:rPr>
              <a:t>objective with your findings </a:t>
            </a:r>
            <a:r>
              <a:rPr lang="en-US" sz="1900" dirty="0">
                <a:cs typeface="Calibri"/>
              </a:rPr>
              <a:t>– tell both sides of the story</a:t>
            </a:r>
            <a:endParaRPr lang="en-US" sz="1900" b="0" dirty="0">
              <a:cs typeface="Calibri"/>
            </a:endParaRPr>
          </a:p>
        </p:txBody>
      </p:sp>
      <p:grpSp>
        <p:nvGrpSpPr>
          <p:cNvPr id="4" name="Group 3">
            <a:extLst>
              <a:ext uri="{FF2B5EF4-FFF2-40B4-BE49-F238E27FC236}">
                <a16:creationId xmlns:a16="http://schemas.microsoft.com/office/drawing/2014/main" id="{CEFD3D47-1296-B10F-E824-6B4C7EED662A}"/>
              </a:ext>
            </a:extLst>
          </p:cNvPr>
          <p:cNvGrpSpPr/>
          <p:nvPr/>
        </p:nvGrpSpPr>
        <p:grpSpPr>
          <a:xfrm>
            <a:off x="11284516" y="193696"/>
            <a:ext cx="723734" cy="625454"/>
            <a:chOff x="11284516" y="193696"/>
            <a:chExt cx="723734" cy="625454"/>
          </a:xfrm>
        </p:grpSpPr>
        <p:sp>
          <p:nvSpPr>
            <p:cNvPr id="5" name="Teardrop 4">
              <a:extLst>
                <a:ext uri="{FF2B5EF4-FFF2-40B4-BE49-F238E27FC236}">
                  <a16:creationId xmlns:a16="http://schemas.microsoft.com/office/drawing/2014/main" id="{4C431E10-5B46-8C0A-7635-8402D9C504D6}"/>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descr="Questions">
              <a:extLst>
                <a:ext uri="{FF2B5EF4-FFF2-40B4-BE49-F238E27FC236}">
                  <a16:creationId xmlns:a16="http://schemas.microsoft.com/office/drawing/2014/main" id="{41854365-BDA8-4F7F-5C83-1FCC83642530}"/>
                </a:ext>
              </a:extLst>
            </p:cNvPr>
            <p:cNvSpPr/>
            <p:nvPr/>
          </p:nvSpPr>
          <p:spPr>
            <a:xfrm>
              <a:off x="11360011" y="216026"/>
              <a:ext cx="573730" cy="569563"/>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sp>
        <p:nvSpPr>
          <p:cNvPr id="7" name="Content Placeholder 2">
            <a:extLst>
              <a:ext uri="{FF2B5EF4-FFF2-40B4-BE49-F238E27FC236}">
                <a16:creationId xmlns:a16="http://schemas.microsoft.com/office/drawing/2014/main" id="{107F708F-72CE-109F-35E1-1FF55D04D7FF}"/>
              </a:ext>
            </a:extLst>
          </p:cNvPr>
          <p:cNvSpPr txBox="1">
            <a:spLocks/>
          </p:cNvSpPr>
          <p:nvPr/>
        </p:nvSpPr>
        <p:spPr>
          <a:xfrm>
            <a:off x="6961924" y="2172716"/>
            <a:ext cx="3924000" cy="4212000"/>
          </a:xfrm>
          <a:prstGeom prst="rect">
            <a:avLst/>
          </a:prstGeom>
          <a:ln>
            <a:solidFill>
              <a:srgbClr val="004C94"/>
            </a:solidFill>
          </a:ln>
        </p:spPr>
        <p:txBody>
          <a:bodyPr vert="horz" lIns="91440" tIns="45720" rIns="91440" bIns="45720" rtlCol="0" anchor="t">
            <a:norm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spcAft>
                <a:spcPts val="600"/>
              </a:spcAft>
            </a:pPr>
            <a:r>
              <a:rPr lang="en-US" sz="1900" b="0" dirty="0">
                <a:cs typeface="Calibri"/>
              </a:rPr>
              <a:t>If the findings are positive, will you:</a:t>
            </a:r>
          </a:p>
          <a:p>
            <a:pPr marL="457200" indent="-457200">
              <a:spcBef>
                <a:spcPts val="0"/>
              </a:spcBef>
              <a:spcAft>
                <a:spcPts val="600"/>
              </a:spcAft>
              <a:buFont typeface="Arial" panose="020B0604020202020204" pitchFamily="34" charset="0"/>
              <a:buChar char="•"/>
            </a:pPr>
            <a:r>
              <a:rPr lang="en-US" sz="1900" b="0" dirty="0">
                <a:cs typeface="Calibri"/>
              </a:rPr>
              <a:t>Seek more funding to continue or grow the project?</a:t>
            </a:r>
          </a:p>
          <a:p>
            <a:pPr marL="457200" indent="-457200">
              <a:spcBef>
                <a:spcPts val="0"/>
              </a:spcBef>
              <a:spcAft>
                <a:spcPts val="600"/>
              </a:spcAft>
              <a:buFont typeface="Arial" panose="020B0604020202020204" pitchFamily="34" charset="0"/>
              <a:buChar char="•"/>
            </a:pPr>
            <a:r>
              <a:rPr lang="en-US" sz="1900" b="0" dirty="0">
                <a:cs typeface="Calibri"/>
              </a:rPr>
              <a:t>Look to do a big impact study?</a:t>
            </a:r>
          </a:p>
          <a:p>
            <a:pPr marL="457200" indent="-457200">
              <a:spcBef>
                <a:spcPts val="0"/>
              </a:spcBef>
              <a:spcAft>
                <a:spcPts val="600"/>
              </a:spcAft>
              <a:buFont typeface="Arial" panose="020B0604020202020204" pitchFamily="34" charset="0"/>
              <a:buChar char="•"/>
            </a:pPr>
            <a:r>
              <a:rPr lang="en-US" sz="1900" b="0" dirty="0">
                <a:cs typeface="Calibri"/>
              </a:rPr>
              <a:t>Encourage other people to copy what you are doing?</a:t>
            </a:r>
          </a:p>
          <a:p>
            <a:pPr>
              <a:spcBef>
                <a:spcPts val="0"/>
              </a:spcBef>
              <a:spcAft>
                <a:spcPts val="600"/>
              </a:spcAft>
            </a:pPr>
            <a:endParaRPr lang="en-US" sz="1900" dirty="0">
              <a:cs typeface="Calibri"/>
            </a:endParaRPr>
          </a:p>
          <a:p>
            <a:pPr>
              <a:spcBef>
                <a:spcPts val="0"/>
              </a:spcBef>
              <a:spcAft>
                <a:spcPts val="600"/>
              </a:spcAft>
            </a:pPr>
            <a:r>
              <a:rPr lang="en-US" sz="1900" b="0" dirty="0">
                <a:cs typeface="Calibri"/>
              </a:rPr>
              <a:t>Think about </a:t>
            </a:r>
            <a:r>
              <a:rPr lang="en-US" sz="1900" dirty="0">
                <a:cs typeface="Calibri"/>
              </a:rPr>
              <a:t>what kind of information would trigger the different decisions </a:t>
            </a:r>
            <a:r>
              <a:rPr lang="en-US" sz="1900" b="0" dirty="0">
                <a:cs typeface="Calibri"/>
              </a:rPr>
              <a:t>you might make</a:t>
            </a:r>
          </a:p>
        </p:txBody>
      </p:sp>
      <p:grpSp>
        <p:nvGrpSpPr>
          <p:cNvPr id="18" name="Group 17">
            <a:extLst>
              <a:ext uri="{FF2B5EF4-FFF2-40B4-BE49-F238E27FC236}">
                <a16:creationId xmlns:a16="http://schemas.microsoft.com/office/drawing/2014/main" id="{9C600761-D1C8-4DF3-9D35-D657297D1667}"/>
              </a:ext>
            </a:extLst>
          </p:cNvPr>
          <p:cNvGrpSpPr/>
          <p:nvPr/>
        </p:nvGrpSpPr>
        <p:grpSpPr>
          <a:xfrm>
            <a:off x="582342" y="1503569"/>
            <a:ext cx="723734" cy="625454"/>
            <a:chOff x="128137" y="2189279"/>
            <a:chExt cx="723734" cy="625454"/>
          </a:xfrm>
        </p:grpSpPr>
        <p:sp>
          <p:nvSpPr>
            <p:cNvPr id="9" name="Teardrop 8">
              <a:extLst>
                <a:ext uri="{FF2B5EF4-FFF2-40B4-BE49-F238E27FC236}">
                  <a16:creationId xmlns:a16="http://schemas.microsoft.com/office/drawing/2014/main" id="{55F15718-652F-AE0E-AAC8-455178D86C47}"/>
                </a:ext>
              </a:extLst>
            </p:cNvPr>
            <p:cNvSpPr/>
            <p:nvPr/>
          </p:nvSpPr>
          <p:spPr>
            <a:xfrm>
              <a:off x="128137" y="218927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Thumbs Down with solid fill">
              <a:extLst>
                <a:ext uri="{FF2B5EF4-FFF2-40B4-BE49-F238E27FC236}">
                  <a16:creationId xmlns:a16="http://schemas.microsoft.com/office/drawing/2014/main" id="{D3FAA2B2-45CE-9E9F-3A9B-A5CE4479E4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40876" y="2207311"/>
              <a:ext cx="540000" cy="540000"/>
            </a:xfrm>
            <a:prstGeom prst="rect">
              <a:avLst/>
            </a:prstGeom>
          </p:spPr>
        </p:pic>
      </p:grpSp>
      <p:grpSp>
        <p:nvGrpSpPr>
          <p:cNvPr id="17" name="Group 16">
            <a:extLst>
              <a:ext uri="{FF2B5EF4-FFF2-40B4-BE49-F238E27FC236}">
                <a16:creationId xmlns:a16="http://schemas.microsoft.com/office/drawing/2014/main" id="{C6323526-7BA8-A1B6-690D-480C413606C7}"/>
              </a:ext>
            </a:extLst>
          </p:cNvPr>
          <p:cNvGrpSpPr/>
          <p:nvPr/>
        </p:nvGrpSpPr>
        <p:grpSpPr>
          <a:xfrm>
            <a:off x="6108902" y="1463413"/>
            <a:ext cx="723734" cy="645420"/>
            <a:chOff x="6196489" y="2213710"/>
            <a:chExt cx="723734" cy="645420"/>
          </a:xfrm>
        </p:grpSpPr>
        <p:sp>
          <p:nvSpPr>
            <p:cNvPr id="12" name="Teardrop 11">
              <a:extLst>
                <a:ext uri="{FF2B5EF4-FFF2-40B4-BE49-F238E27FC236}">
                  <a16:creationId xmlns:a16="http://schemas.microsoft.com/office/drawing/2014/main" id="{6FE4E992-7B9C-2EBF-2932-B9A41BC2923C}"/>
                </a:ext>
              </a:extLst>
            </p:cNvPr>
            <p:cNvSpPr/>
            <p:nvPr/>
          </p:nvSpPr>
          <p:spPr>
            <a:xfrm>
              <a:off x="6196489" y="223367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Thumbs up sign with solid fill">
              <a:extLst>
                <a:ext uri="{FF2B5EF4-FFF2-40B4-BE49-F238E27FC236}">
                  <a16:creationId xmlns:a16="http://schemas.microsoft.com/office/drawing/2014/main" id="{38B1CEEE-3EF6-8474-46DB-8169DCD655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98516" y="2213710"/>
              <a:ext cx="540000" cy="540000"/>
            </a:xfrm>
            <a:prstGeom prst="rect">
              <a:avLst/>
            </a:prstGeom>
          </p:spPr>
        </p:pic>
      </p:grpSp>
      <p:sp>
        <p:nvSpPr>
          <p:cNvPr id="8" name="Rectangle: Rounded Corners 2">
            <a:extLst>
              <a:ext uri="{FF2B5EF4-FFF2-40B4-BE49-F238E27FC236}">
                <a16:creationId xmlns:a16="http://schemas.microsoft.com/office/drawing/2014/main" id="{68312BB7-2605-1155-937C-489E61157A78}"/>
              </a:ext>
            </a:extLst>
          </p:cNvPr>
          <p:cNvSpPr/>
          <p:nvPr/>
        </p:nvSpPr>
        <p:spPr>
          <a:xfrm>
            <a:off x="1435366" y="1443223"/>
            <a:ext cx="3924000"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t>What if the findings turn out to be disappointing?</a:t>
            </a:r>
          </a:p>
        </p:txBody>
      </p:sp>
      <p:sp>
        <p:nvSpPr>
          <p:cNvPr id="10" name="Rectangle: Rounded Corners 6">
            <a:extLst>
              <a:ext uri="{FF2B5EF4-FFF2-40B4-BE49-F238E27FC236}">
                <a16:creationId xmlns:a16="http://schemas.microsoft.com/office/drawing/2014/main" id="{A436963E-C9C3-4664-7579-D7E701E41F41}"/>
              </a:ext>
            </a:extLst>
          </p:cNvPr>
          <p:cNvSpPr/>
          <p:nvPr/>
        </p:nvSpPr>
        <p:spPr>
          <a:xfrm>
            <a:off x="6961924" y="1425956"/>
            <a:ext cx="3924000"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What will you do if the findings are positive? </a:t>
            </a:r>
          </a:p>
        </p:txBody>
      </p:sp>
      <p:sp>
        <p:nvSpPr>
          <p:cNvPr id="11" name="Slide Number Placeholder 2">
            <a:extLst>
              <a:ext uri="{FF2B5EF4-FFF2-40B4-BE49-F238E27FC236}">
                <a16:creationId xmlns:a16="http://schemas.microsoft.com/office/drawing/2014/main" id="{7113C580-C5B2-C46C-3E01-4C024F4E66DD}"/>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26</a:t>
            </a:fld>
            <a:endParaRPr lang="en-GB" dirty="0"/>
          </a:p>
        </p:txBody>
      </p:sp>
    </p:spTree>
    <p:extLst>
      <p:ext uri="{BB962C8B-B14F-4D97-AF65-F5344CB8AC3E}">
        <p14:creationId xmlns:p14="http://schemas.microsoft.com/office/powerpoint/2010/main" val="44998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BB0DCD4-8B27-E87B-9F3A-C17EB87398EB}"/>
              </a:ext>
            </a:extLst>
          </p:cNvPr>
          <p:cNvSpPr/>
          <p:nvPr/>
        </p:nvSpPr>
        <p:spPr>
          <a:xfrm>
            <a:off x="6448478" y="4645766"/>
            <a:ext cx="1388004" cy="1388004"/>
          </a:xfrm>
          <a:prstGeom prst="ellipse">
            <a:avLst/>
          </a:prstGeom>
          <a:solidFill>
            <a:srgbClr val="C3D3E5"/>
          </a:soli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GB"/>
              <a:t>At the end of step 2</a:t>
            </a:r>
            <a:endParaRPr lang="en-US"/>
          </a:p>
        </p:txBody>
      </p:sp>
      <p:graphicFrame>
        <p:nvGraphicFramePr>
          <p:cNvPr id="13" name="Content Placeholder 2">
            <a:extLst>
              <a:ext uri="{FF2B5EF4-FFF2-40B4-BE49-F238E27FC236}">
                <a16:creationId xmlns:a16="http://schemas.microsoft.com/office/drawing/2014/main" id="{4DE633A4-B886-E916-BDB8-B447C645F7E4}"/>
              </a:ext>
            </a:extLst>
          </p:cNvPr>
          <p:cNvGraphicFramePr>
            <a:graphicFrameLocks noGrp="1"/>
          </p:cNvGraphicFramePr>
          <p:nvPr>
            <p:ph type="tbl" sz="quarter" idx="12"/>
            <p:extLst>
              <p:ext uri="{D42A27DB-BD31-4B8C-83A1-F6EECF244321}">
                <p14:modId xmlns:p14="http://schemas.microsoft.com/office/powerpoint/2010/main" val="1853388379"/>
              </p:ext>
            </p:extLst>
          </p:nvPr>
        </p:nvGraphicFramePr>
        <p:xfrm>
          <a:off x="540543" y="1925515"/>
          <a:ext cx="11110913" cy="40980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You should now be able to ..</a:t>
            </a:r>
          </a:p>
        </p:txBody>
      </p:sp>
      <p:grpSp>
        <p:nvGrpSpPr>
          <p:cNvPr id="7" name="Group 6">
            <a:extLst>
              <a:ext uri="{FF2B5EF4-FFF2-40B4-BE49-F238E27FC236}">
                <a16:creationId xmlns:a16="http://schemas.microsoft.com/office/drawing/2014/main" id="{2F0DD9DF-D77F-EC75-4F86-F4CBD263D653}"/>
              </a:ext>
            </a:extLst>
          </p:cNvPr>
          <p:cNvGrpSpPr/>
          <p:nvPr/>
        </p:nvGrpSpPr>
        <p:grpSpPr>
          <a:xfrm>
            <a:off x="11284516" y="193696"/>
            <a:ext cx="723734" cy="625454"/>
            <a:chOff x="11284516" y="193696"/>
            <a:chExt cx="723734" cy="625454"/>
          </a:xfrm>
        </p:grpSpPr>
        <p:sp>
          <p:nvSpPr>
            <p:cNvPr id="8" name="Teardrop 7">
              <a:extLst>
                <a:ext uri="{FF2B5EF4-FFF2-40B4-BE49-F238E27FC236}">
                  <a16:creationId xmlns:a16="http://schemas.microsoft.com/office/drawing/2014/main" id="{DCEE702A-1F69-DA8C-178C-71A67636173A}"/>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descr="Questions">
              <a:extLst>
                <a:ext uri="{FF2B5EF4-FFF2-40B4-BE49-F238E27FC236}">
                  <a16:creationId xmlns:a16="http://schemas.microsoft.com/office/drawing/2014/main" id="{E4B1B992-7750-25F4-7CAD-602AF4DED3DE}"/>
                </a:ext>
              </a:extLst>
            </p:cNvPr>
            <p:cNvSpPr/>
            <p:nvPr/>
          </p:nvSpPr>
          <p:spPr>
            <a:xfrm>
              <a:off x="11360011" y="216026"/>
              <a:ext cx="573730" cy="56956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sp>
        <p:nvSpPr>
          <p:cNvPr id="5" name="Rectangle: Rounded Corners 4">
            <a:extLst>
              <a:ext uri="{FF2B5EF4-FFF2-40B4-BE49-F238E27FC236}">
                <a16:creationId xmlns:a16="http://schemas.microsoft.com/office/drawing/2014/main" id="{C0ECF5B8-0B1A-8B98-1D86-0C87B591FE47}"/>
              </a:ext>
            </a:extLst>
          </p:cNvPr>
          <p:cNvSpPr/>
          <p:nvPr/>
        </p:nvSpPr>
        <p:spPr>
          <a:xfrm>
            <a:off x="6248399" y="4429760"/>
            <a:ext cx="5402263" cy="1788160"/>
          </a:xfrm>
          <a:prstGeom prst="round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2">
            <a:extLst>
              <a:ext uri="{FF2B5EF4-FFF2-40B4-BE49-F238E27FC236}">
                <a16:creationId xmlns:a16="http://schemas.microsoft.com/office/drawing/2014/main" id="{EF9C2454-4279-4515-7FED-81EDAB50C0AB}"/>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27</a:t>
            </a:fld>
            <a:endParaRPr lang="en-GB" dirty="0"/>
          </a:p>
        </p:txBody>
      </p:sp>
    </p:spTree>
    <p:extLst>
      <p:ext uri="{BB962C8B-B14F-4D97-AF65-F5344CB8AC3E}">
        <p14:creationId xmlns:p14="http://schemas.microsoft.com/office/powerpoint/2010/main" val="3337827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E147-FF2D-07A2-AAEE-816F759E9528}"/>
              </a:ext>
            </a:extLst>
          </p:cNvPr>
          <p:cNvSpPr>
            <a:spLocks noGrp="1"/>
          </p:cNvSpPr>
          <p:nvPr>
            <p:ph type="ctrTitle"/>
          </p:nvPr>
        </p:nvSpPr>
        <p:spPr/>
        <p:txBody>
          <a:bodyPr/>
          <a:lstStyle/>
          <a:p>
            <a:r>
              <a:rPr lang="en-US"/>
              <a:t>Step 3</a:t>
            </a:r>
          </a:p>
        </p:txBody>
      </p:sp>
      <p:sp>
        <p:nvSpPr>
          <p:cNvPr id="3" name="Subtitle 2">
            <a:extLst>
              <a:ext uri="{FF2B5EF4-FFF2-40B4-BE49-F238E27FC236}">
                <a16:creationId xmlns:a16="http://schemas.microsoft.com/office/drawing/2014/main" id="{4ED0E538-960F-D035-49A4-148CF3DDA4E0}"/>
              </a:ext>
            </a:extLst>
          </p:cNvPr>
          <p:cNvSpPr>
            <a:spLocks noGrp="1"/>
          </p:cNvSpPr>
          <p:nvPr>
            <p:ph type="subTitle" idx="1"/>
          </p:nvPr>
        </p:nvSpPr>
        <p:spPr>
          <a:xfrm>
            <a:off x="540000" y="3829362"/>
            <a:ext cx="9777067" cy="1080000"/>
          </a:xfrm>
        </p:spPr>
        <p:txBody>
          <a:bodyPr/>
          <a:lstStyle/>
          <a:p>
            <a:r>
              <a:rPr lang="en-US" sz="3600">
                <a:cs typeface="Calibri"/>
              </a:rPr>
              <a:t>Work out how you are going to get answers to your questions</a:t>
            </a:r>
            <a:endParaRPr lang="en-US" sz="3600"/>
          </a:p>
          <a:p>
            <a:endParaRPr lang="en-US"/>
          </a:p>
        </p:txBody>
      </p:sp>
    </p:spTree>
    <p:extLst>
      <p:ext uri="{BB962C8B-B14F-4D97-AF65-F5344CB8AC3E}">
        <p14:creationId xmlns:p14="http://schemas.microsoft.com/office/powerpoint/2010/main" val="268520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GB"/>
              <a:t>At the end of step 3</a:t>
            </a:r>
            <a:endParaRPr lang="en-US"/>
          </a:p>
        </p:txBody>
      </p:sp>
      <p:graphicFrame>
        <p:nvGraphicFramePr>
          <p:cNvPr id="13" name="Content Placeholder 2">
            <a:extLst>
              <a:ext uri="{FF2B5EF4-FFF2-40B4-BE49-F238E27FC236}">
                <a16:creationId xmlns:a16="http://schemas.microsoft.com/office/drawing/2014/main" id="{4DE633A4-B886-E916-BDB8-B447C645F7E4}"/>
              </a:ext>
            </a:extLst>
          </p:cNvPr>
          <p:cNvGraphicFramePr>
            <a:graphicFrameLocks noGrp="1"/>
          </p:cNvGraphicFramePr>
          <p:nvPr>
            <p:ph type="tbl" sz="quarter" idx="12"/>
            <p:extLst>
              <p:ext uri="{D42A27DB-BD31-4B8C-83A1-F6EECF244321}">
                <p14:modId xmlns:p14="http://schemas.microsoft.com/office/powerpoint/2010/main" val="3158016088"/>
              </p:ext>
            </p:extLst>
          </p:nvPr>
        </p:nvGraphicFramePr>
        <p:xfrm>
          <a:off x="539613" y="2012877"/>
          <a:ext cx="11110913" cy="3925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You should be able to ..</a:t>
            </a:r>
          </a:p>
        </p:txBody>
      </p:sp>
      <p:sp>
        <p:nvSpPr>
          <p:cNvPr id="8" name="Teardrop 7">
            <a:extLst>
              <a:ext uri="{FF2B5EF4-FFF2-40B4-BE49-F238E27FC236}">
                <a16:creationId xmlns:a16="http://schemas.microsoft.com/office/drawing/2014/main" id="{DCEE702A-1F69-DA8C-178C-71A67636173A}"/>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Head with gears with solid fill">
            <a:extLst>
              <a:ext uri="{FF2B5EF4-FFF2-40B4-BE49-F238E27FC236}">
                <a16:creationId xmlns:a16="http://schemas.microsoft.com/office/drawing/2014/main" id="{9EEF5D8B-401A-C0EB-BC3A-784B5733CD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415235" y="244795"/>
            <a:ext cx="523256" cy="523256"/>
          </a:xfrm>
          <a:prstGeom prst="rect">
            <a:avLst/>
          </a:prstGeom>
        </p:spPr>
      </p:pic>
      <p:sp>
        <p:nvSpPr>
          <p:cNvPr id="5" name="Slide Number Placeholder 2">
            <a:extLst>
              <a:ext uri="{FF2B5EF4-FFF2-40B4-BE49-F238E27FC236}">
                <a16:creationId xmlns:a16="http://schemas.microsoft.com/office/drawing/2014/main" id="{1B2D3A06-F60F-6E0E-63D7-997D3617BEE9}"/>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29</a:t>
            </a:fld>
            <a:endParaRPr lang="en-GB" dirty="0"/>
          </a:p>
        </p:txBody>
      </p:sp>
    </p:spTree>
    <p:extLst>
      <p:ext uri="{BB962C8B-B14F-4D97-AF65-F5344CB8AC3E}">
        <p14:creationId xmlns:p14="http://schemas.microsoft.com/office/powerpoint/2010/main" val="91956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GB"/>
              <a:t>PHAB Major Grant Applications</a:t>
            </a:r>
            <a:endParaRPr lang="en-US"/>
          </a:p>
        </p:txBody>
      </p:sp>
      <p:sp>
        <p:nvSpPr>
          <p:cNvPr id="5" name="TextBox 4">
            <a:extLst>
              <a:ext uri="{FF2B5EF4-FFF2-40B4-BE49-F238E27FC236}">
                <a16:creationId xmlns:a16="http://schemas.microsoft.com/office/drawing/2014/main" id="{A3E99AAF-21F5-3717-2507-883A8F2FE30D}"/>
              </a:ext>
            </a:extLst>
          </p:cNvPr>
          <p:cNvSpPr txBox="1"/>
          <p:nvPr/>
        </p:nvSpPr>
        <p:spPr>
          <a:xfrm>
            <a:off x="468444" y="1361837"/>
            <a:ext cx="10344100" cy="480329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5449" tIns="125449" rIns="125449" bIns="125449" numCol="1" spcCol="1270" anchor="ctr" anchorCtr="0">
            <a:noAutofit/>
          </a:bodyPr>
          <a:lstStyle/>
          <a:p>
            <a:pPr marL="0" lvl="0" indent="0" algn="l" defTabSz="800100">
              <a:lnSpc>
                <a:spcPct val="90000"/>
              </a:lnSpc>
              <a:spcBef>
                <a:spcPct val="0"/>
              </a:spcBef>
              <a:spcAft>
                <a:spcPct val="35000"/>
              </a:spcAft>
              <a:buNone/>
            </a:pPr>
            <a:r>
              <a:rPr lang="en-US" sz="2000" dirty="0"/>
              <a:t>Projects applying to the PHAB </a:t>
            </a:r>
            <a:r>
              <a:rPr lang="en-US" sz="2000" dirty="0" err="1"/>
              <a:t>programme</a:t>
            </a:r>
            <a:r>
              <a:rPr lang="en-US" sz="2000" dirty="0"/>
              <a:t> for £15,000 or more are classified as major grants.</a:t>
            </a:r>
          </a:p>
          <a:p>
            <a:pPr marL="0" lvl="0" indent="0" algn="l" defTabSz="800100">
              <a:lnSpc>
                <a:spcPct val="90000"/>
              </a:lnSpc>
              <a:spcBef>
                <a:spcPct val="0"/>
              </a:spcBef>
              <a:spcAft>
                <a:spcPct val="35000"/>
              </a:spcAft>
              <a:buNone/>
            </a:pPr>
            <a:endParaRPr lang="en-US" sz="2000" dirty="0"/>
          </a:p>
          <a:p>
            <a:pPr marL="0" lvl="0" indent="0" algn="l" defTabSz="800100">
              <a:lnSpc>
                <a:spcPct val="90000"/>
              </a:lnSpc>
              <a:spcBef>
                <a:spcPct val="0"/>
              </a:spcBef>
              <a:spcAft>
                <a:spcPct val="35000"/>
              </a:spcAft>
              <a:buNone/>
            </a:pPr>
            <a:r>
              <a:rPr lang="en-US" sz="2000" dirty="0"/>
              <a:t>It is required that such projects submit an evaluation plan and project logic model, also known as a theory of change, as part of their application. </a:t>
            </a:r>
          </a:p>
          <a:p>
            <a:pPr marL="0" lvl="0" indent="0" algn="l" defTabSz="800100">
              <a:lnSpc>
                <a:spcPct val="90000"/>
              </a:lnSpc>
              <a:spcBef>
                <a:spcPct val="0"/>
              </a:spcBef>
              <a:spcAft>
                <a:spcPct val="35000"/>
              </a:spcAft>
              <a:buNone/>
            </a:pPr>
            <a:endParaRPr lang="en-US" sz="2000" kern="1200" dirty="0"/>
          </a:p>
          <a:p>
            <a:pPr marL="0" lvl="0" indent="0" algn="l" defTabSz="800100">
              <a:lnSpc>
                <a:spcPct val="90000"/>
              </a:lnSpc>
              <a:spcBef>
                <a:spcPct val="0"/>
              </a:spcBef>
              <a:spcAft>
                <a:spcPct val="35000"/>
              </a:spcAft>
              <a:buNone/>
            </a:pPr>
            <a:r>
              <a:rPr lang="en-US" sz="2000" kern="1200" dirty="0"/>
              <a:t>This is not only to support the funding decision process, but also to support applicants in initiall</a:t>
            </a:r>
            <a:r>
              <a:rPr lang="en-US" sz="2000" dirty="0"/>
              <a:t>y exploring and generating ideas about the evidence generation for their specific project and its’ goals.</a:t>
            </a:r>
          </a:p>
          <a:p>
            <a:pPr marL="0" lvl="0" indent="0" algn="l" defTabSz="800100">
              <a:lnSpc>
                <a:spcPct val="90000"/>
              </a:lnSpc>
              <a:spcBef>
                <a:spcPct val="0"/>
              </a:spcBef>
              <a:spcAft>
                <a:spcPct val="35000"/>
              </a:spcAft>
              <a:buNone/>
            </a:pPr>
            <a:endParaRPr lang="en-US" sz="2000" dirty="0"/>
          </a:p>
          <a:p>
            <a:pPr marL="0" lvl="0" indent="0" algn="l" defTabSz="800100">
              <a:lnSpc>
                <a:spcPct val="90000"/>
              </a:lnSpc>
              <a:spcBef>
                <a:spcPct val="0"/>
              </a:spcBef>
              <a:spcAft>
                <a:spcPct val="35000"/>
              </a:spcAft>
              <a:buNone/>
            </a:pPr>
            <a:r>
              <a:rPr lang="en-US" sz="2000" dirty="0"/>
              <a:t>This is a useful start, with major grant projects awarded funding then required to deliver an evaluation of their project (at suitable project timelines), as outlined in the evaluation specification documents. </a:t>
            </a:r>
            <a:endParaRPr lang="en-US" sz="2000" kern="1200" dirty="0"/>
          </a:p>
        </p:txBody>
      </p:sp>
      <p:sp>
        <p:nvSpPr>
          <p:cNvPr id="3" name="Slide Number Placeholder 2">
            <a:extLst>
              <a:ext uri="{FF2B5EF4-FFF2-40B4-BE49-F238E27FC236}">
                <a16:creationId xmlns:a16="http://schemas.microsoft.com/office/drawing/2014/main" id="{B046A1B5-30F0-CE94-2798-46DAB4FAD554}"/>
              </a:ext>
            </a:extLst>
          </p:cNvPr>
          <p:cNvSpPr>
            <a:spLocks noGrp="1"/>
          </p:cNvSpPr>
          <p:nvPr>
            <p:ph type="sldNum" sz="quarter" idx="4"/>
          </p:nvPr>
        </p:nvSpPr>
        <p:spPr>
          <a:xfrm>
            <a:off x="11111564" y="6589784"/>
            <a:ext cx="775636" cy="136323"/>
          </a:xfrm>
        </p:spPr>
        <p:txBody>
          <a:bodyPr/>
          <a:lstStyle/>
          <a:p>
            <a:r>
              <a:rPr lang="en-GB" dirty="0"/>
              <a:t>|   </a:t>
            </a:r>
            <a:fld id="{5898CC38-F149-5B45-A1B4-290B41364A0C}" type="slidenum">
              <a:rPr lang="en-GB" smtClean="0"/>
              <a:pPr/>
              <a:t>3</a:t>
            </a:fld>
            <a:endParaRPr lang="en-GB" dirty="0"/>
          </a:p>
        </p:txBody>
      </p:sp>
      <p:sp>
        <p:nvSpPr>
          <p:cNvPr id="4" name="Slide Number Placeholder 2">
            <a:extLst>
              <a:ext uri="{FF2B5EF4-FFF2-40B4-BE49-F238E27FC236}">
                <a16:creationId xmlns:a16="http://schemas.microsoft.com/office/drawing/2014/main" id="{5E5EE614-A70E-7D2E-A67E-5EAC364F2074}"/>
              </a:ext>
            </a:extLst>
          </p:cNvPr>
          <p:cNvSpPr txBox="1">
            <a:spLocks/>
          </p:cNvSpPr>
          <p:nvPr/>
        </p:nvSpPr>
        <p:spPr>
          <a:xfrm>
            <a:off x="110483" y="6570931"/>
            <a:ext cx="775636" cy="136323"/>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a:t>
            </a:r>
            <a:fld id="{5898CC38-F149-5B45-A1B4-290B41364A0C}" type="slidenum">
              <a:rPr lang="en-GB" smtClean="0"/>
              <a:pPr/>
              <a:t>3</a:t>
            </a:fld>
            <a:endParaRPr lang="en-GB" dirty="0"/>
          </a:p>
        </p:txBody>
      </p:sp>
    </p:spTree>
    <p:extLst>
      <p:ext uri="{BB962C8B-B14F-4D97-AF65-F5344CB8AC3E}">
        <p14:creationId xmlns:p14="http://schemas.microsoft.com/office/powerpoint/2010/main" val="850647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A9BC95D-51E4-A2DF-F548-F8E839708CE7}"/>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3" y="517524"/>
            <a:ext cx="5668115" cy="1065091"/>
          </a:xfrm>
        </p:spPr>
        <p:txBody>
          <a:bodyPr/>
          <a:lstStyle/>
          <a:p>
            <a:r>
              <a:rPr lang="en-GB"/>
              <a:t>Data collection methods</a:t>
            </a:r>
            <a:endParaRPr lang="en-US"/>
          </a:p>
        </p:txBody>
      </p:sp>
      <p:sp>
        <p:nvSpPr>
          <p:cNvPr id="3" name="Content Placeholder 2">
            <a:extLst>
              <a:ext uri="{FF2B5EF4-FFF2-40B4-BE49-F238E27FC236}">
                <a16:creationId xmlns:a16="http://schemas.microsoft.com/office/drawing/2014/main" id="{05EE1606-C1EF-D800-08A9-F0B76E2F679B}"/>
              </a:ext>
            </a:extLst>
          </p:cNvPr>
          <p:cNvSpPr>
            <a:spLocks noGrp="1"/>
          </p:cNvSpPr>
          <p:nvPr>
            <p:ph idx="1"/>
          </p:nvPr>
        </p:nvSpPr>
        <p:spPr>
          <a:xfrm>
            <a:off x="539748" y="1391920"/>
            <a:ext cx="5759451" cy="4621530"/>
          </a:xfrm>
        </p:spPr>
        <p:txBody>
          <a:bodyPr/>
          <a:lstStyle/>
          <a:p>
            <a:pPr>
              <a:spcBef>
                <a:spcPts val="1200"/>
              </a:spcBef>
              <a:spcAft>
                <a:spcPts val="0"/>
              </a:spcAft>
            </a:pPr>
            <a:r>
              <a:rPr lang="en-GB" sz="1800" dirty="0"/>
              <a:t>Now you know what your evaluation questions are, you are ready to select your data collection methods</a:t>
            </a:r>
          </a:p>
          <a:p>
            <a:pPr marL="457200" indent="-457200">
              <a:spcBef>
                <a:spcPts val="1200"/>
              </a:spcBef>
              <a:spcAft>
                <a:spcPts val="0"/>
              </a:spcAft>
              <a:buFont typeface="Arial" panose="020B0604020202020204" pitchFamily="34" charset="0"/>
              <a:buChar char="•"/>
            </a:pPr>
            <a:r>
              <a:rPr lang="en-US" sz="1800" b="0" dirty="0">
                <a:cs typeface="Calibri"/>
              </a:rPr>
              <a:t>If you are doing a lean evaluation, you should have a few choice evaluation questions to look at</a:t>
            </a:r>
          </a:p>
          <a:p>
            <a:pPr marL="457200" indent="-457200">
              <a:spcBef>
                <a:spcPts val="1200"/>
              </a:spcBef>
              <a:spcAft>
                <a:spcPts val="0"/>
              </a:spcAft>
              <a:buFont typeface="Arial" panose="020B0604020202020204" pitchFamily="34" charset="0"/>
              <a:buChar char="•"/>
            </a:pPr>
            <a:r>
              <a:rPr lang="en-US" sz="1800" b="0" dirty="0">
                <a:cs typeface="Calibri"/>
              </a:rPr>
              <a:t>If you want to know something about all your users, you can do a survey or a census. You can also use project data that you might collect on all users</a:t>
            </a:r>
          </a:p>
          <a:p>
            <a:pPr marL="457200" indent="-457200">
              <a:spcBef>
                <a:spcPts val="1200"/>
              </a:spcBef>
              <a:spcAft>
                <a:spcPts val="0"/>
              </a:spcAft>
              <a:buFont typeface="Arial" panose="020B0604020202020204" pitchFamily="34" charset="0"/>
              <a:buChar char="•"/>
            </a:pPr>
            <a:r>
              <a:rPr lang="en-US" sz="1800" b="0" dirty="0">
                <a:cs typeface="Calibri"/>
              </a:rPr>
              <a:t>If you want to explore people’s experiences of a particular aspect of the project, but you don’t need to know what everyone thinks, you can do an interview, focus group or a case study</a:t>
            </a:r>
          </a:p>
          <a:p>
            <a:pPr>
              <a:spcBef>
                <a:spcPts val="1200"/>
              </a:spcBef>
              <a:spcAft>
                <a:spcPts val="0"/>
              </a:spcAft>
            </a:pPr>
            <a:r>
              <a:rPr lang="en-GB" sz="1800" dirty="0">
                <a:cs typeface="Calibri"/>
              </a:rPr>
              <a:t>So, take your evaluation questions, and for each one think about</a:t>
            </a:r>
          </a:p>
          <a:p>
            <a:pPr marL="457200" lvl="1" indent="-457200">
              <a:spcBef>
                <a:spcPts val="1200"/>
              </a:spcBef>
              <a:spcAft>
                <a:spcPts val="0"/>
              </a:spcAft>
              <a:buFont typeface="Arial" panose="020B0604020202020204" pitchFamily="34" charset="0"/>
              <a:buChar char="•"/>
            </a:pPr>
            <a:r>
              <a:rPr lang="en-GB" sz="1800" dirty="0">
                <a:cs typeface="Calibri"/>
              </a:rPr>
              <a:t>What do we want to measure?</a:t>
            </a:r>
          </a:p>
          <a:p>
            <a:pPr marL="457200" lvl="1" indent="-457200">
              <a:spcBef>
                <a:spcPts val="1200"/>
              </a:spcBef>
              <a:spcAft>
                <a:spcPts val="0"/>
              </a:spcAft>
              <a:buFont typeface="Arial" panose="020B0604020202020204" pitchFamily="34" charset="0"/>
              <a:buChar char="•"/>
            </a:pPr>
            <a:r>
              <a:rPr lang="en-GB" sz="1800" dirty="0">
                <a:cs typeface="Calibri"/>
              </a:rPr>
              <a:t>How will we collect data to help answer it?</a:t>
            </a:r>
            <a:endParaRPr lang="en-US" sz="1800" dirty="0">
              <a:cs typeface="Calibri"/>
            </a:endParaRPr>
          </a:p>
          <a:p>
            <a:pPr>
              <a:spcBef>
                <a:spcPts val="1200"/>
              </a:spcBef>
              <a:spcAft>
                <a:spcPts val="0"/>
              </a:spcAft>
            </a:pPr>
            <a:endParaRPr lang="en-GB" sz="1800" b="0" dirty="0"/>
          </a:p>
          <a:p>
            <a:pPr marL="285750" indent="-285750">
              <a:spcBef>
                <a:spcPts val="1200"/>
              </a:spcBef>
              <a:spcAft>
                <a:spcPts val="0"/>
              </a:spcAft>
              <a:buFont typeface="Arial" panose="020B0604020202020204" pitchFamily="34" charset="0"/>
              <a:buChar char="•"/>
            </a:pPr>
            <a:endParaRPr lang="en-GB" sz="1800" b="0" dirty="0"/>
          </a:p>
          <a:p>
            <a:pPr>
              <a:spcBef>
                <a:spcPts val="1200"/>
              </a:spcBef>
              <a:spcAft>
                <a:spcPts val="0"/>
              </a:spcAft>
            </a:pPr>
            <a:endParaRPr lang="en-GB" sz="1800" b="0" dirty="0"/>
          </a:p>
        </p:txBody>
      </p:sp>
      <p:grpSp>
        <p:nvGrpSpPr>
          <p:cNvPr id="6" name="Group 5">
            <a:extLst>
              <a:ext uri="{FF2B5EF4-FFF2-40B4-BE49-F238E27FC236}">
                <a16:creationId xmlns:a16="http://schemas.microsoft.com/office/drawing/2014/main" id="{FC8CECA5-AC21-08E8-D633-DDAA5FBEF815}"/>
              </a:ext>
            </a:extLst>
          </p:cNvPr>
          <p:cNvGrpSpPr/>
          <p:nvPr/>
        </p:nvGrpSpPr>
        <p:grpSpPr>
          <a:xfrm>
            <a:off x="11284516" y="193696"/>
            <a:ext cx="723734" cy="625454"/>
            <a:chOff x="11284516" y="193696"/>
            <a:chExt cx="723734" cy="625454"/>
          </a:xfrm>
        </p:grpSpPr>
        <p:sp>
          <p:nvSpPr>
            <p:cNvPr id="7" name="Teardrop 6">
              <a:extLst>
                <a:ext uri="{FF2B5EF4-FFF2-40B4-BE49-F238E27FC236}">
                  <a16:creationId xmlns:a16="http://schemas.microsoft.com/office/drawing/2014/main" id="{E06E7B6C-B65A-12DF-2153-6071D13722CC}"/>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descr="Questions">
              <a:extLst>
                <a:ext uri="{FF2B5EF4-FFF2-40B4-BE49-F238E27FC236}">
                  <a16:creationId xmlns:a16="http://schemas.microsoft.com/office/drawing/2014/main" id="{3685CA41-F2FD-FDF6-1F44-F6A7E176178E}"/>
                </a:ext>
              </a:extLst>
            </p:cNvPr>
            <p:cNvSpPr/>
            <p:nvPr/>
          </p:nvSpPr>
          <p:spPr>
            <a:xfrm>
              <a:off x="11360011" y="216026"/>
              <a:ext cx="573730" cy="56956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grpSp>
      <p:pic>
        <p:nvPicPr>
          <p:cNvPr id="4" name="Picture Placeholder 10">
            <a:extLst>
              <a:ext uri="{FF2B5EF4-FFF2-40B4-BE49-F238E27FC236}">
                <a16:creationId xmlns:a16="http://schemas.microsoft.com/office/drawing/2014/main" id="{14A063DA-DA92-53ED-67E3-F64ED5AC234D}"/>
              </a:ext>
            </a:extLst>
          </p:cNvPr>
          <p:cNvPicPr>
            <a:picLocks noChangeAspect="1"/>
          </p:cNvPicPr>
          <p:nvPr/>
        </p:nvPicPr>
        <p:blipFill rotWithShape="1">
          <a:blip r:embed="rId5">
            <a:extLst>
              <a:ext uri="{28A0092B-C50C-407E-A947-70E740481C1C}">
                <a14:useLocalDpi xmlns:a14="http://schemas.microsoft.com/office/drawing/2010/main" val="0"/>
              </a:ext>
            </a:extLst>
          </a:blip>
          <a:srcRect l="7837" r="37071"/>
          <a:stretch/>
        </p:blipFill>
        <p:spPr>
          <a:xfrm>
            <a:off x="6524625" y="0"/>
            <a:ext cx="566737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pic>
      <p:sp>
        <p:nvSpPr>
          <p:cNvPr id="5" name="Slide Number Placeholder 2">
            <a:extLst>
              <a:ext uri="{FF2B5EF4-FFF2-40B4-BE49-F238E27FC236}">
                <a16:creationId xmlns:a16="http://schemas.microsoft.com/office/drawing/2014/main" id="{D6CD87FD-3FF1-47EE-67EC-3F0E4B971C58}"/>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30</a:t>
            </a:fld>
            <a:endParaRPr lang="en-GB" dirty="0"/>
          </a:p>
        </p:txBody>
      </p:sp>
    </p:spTree>
    <p:extLst>
      <p:ext uri="{BB962C8B-B14F-4D97-AF65-F5344CB8AC3E}">
        <p14:creationId xmlns:p14="http://schemas.microsoft.com/office/powerpoint/2010/main" val="2845776042"/>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58046235-4058-8333-35E2-7557E841687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7560" r="17560"/>
          <a:stretch/>
        </p:blipFill>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lstStyle/>
          <a:p>
            <a:r>
              <a:rPr lang="en-GB"/>
              <a:t>Project data</a:t>
            </a:r>
            <a:endParaRPr lang="en-US"/>
          </a:p>
        </p:txBody>
      </p:sp>
      <p:sp>
        <p:nvSpPr>
          <p:cNvPr id="3" name="Content Placeholder 2">
            <a:extLst>
              <a:ext uri="{FF2B5EF4-FFF2-40B4-BE49-F238E27FC236}">
                <a16:creationId xmlns:a16="http://schemas.microsoft.com/office/drawing/2014/main" id="{C831B81E-998B-E0DC-F970-593433FA47C8}"/>
              </a:ext>
            </a:extLst>
          </p:cNvPr>
          <p:cNvSpPr>
            <a:spLocks noGrp="1"/>
          </p:cNvSpPr>
          <p:nvPr>
            <p:ph idx="1"/>
          </p:nvPr>
        </p:nvSpPr>
        <p:spPr>
          <a:xfrm>
            <a:off x="539749" y="1582615"/>
            <a:ext cx="5556251" cy="4141450"/>
          </a:xfrm>
        </p:spPr>
        <p:txBody>
          <a:bodyPr vert="horz" lIns="91440" tIns="45720" rIns="91440" bIns="45720" rtlCol="0" anchor="t">
            <a:normAutofit/>
          </a:bodyPr>
          <a:lstStyle/>
          <a:p>
            <a:pPr>
              <a:spcBef>
                <a:spcPts val="1200"/>
              </a:spcBef>
              <a:spcAft>
                <a:spcPts val="0"/>
              </a:spcAft>
            </a:pPr>
            <a:r>
              <a:rPr lang="en-US" sz="1800" b="0" dirty="0">
                <a:cs typeface="Calibri"/>
              </a:rPr>
              <a:t>This is the outputs from your project or intervention.  It could include but is not limited to:</a:t>
            </a:r>
            <a:endParaRPr lang="en-US" sz="1800" dirty="0">
              <a:cs typeface="Calibri"/>
            </a:endParaRPr>
          </a:p>
          <a:p>
            <a:pPr marL="457200" indent="-457200">
              <a:spcBef>
                <a:spcPts val="1200"/>
              </a:spcBef>
              <a:spcAft>
                <a:spcPts val="0"/>
              </a:spcAft>
              <a:buFont typeface="Arial" panose="020B0604020202020204" pitchFamily="34" charset="0"/>
              <a:buChar char="•"/>
            </a:pPr>
            <a:r>
              <a:rPr lang="en-US" sz="1800" b="0" dirty="0">
                <a:cs typeface="Calibri"/>
              </a:rPr>
              <a:t>Referrals made</a:t>
            </a:r>
          </a:p>
          <a:p>
            <a:pPr marL="457200" indent="-457200">
              <a:spcBef>
                <a:spcPts val="1200"/>
              </a:spcBef>
              <a:spcAft>
                <a:spcPts val="0"/>
              </a:spcAft>
              <a:buFont typeface="Arial" panose="020B0604020202020204" pitchFamily="34" charset="0"/>
              <a:buChar char="•"/>
            </a:pPr>
            <a:r>
              <a:rPr lang="en-US" sz="1800" b="0" dirty="0">
                <a:cs typeface="Calibri"/>
              </a:rPr>
              <a:t>People supported</a:t>
            </a:r>
          </a:p>
          <a:p>
            <a:pPr marL="457200" indent="-457200">
              <a:spcBef>
                <a:spcPts val="1200"/>
              </a:spcBef>
              <a:spcAft>
                <a:spcPts val="0"/>
              </a:spcAft>
              <a:buFont typeface="Arial" panose="020B0604020202020204" pitchFamily="34" charset="0"/>
              <a:buChar char="•"/>
            </a:pPr>
            <a:r>
              <a:rPr lang="en-US" sz="1800" b="0" dirty="0">
                <a:cs typeface="Calibri"/>
              </a:rPr>
              <a:t>Staff trained</a:t>
            </a:r>
          </a:p>
          <a:p>
            <a:pPr marL="457200" indent="-457200">
              <a:spcBef>
                <a:spcPts val="1200"/>
              </a:spcBef>
              <a:spcAft>
                <a:spcPts val="0"/>
              </a:spcAft>
              <a:buFont typeface="Arial" panose="020B0604020202020204" pitchFamily="34" charset="0"/>
              <a:buChar char="•"/>
            </a:pPr>
            <a:r>
              <a:rPr lang="en-US" sz="1800" b="0" dirty="0">
                <a:cs typeface="Calibri"/>
              </a:rPr>
              <a:t>Staff performance</a:t>
            </a:r>
          </a:p>
          <a:p>
            <a:pPr marL="457200" indent="-457200">
              <a:spcBef>
                <a:spcPts val="1200"/>
              </a:spcBef>
              <a:spcAft>
                <a:spcPts val="0"/>
              </a:spcAft>
              <a:buFont typeface="Arial" panose="020B0604020202020204" pitchFamily="34" charset="0"/>
              <a:buChar char="•"/>
            </a:pPr>
            <a:r>
              <a:rPr lang="en-US" sz="1800" b="0" dirty="0">
                <a:cs typeface="Calibri"/>
              </a:rPr>
              <a:t>Risks and issues managed</a:t>
            </a:r>
          </a:p>
          <a:p>
            <a:pPr marL="457200" indent="-457200">
              <a:spcBef>
                <a:spcPts val="1200"/>
              </a:spcBef>
              <a:spcAft>
                <a:spcPts val="0"/>
              </a:spcAft>
              <a:buFont typeface="Arial" panose="020B0604020202020204" pitchFamily="34" charset="0"/>
              <a:buChar char="•"/>
            </a:pPr>
            <a:r>
              <a:rPr lang="en-US" sz="1800" b="0" dirty="0">
                <a:cs typeface="Calibri"/>
              </a:rPr>
              <a:t>Improvements made</a:t>
            </a:r>
          </a:p>
          <a:p>
            <a:pPr marL="457200" indent="-457200">
              <a:spcBef>
                <a:spcPts val="1200"/>
              </a:spcBef>
              <a:spcAft>
                <a:spcPts val="0"/>
              </a:spcAft>
              <a:buFont typeface="Arial" panose="020B0604020202020204" pitchFamily="34" charset="0"/>
              <a:buChar char="•"/>
            </a:pPr>
            <a:r>
              <a:rPr lang="en-US" sz="1800" b="0" dirty="0">
                <a:cs typeface="Calibri"/>
              </a:rPr>
              <a:t>Costs vs. budget</a:t>
            </a:r>
          </a:p>
          <a:p>
            <a:pPr marL="457200" indent="-457200">
              <a:spcBef>
                <a:spcPts val="1200"/>
              </a:spcBef>
              <a:spcAft>
                <a:spcPts val="0"/>
              </a:spcAft>
              <a:buFont typeface="Arial" panose="020B0604020202020204" pitchFamily="34" charset="0"/>
              <a:buChar char="•"/>
            </a:pPr>
            <a:endParaRPr lang="en-US" sz="1800" b="0" dirty="0">
              <a:cs typeface="Calibri"/>
            </a:endParaRPr>
          </a:p>
        </p:txBody>
      </p:sp>
      <p:sp>
        <p:nvSpPr>
          <p:cNvPr id="4" name="Slide Number Placeholder 2">
            <a:extLst>
              <a:ext uri="{FF2B5EF4-FFF2-40B4-BE49-F238E27FC236}">
                <a16:creationId xmlns:a16="http://schemas.microsoft.com/office/drawing/2014/main" id="{08D56C3D-A40C-7433-79AA-3092CFAE4B95}"/>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31</a:t>
            </a:fld>
            <a:endParaRPr lang="en-GB" dirty="0"/>
          </a:p>
        </p:txBody>
      </p:sp>
    </p:spTree>
    <p:extLst>
      <p:ext uri="{BB962C8B-B14F-4D97-AF65-F5344CB8AC3E}">
        <p14:creationId xmlns:p14="http://schemas.microsoft.com/office/powerpoint/2010/main" val="1440258929"/>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58046235-4058-8333-35E2-7557E841687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519" r="22519"/>
          <a:stretch/>
        </p:blipFill>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lstStyle/>
          <a:p>
            <a:r>
              <a:rPr lang="en-GB"/>
              <a:t>Surveys</a:t>
            </a:r>
            <a:endParaRPr lang="en-US"/>
          </a:p>
        </p:txBody>
      </p:sp>
      <p:sp>
        <p:nvSpPr>
          <p:cNvPr id="3" name="Content Placeholder 2">
            <a:extLst>
              <a:ext uri="{FF2B5EF4-FFF2-40B4-BE49-F238E27FC236}">
                <a16:creationId xmlns:a16="http://schemas.microsoft.com/office/drawing/2014/main" id="{C831B81E-998B-E0DC-F970-593433FA47C8}"/>
              </a:ext>
            </a:extLst>
          </p:cNvPr>
          <p:cNvSpPr>
            <a:spLocks noGrp="1"/>
          </p:cNvSpPr>
          <p:nvPr>
            <p:ph idx="1"/>
          </p:nvPr>
        </p:nvSpPr>
        <p:spPr>
          <a:xfrm>
            <a:off x="539749" y="1582615"/>
            <a:ext cx="5556251" cy="4141450"/>
          </a:xfrm>
        </p:spPr>
        <p:txBody>
          <a:bodyPr vert="horz" lIns="91440" tIns="45720" rIns="91440" bIns="45720" rtlCol="0" anchor="t">
            <a:normAutofit/>
          </a:bodyPr>
          <a:lstStyle/>
          <a:p>
            <a:pPr marL="457200" indent="-457200">
              <a:buFont typeface="Arial" panose="020B0604020202020204" pitchFamily="34" charset="0"/>
              <a:buChar char="•"/>
            </a:pPr>
            <a:r>
              <a:rPr lang="en-US" sz="1800" b="0" dirty="0">
                <a:cs typeface="Calibri"/>
              </a:rPr>
              <a:t>Create a list of questions, no more than ten questions</a:t>
            </a:r>
            <a:endParaRPr lang="en-US" sz="1800" dirty="0">
              <a:cs typeface="Calibri"/>
            </a:endParaRPr>
          </a:p>
          <a:p>
            <a:pPr marL="457200" indent="-457200">
              <a:buFont typeface="Arial" panose="020B0604020202020204" pitchFamily="34" charset="0"/>
              <a:buChar char="•"/>
            </a:pPr>
            <a:r>
              <a:rPr lang="en-US" sz="1800" b="0" dirty="0">
                <a:cs typeface="Calibri"/>
              </a:rPr>
              <a:t>Keep the list of questions focused</a:t>
            </a:r>
          </a:p>
          <a:p>
            <a:pPr marL="457200" indent="-457200">
              <a:buFont typeface="Arial" panose="020B0604020202020204" pitchFamily="34" charset="0"/>
              <a:buChar char="•"/>
            </a:pPr>
            <a:r>
              <a:rPr lang="en-US" sz="1800" b="0" dirty="0">
                <a:cs typeface="Calibri"/>
              </a:rPr>
              <a:t>Decide if you're going to talk to everyone or a sample</a:t>
            </a:r>
          </a:p>
          <a:p>
            <a:pPr marL="457200" indent="-457200">
              <a:buFont typeface="Arial" panose="020B0604020202020204" pitchFamily="34" charset="0"/>
              <a:buChar char="•"/>
            </a:pPr>
            <a:r>
              <a:rPr lang="en-US" sz="1800" b="0" dirty="0">
                <a:cs typeface="Calibri"/>
              </a:rPr>
              <a:t>If you're going to talk to a sample, select the sample at random or try to make the sample representative</a:t>
            </a:r>
          </a:p>
        </p:txBody>
      </p:sp>
      <p:sp>
        <p:nvSpPr>
          <p:cNvPr id="8" name="Rectangle: Rounded Corners 7">
            <a:extLst>
              <a:ext uri="{FF2B5EF4-FFF2-40B4-BE49-F238E27FC236}">
                <a16:creationId xmlns:a16="http://schemas.microsoft.com/office/drawing/2014/main" id="{ECFE5906-57E0-6AE0-21EB-564705ADA4C6}"/>
              </a:ext>
            </a:extLst>
          </p:cNvPr>
          <p:cNvSpPr/>
          <p:nvPr/>
        </p:nvSpPr>
        <p:spPr>
          <a:xfrm>
            <a:off x="315061" y="5321445"/>
            <a:ext cx="6208825" cy="699620"/>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23C9D2E-4B4D-354B-DE9B-B4BD8DC4E3E0}"/>
              </a:ext>
            </a:extLst>
          </p:cNvPr>
          <p:cNvSpPr txBox="1">
            <a:spLocks/>
          </p:cNvSpPr>
          <p:nvPr/>
        </p:nvSpPr>
        <p:spPr>
          <a:xfrm>
            <a:off x="1056560" y="5309672"/>
            <a:ext cx="5383104" cy="46068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Would online survey or paper-based be best for the audience?</a:t>
            </a:r>
          </a:p>
        </p:txBody>
      </p:sp>
      <p:pic>
        <p:nvPicPr>
          <p:cNvPr id="10" name="Graphic 9" descr="Lightbulb and gear with solid fill">
            <a:extLst>
              <a:ext uri="{FF2B5EF4-FFF2-40B4-BE49-F238E27FC236}">
                <a16:creationId xmlns:a16="http://schemas.microsoft.com/office/drawing/2014/main" id="{E791DFDE-48A1-64B5-02FB-3B14B6E09F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8084" y="5382982"/>
            <a:ext cx="523256" cy="523256"/>
          </a:xfrm>
          <a:prstGeom prst="rect">
            <a:avLst/>
          </a:prstGeom>
        </p:spPr>
      </p:pic>
      <p:sp>
        <p:nvSpPr>
          <p:cNvPr id="4" name="Slide Number Placeholder 2">
            <a:extLst>
              <a:ext uri="{FF2B5EF4-FFF2-40B4-BE49-F238E27FC236}">
                <a16:creationId xmlns:a16="http://schemas.microsoft.com/office/drawing/2014/main" id="{C4B055BC-03B5-F8EF-8E19-DBEA87D57D23}"/>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32</a:t>
            </a:fld>
            <a:endParaRPr lang="en-GB" dirty="0"/>
          </a:p>
        </p:txBody>
      </p:sp>
    </p:spTree>
    <p:extLst>
      <p:ext uri="{BB962C8B-B14F-4D97-AF65-F5344CB8AC3E}">
        <p14:creationId xmlns:p14="http://schemas.microsoft.com/office/powerpoint/2010/main" val="458040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in a room&#10;&#10;Description automatically generated">
            <a:extLst>
              <a:ext uri="{FF2B5EF4-FFF2-40B4-BE49-F238E27FC236}">
                <a16:creationId xmlns:a16="http://schemas.microsoft.com/office/drawing/2014/main" id="{58046235-4058-8333-35E2-7557E841687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454" r="22454"/>
          <a:stretch>
            <a:fillRect/>
          </a:stretch>
        </p:blipFill>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lstStyle/>
          <a:p>
            <a:r>
              <a:rPr lang="en-GB"/>
              <a:t>Interviews, focus groups</a:t>
            </a:r>
            <a:endParaRPr lang="en-US"/>
          </a:p>
        </p:txBody>
      </p:sp>
      <p:sp>
        <p:nvSpPr>
          <p:cNvPr id="3" name="Content Placeholder 2">
            <a:extLst>
              <a:ext uri="{FF2B5EF4-FFF2-40B4-BE49-F238E27FC236}">
                <a16:creationId xmlns:a16="http://schemas.microsoft.com/office/drawing/2014/main" id="{C831B81E-998B-E0DC-F970-593433FA47C8}"/>
              </a:ext>
            </a:extLst>
          </p:cNvPr>
          <p:cNvSpPr>
            <a:spLocks noGrp="1"/>
          </p:cNvSpPr>
          <p:nvPr>
            <p:ph idx="1"/>
          </p:nvPr>
        </p:nvSpPr>
        <p:spPr>
          <a:xfrm>
            <a:off x="545124" y="1358275"/>
            <a:ext cx="5556251" cy="4141450"/>
          </a:xfrm>
        </p:spPr>
        <p:txBody>
          <a:bodyPr vert="horz" lIns="91440" tIns="45720" rIns="91440" bIns="45720" rtlCol="0" anchor="t">
            <a:normAutofit/>
          </a:bodyPr>
          <a:lstStyle/>
          <a:p>
            <a:pPr>
              <a:spcAft>
                <a:spcPts val="600"/>
              </a:spcAft>
            </a:pPr>
            <a:r>
              <a:rPr lang="en-US" sz="1800" b="0" dirty="0">
                <a:cs typeface="Calibri"/>
              </a:rPr>
              <a:t>These might be: </a:t>
            </a:r>
          </a:p>
          <a:p>
            <a:pPr marL="687070" lvl="2" indent="-457200">
              <a:spcAft>
                <a:spcPts val="600"/>
              </a:spcAft>
            </a:pPr>
            <a:r>
              <a:rPr lang="en-US" sz="1800" b="0" dirty="0">
                <a:cs typeface="Calibri"/>
              </a:rPr>
              <a:t>Informal chats</a:t>
            </a:r>
          </a:p>
          <a:p>
            <a:pPr marL="687070" lvl="2" indent="-457200">
              <a:spcAft>
                <a:spcPts val="600"/>
              </a:spcAft>
            </a:pPr>
            <a:r>
              <a:rPr lang="en-US" sz="1800" b="0" dirty="0">
                <a:cs typeface="Calibri"/>
              </a:rPr>
              <a:t>Interviews</a:t>
            </a:r>
          </a:p>
          <a:p>
            <a:pPr marL="687070" lvl="2" indent="-457200">
              <a:spcAft>
                <a:spcPts val="600"/>
              </a:spcAft>
            </a:pPr>
            <a:r>
              <a:rPr lang="en-US" sz="1800" b="0" dirty="0">
                <a:cs typeface="Calibri"/>
              </a:rPr>
              <a:t>Group discussions</a:t>
            </a:r>
          </a:p>
          <a:p>
            <a:pPr marL="457200" indent="-457200">
              <a:spcAft>
                <a:spcPts val="600"/>
              </a:spcAft>
              <a:buFont typeface="Arial" panose="020B0604020202020204" pitchFamily="34" charset="0"/>
              <a:buChar char="•"/>
            </a:pPr>
            <a:r>
              <a:rPr lang="en-US" sz="1800" b="0" dirty="0">
                <a:cs typeface="Calibri"/>
              </a:rPr>
              <a:t>Would online or face-to-face be best for the audience?</a:t>
            </a:r>
          </a:p>
          <a:p>
            <a:pPr marL="457200" indent="-457200">
              <a:spcAft>
                <a:spcPts val="600"/>
              </a:spcAft>
              <a:buFont typeface="Arial" panose="020B0604020202020204" pitchFamily="34" charset="0"/>
              <a:buChar char="•"/>
            </a:pPr>
            <a:r>
              <a:rPr lang="en-US" sz="1800" b="0" dirty="0">
                <a:cs typeface="Calibri"/>
              </a:rPr>
              <a:t>Create a list of exploratory questions – what do you want to know?</a:t>
            </a:r>
          </a:p>
          <a:p>
            <a:pPr marL="457200" indent="-457200">
              <a:spcAft>
                <a:spcPts val="600"/>
              </a:spcAft>
              <a:buFont typeface="Arial" panose="020B0604020202020204" pitchFamily="34" charset="0"/>
              <a:buChar char="•"/>
            </a:pPr>
            <a:r>
              <a:rPr lang="en-US" sz="1800" b="0" dirty="0">
                <a:cs typeface="Calibri"/>
              </a:rPr>
              <a:t>Try to get a small sample of people with different and contrasting experiences in relation to your evaluation questions</a:t>
            </a:r>
          </a:p>
        </p:txBody>
      </p:sp>
      <p:sp>
        <p:nvSpPr>
          <p:cNvPr id="8" name="Rectangle: Rounded Corners 7">
            <a:extLst>
              <a:ext uri="{FF2B5EF4-FFF2-40B4-BE49-F238E27FC236}">
                <a16:creationId xmlns:a16="http://schemas.microsoft.com/office/drawing/2014/main" id="{ECFE5906-57E0-6AE0-21EB-564705ADA4C6}"/>
              </a:ext>
            </a:extLst>
          </p:cNvPr>
          <p:cNvSpPr/>
          <p:nvPr/>
        </p:nvSpPr>
        <p:spPr>
          <a:xfrm>
            <a:off x="315061" y="5538179"/>
            <a:ext cx="6208825" cy="699620"/>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23C9D2E-4B4D-354B-DE9B-B4BD8DC4E3E0}"/>
              </a:ext>
            </a:extLst>
          </p:cNvPr>
          <p:cNvSpPr txBox="1">
            <a:spLocks/>
          </p:cNvSpPr>
          <p:nvPr/>
        </p:nvSpPr>
        <p:spPr>
          <a:xfrm>
            <a:off x="1068496" y="5499725"/>
            <a:ext cx="5383104" cy="46068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For a lean evaluation, you need to keep the data collection small and focused!</a:t>
            </a:r>
          </a:p>
          <a:p>
            <a:r>
              <a:rPr lang="en-GB" sz="2400">
                <a:solidFill>
                  <a:schemeClr val="bg1"/>
                </a:solidFill>
              </a:rPr>
              <a:t>!</a:t>
            </a:r>
            <a:endParaRPr lang="en-US" sz="2400">
              <a:solidFill>
                <a:schemeClr val="bg1"/>
              </a:solidFill>
            </a:endParaRPr>
          </a:p>
        </p:txBody>
      </p:sp>
      <p:pic>
        <p:nvPicPr>
          <p:cNvPr id="10" name="Graphic 9" descr="Lightbulb and gear with solid fill">
            <a:extLst>
              <a:ext uri="{FF2B5EF4-FFF2-40B4-BE49-F238E27FC236}">
                <a16:creationId xmlns:a16="http://schemas.microsoft.com/office/drawing/2014/main" id="{E791DFDE-48A1-64B5-02FB-3B14B6E09F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8084" y="5599716"/>
            <a:ext cx="523256" cy="523256"/>
          </a:xfrm>
          <a:prstGeom prst="rect">
            <a:avLst/>
          </a:prstGeom>
        </p:spPr>
      </p:pic>
      <p:sp>
        <p:nvSpPr>
          <p:cNvPr id="4" name="Slide Number Placeholder 2">
            <a:extLst>
              <a:ext uri="{FF2B5EF4-FFF2-40B4-BE49-F238E27FC236}">
                <a16:creationId xmlns:a16="http://schemas.microsoft.com/office/drawing/2014/main" id="{CC057ECE-1C22-3759-8150-A5A38D7C1B4C}"/>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33</a:t>
            </a:fld>
            <a:endParaRPr lang="en-GB" dirty="0"/>
          </a:p>
        </p:txBody>
      </p:sp>
    </p:spTree>
    <p:extLst>
      <p:ext uri="{BB962C8B-B14F-4D97-AF65-F5344CB8AC3E}">
        <p14:creationId xmlns:p14="http://schemas.microsoft.com/office/powerpoint/2010/main" val="3940217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58046235-4058-8333-35E2-7557E841687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450" r="22450"/>
          <a:stretch/>
        </p:blipFill>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lstStyle/>
          <a:p>
            <a:r>
              <a:rPr lang="en-GB"/>
              <a:t>Case studies</a:t>
            </a:r>
            <a:endParaRPr lang="en-US"/>
          </a:p>
        </p:txBody>
      </p:sp>
      <p:sp>
        <p:nvSpPr>
          <p:cNvPr id="3" name="Content Placeholder 2">
            <a:extLst>
              <a:ext uri="{FF2B5EF4-FFF2-40B4-BE49-F238E27FC236}">
                <a16:creationId xmlns:a16="http://schemas.microsoft.com/office/drawing/2014/main" id="{C831B81E-998B-E0DC-F970-593433FA47C8}"/>
              </a:ext>
            </a:extLst>
          </p:cNvPr>
          <p:cNvSpPr>
            <a:spLocks noGrp="1"/>
          </p:cNvSpPr>
          <p:nvPr>
            <p:ph idx="1"/>
          </p:nvPr>
        </p:nvSpPr>
        <p:spPr>
          <a:xfrm>
            <a:off x="539749" y="1582615"/>
            <a:ext cx="5556251" cy="4141450"/>
          </a:xfrm>
        </p:spPr>
        <p:txBody>
          <a:bodyPr vert="horz" lIns="91440" tIns="45720" rIns="91440" bIns="45720" rtlCol="0" anchor="t">
            <a:normAutofit/>
          </a:bodyPr>
          <a:lstStyle/>
          <a:p>
            <a:pPr marL="457200" indent="-457200">
              <a:spcBef>
                <a:spcPts val="1200"/>
              </a:spcBef>
              <a:spcAft>
                <a:spcPts val="0"/>
              </a:spcAft>
              <a:buFont typeface="Arial" panose="020B0604020202020204" pitchFamily="34" charset="0"/>
              <a:buChar char="•"/>
            </a:pPr>
            <a:r>
              <a:rPr lang="en-US" sz="1800" b="0" dirty="0">
                <a:cs typeface="Calibri"/>
              </a:rPr>
              <a:t>Explore how the service or intervention is working for a small set of users – their perceptions, attitudes and behaviors</a:t>
            </a:r>
          </a:p>
          <a:p>
            <a:pPr marL="457200" indent="-457200">
              <a:spcBef>
                <a:spcPts val="1200"/>
              </a:spcBef>
              <a:spcAft>
                <a:spcPts val="0"/>
              </a:spcAft>
              <a:buFont typeface="Arial" panose="020B0604020202020204" pitchFamily="34" charset="0"/>
              <a:buChar char="•"/>
            </a:pPr>
            <a:r>
              <a:rPr lang="en-US" sz="1800" b="0" dirty="0">
                <a:cs typeface="Calibri"/>
              </a:rPr>
              <a:t>Talk to various people who are involved: professionals, residents, family or other people who interact or work with the resident</a:t>
            </a:r>
          </a:p>
          <a:p>
            <a:pPr marL="457200" indent="-457200">
              <a:spcBef>
                <a:spcPts val="1200"/>
              </a:spcBef>
              <a:spcAft>
                <a:spcPts val="0"/>
              </a:spcAft>
              <a:buFont typeface="Arial" panose="020B0604020202020204" pitchFamily="34" charset="0"/>
              <a:buChar char="•"/>
            </a:pPr>
            <a:r>
              <a:rPr lang="en-US" sz="1800" b="0" dirty="0">
                <a:cs typeface="Calibri"/>
              </a:rPr>
              <a:t>You can do observations</a:t>
            </a:r>
          </a:p>
          <a:p>
            <a:pPr marL="457200" indent="-457200">
              <a:spcBef>
                <a:spcPts val="1200"/>
              </a:spcBef>
              <a:spcAft>
                <a:spcPts val="0"/>
              </a:spcAft>
              <a:buFont typeface="Arial" panose="020B0604020202020204" pitchFamily="34" charset="0"/>
              <a:buChar char="•"/>
            </a:pPr>
            <a:r>
              <a:rPr lang="en-US" sz="1800" b="0" dirty="0">
                <a:cs typeface="Calibri"/>
              </a:rPr>
              <a:t>You can read case notes</a:t>
            </a:r>
          </a:p>
          <a:p>
            <a:pPr marL="457200" indent="-457200">
              <a:spcBef>
                <a:spcPts val="1200"/>
              </a:spcBef>
              <a:spcAft>
                <a:spcPts val="0"/>
              </a:spcAft>
              <a:buChar char="•"/>
            </a:pPr>
            <a:r>
              <a:rPr lang="en-US" sz="1800" b="0" dirty="0">
                <a:cs typeface="Calibri"/>
              </a:rPr>
              <a:t>You'll then need to spend time bringing the case study together</a:t>
            </a:r>
          </a:p>
        </p:txBody>
      </p:sp>
      <p:sp>
        <p:nvSpPr>
          <p:cNvPr id="8" name="Rectangle: Rounded Corners 7">
            <a:extLst>
              <a:ext uri="{FF2B5EF4-FFF2-40B4-BE49-F238E27FC236}">
                <a16:creationId xmlns:a16="http://schemas.microsoft.com/office/drawing/2014/main" id="{ECFE5906-57E0-6AE0-21EB-564705ADA4C6}"/>
              </a:ext>
            </a:extLst>
          </p:cNvPr>
          <p:cNvSpPr/>
          <p:nvPr/>
        </p:nvSpPr>
        <p:spPr>
          <a:xfrm>
            <a:off x="315061" y="5525724"/>
            <a:ext cx="6208825" cy="699620"/>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23C9D2E-4B4D-354B-DE9B-B4BD8DC4E3E0}"/>
              </a:ext>
            </a:extLst>
          </p:cNvPr>
          <p:cNvSpPr txBox="1">
            <a:spLocks/>
          </p:cNvSpPr>
          <p:nvPr/>
        </p:nvSpPr>
        <p:spPr>
          <a:xfrm>
            <a:off x="1056560" y="5513951"/>
            <a:ext cx="5383104" cy="46068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For a lean evaluation you'd want to be doing between three and five.</a:t>
            </a:r>
          </a:p>
        </p:txBody>
      </p:sp>
      <p:pic>
        <p:nvPicPr>
          <p:cNvPr id="10" name="Graphic 9" descr="Lightbulb and gear with solid fill">
            <a:extLst>
              <a:ext uri="{FF2B5EF4-FFF2-40B4-BE49-F238E27FC236}">
                <a16:creationId xmlns:a16="http://schemas.microsoft.com/office/drawing/2014/main" id="{E791DFDE-48A1-64B5-02FB-3B14B6E09F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8084" y="5587261"/>
            <a:ext cx="523256" cy="523256"/>
          </a:xfrm>
          <a:prstGeom prst="rect">
            <a:avLst/>
          </a:prstGeom>
        </p:spPr>
      </p:pic>
      <p:sp>
        <p:nvSpPr>
          <p:cNvPr id="4" name="Slide Number Placeholder 2">
            <a:extLst>
              <a:ext uri="{FF2B5EF4-FFF2-40B4-BE49-F238E27FC236}">
                <a16:creationId xmlns:a16="http://schemas.microsoft.com/office/drawing/2014/main" id="{A12C0086-0E65-1675-7A5B-41804132CC46}"/>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34</a:t>
            </a:fld>
            <a:endParaRPr lang="en-GB" dirty="0"/>
          </a:p>
        </p:txBody>
      </p:sp>
    </p:spTree>
    <p:extLst>
      <p:ext uri="{BB962C8B-B14F-4D97-AF65-F5344CB8AC3E}">
        <p14:creationId xmlns:p14="http://schemas.microsoft.com/office/powerpoint/2010/main" val="2511498637"/>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writing on a white board&#10;&#10;Description automatically generated">
            <a:extLst>
              <a:ext uri="{FF2B5EF4-FFF2-40B4-BE49-F238E27FC236}">
                <a16:creationId xmlns:a16="http://schemas.microsoft.com/office/drawing/2014/main" id="{C07E2D01-0D31-BC52-A78D-8F84D10817A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023" r="22023"/>
          <a:stretch>
            <a:fillRect/>
          </a:stretch>
        </p:blipFill>
        <p:spPr>
          <a:xfrm>
            <a:off x="6524625" y="0"/>
            <a:ext cx="5667375" cy="6858000"/>
          </a:xfrm>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1097280" y="517524"/>
            <a:ext cx="4750644" cy="1065091"/>
          </a:xfrm>
        </p:spPr>
        <p:txBody>
          <a:bodyPr anchor="t">
            <a:normAutofit/>
          </a:bodyPr>
          <a:lstStyle/>
          <a:p>
            <a:pPr>
              <a:lnSpc>
                <a:spcPct val="90000"/>
              </a:lnSpc>
            </a:pPr>
            <a:r>
              <a:rPr lang="en-GB" sz="2500">
                <a:solidFill>
                  <a:srgbClr val="FF0000"/>
                </a:solidFill>
              </a:rPr>
              <a:t>Post-it notes exercise: </a:t>
            </a:r>
            <a:br>
              <a:rPr lang="en-GB" sz="2500">
                <a:solidFill>
                  <a:srgbClr val="004C94"/>
                </a:solidFill>
              </a:rPr>
            </a:br>
            <a:r>
              <a:rPr lang="en-GB" sz="2500">
                <a:solidFill>
                  <a:srgbClr val="004C94"/>
                </a:solidFill>
              </a:rPr>
              <a:t>Data collection methods</a:t>
            </a:r>
            <a:endParaRPr lang="en-US" sz="2500">
              <a:solidFill>
                <a:srgbClr val="004C94"/>
              </a:solidFill>
            </a:endParaRPr>
          </a:p>
        </p:txBody>
      </p:sp>
      <p:sp>
        <p:nvSpPr>
          <p:cNvPr id="3" name="Content Placeholder 2">
            <a:extLst>
              <a:ext uri="{FF2B5EF4-FFF2-40B4-BE49-F238E27FC236}">
                <a16:creationId xmlns:a16="http://schemas.microsoft.com/office/drawing/2014/main" id="{6AFBAD74-CFB5-F8A5-8141-99EA2277E15A}"/>
              </a:ext>
            </a:extLst>
          </p:cNvPr>
          <p:cNvSpPr>
            <a:spLocks noGrp="1"/>
          </p:cNvSpPr>
          <p:nvPr>
            <p:ph idx="1"/>
          </p:nvPr>
        </p:nvSpPr>
        <p:spPr>
          <a:xfrm>
            <a:off x="1204405" y="2344961"/>
            <a:ext cx="5447451" cy="3878560"/>
          </a:xfrm>
        </p:spPr>
        <p:txBody>
          <a:bodyPr vert="horz" lIns="91440" tIns="45720" rIns="91440" bIns="45720" rtlCol="0">
            <a:normAutofit/>
          </a:bodyPr>
          <a:lstStyle/>
          <a:p>
            <a:pPr>
              <a:lnSpc>
                <a:spcPct val="90000"/>
              </a:lnSpc>
              <a:spcBef>
                <a:spcPts val="3000"/>
              </a:spcBef>
            </a:pPr>
            <a:r>
              <a:rPr lang="en-GB" sz="2000" b="0" dirty="0"/>
              <a:t>What will we measure?</a:t>
            </a:r>
          </a:p>
          <a:p>
            <a:pPr marL="0" algn="l" rtl="0" eaLnBrk="1" fontAlgn="t" latinLnBrk="0" hangingPunct="1">
              <a:spcBef>
                <a:spcPts val="3000"/>
              </a:spcBef>
              <a:spcAft>
                <a:spcPts val="0"/>
              </a:spcAft>
            </a:pPr>
            <a:r>
              <a:rPr lang="en-GB" sz="2000" b="0" dirty="0"/>
              <a:t>How will we collect data to help answer it? (</a:t>
            </a:r>
            <a:r>
              <a:rPr lang="en-US" sz="1800" b="1" i="0" u="none" strike="noStrike" kern="1200" dirty="0">
                <a:effectLst/>
                <a:latin typeface="Calibri" panose="020F0502020204030204" pitchFamily="34" charset="0"/>
              </a:rPr>
              <a:t>Project data, Interview, Focus Group, Case Study</a:t>
            </a:r>
            <a:r>
              <a:rPr lang="en-GB" sz="2000" b="0" dirty="0"/>
              <a:t>)</a:t>
            </a:r>
          </a:p>
          <a:p>
            <a:pPr>
              <a:lnSpc>
                <a:spcPct val="90000"/>
              </a:lnSpc>
              <a:spcBef>
                <a:spcPts val="3000"/>
              </a:spcBef>
            </a:pPr>
            <a:r>
              <a:rPr lang="en-GB" sz="2000" b="0" dirty="0"/>
              <a:t>Will this be face-to-face, online, system or admin / project data?</a:t>
            </a:r>
          </a:p>
          <a:p>
            <a:pPr>
              <a:lnSpc>
                <a:spcPct val="90000"/>
              </a:lnSpc>
              <a:spcBef>
                <a:spcPts val="3000"/>
              </a:spcBef>
            </a:pPr>
            <a:endParaRPr lang="en-GB" sz="2000" b="0" dirty="0"/>
          </a:p>
        </p:txBody>
      </p:sp>
      <p:sp>
        <p:nvSpPr>
          <p:cNvPr id="12" name="Teardrop 11">
            <a:extLst>
              <a:ext uri="{FF2B5EF4-FFF2-40B4-BE49-F238E27FC236}">
                <a16:creationId xmlns:a16="http://schemas.microsoft.com/office/drawing/2014/main" id="{CFAD9F2B-0DE1-839A-ECCE-86BE602E8C24}"/>
              </a:ext>
            </a:extLst>
          </p:cNvPr>
          <p:cNvSpPr/>
          <p:nvPr/>
        </p:nvSpPr>
        <p:spPr>
          <a:xfrm>
            <a:off x="73160" y="60105"/>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545FEF85-9ABC-72E6-8B5B-DEA3F716490F}"/>
              </a:ext>
            </a:extLst>
          </p:cNvPr>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81184" y="90585"/>
            <a:ext cx="523256" cy="523256"/>
          </a:xfrm>
          <a:prstGeom prst="rect">
            <a:avLst/>
          </a:prstGeom>
        </p:spPr>
      </p:pic>
      <p:sp>
        <p:nvSpPr>
          <p:cNvPr id="16" name="Teardrop 15">
            <a:extLst>
              <a:ext uri="{FF2B5EF4-FFF2-40B4-BE49-F238E27FC236}">
                <a16:creationId xmlns:a16="http://schemas.microsoft.com/office/drawing/2014/main" id="{874E9D75-9E43-B8B1-8527-E716741C5465}"/>
              </a:ext>
            </a:extLst>
          </p:cNvPr>
          <p:cNvSpPr/>
          <p:nvPr/>
        </p:nvSpPr>
        <p:spPr>
          <a:xfrm>
            <a:off x="396164" y="2415124"/>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Graphic 16" descr="Badge 1 with solid fill">
            <a:extLst>
              <a:ext uri="{FF2B5EF4-FFF2-40B4-BE49-F238E27FC236}">
                <a16:creationId xmlns:a16="http://schemas.microsoft.com/office/drawing/2014/main" id="{1E0C3593-F497-568D-4AD8-C43F84B6F5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4188" y="2455764"/>
            <a:ext cx="523256" cy="523256"/>
          </a:xfrm>
          <a:prstGeom prst="rect">
            <a:avLst/>
          </a:prstGeom>
        </p:spPr>
      </p:pic>
      <p:sp>
        <p:nvSpPr>
          <p:cNvPr id="18" name="Teardrop 17">
            <a:extLst>
              <a:ext uri="{FF2B5EF4-FFF2-40B4-BE49-F238E27FC236}">
                <a16:creationId xmlns:a16="http://schemas.microsoft.com/office/drawing/2014/main" id="{3BF46AFF-A4DA-2A7A-B049-823B2A268C04}"/>
              </a:ext>
            </a:extLst>
          </p:cNvPr>
          <p:cNvSpPr/>
          <p:nvPr/>
        </p:nvSpPr>
        <p:spPr>
          <a:xfrm>
            <a:off x="372647" y="3271427"/>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Badge with solid fill">
            <a:extLst>
              <a:ext uri="{FF2B5EF4-FFF2-40B4-BE49-F238E27FC236}">
                <a16:creationId xmlns:a16="http://schemas.microsoft.com/office/drawing/2014/main" id="{FB872F13-4BFC-58A8-ADEC-FDC1D326E0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80671" y="3312067"/>
            <a:ext cx="523256" cy="523256"/>
          </a:xfrm>
          <a:prstGeom prst="rect">
            <a:avLst/>
          </a:prstGeom>
        </p:spPr>
      </p:pic>
      <p:sp>
        <p:nvSpPr>
          <p:cNvPr id="4" name="Teardrop 3">
            <a:extLst>
              <a:ext uri="{FF2B5EF4-FFF2-40B4-BE49-F238E27FC236}">
                <a16:creationId xmlns:a16="http://schemas.microsoft.com/office/drawing/2014/main" id="{7263EF60-ED7F-0187-E6E3-752B6F781044}"/>
              </a:ext>
            </a:extLst>
          </p:cNvPr>
          <p:cNvSpPr/>
          <p:nvPr/>
        </p:nvSpPr>
        <p:spPr>
          <a:xfrm>
            <a:off x="396164" y="408911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Badge 3 with solid fill">
            <a:extLst>
              <a:ext uri="{FF2B5EF4-FFF2-40B4-BE49-F238E27FC236}">
                <a16:creationId xmlns:a16="http://schemas.microsoft.com/office/drawing/2014/main" id="{48787C64-2EBA-9DEE-7E99-5BD78DAB42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04188" y="4129756"/>
            <a:ext cx="523256" cy="523256"/>
          </a:xfrm>
          <a:prstGeom prst="rect">
            <a:avLst/>
          </a:prstGeom>
        </p:spPr>
      </p:pic>
      <p:sp>
        <p:nvSpPr>
          <p:cNvPr id="9" name="TextBox 8">
            <a:extLst>
              <a:ext uri="{FF2B5EF4-FFF2-40B4-BE49-F238E27FC236}">
                <a16:creationId xmlns:a16="http://schemas.microsoft.com/office/drawing/2014/main" id="{B8D4C2D0-08E8-88A8-8D59-F714C89F195F}"/>
              </a:ext>
            </a:extLst>
          </p:cNvPr>
          <p:cNvSpPr txBox="1"/>
          <p:nvPr/>
        </p:nvSpPr>
        <p:spPr>
          <a:xfrm>
            <a:off x="372647" y="1249455"/>
            <a:ext cx="6096000" cy="707886"/>
          </a:xfrm>
          <a:prstGeom prst="rect">
            <a:avLst/>
          </a:prstGeom>
          <a:noFill/>
        </p:spPr>
        <p:txBody>
          <a:bodyPr wrap="square">
            <a:spAutoFit/>
          </a:bodyPr>
          <a:lstStyle/>
          <a:p>
            <a:r>
              <a:rPr lang="en-GB" sz="2000" b="1"/>
              <a:t>So, take your evaluation questions, and for each one think about, </a:t>
            </a:r>
          </a:p>
        </p:txBody>
      </p:sp>
      <p:sp>
        <p:nvSpPr>
          <p:cNvPr id="21" name="Rectangle: Rounded Corners 20">
            <a:extLst>
              <a:ext uri="{FF2B5EF4-FFF2-40B4-BE49-F238E27FC236}">
                <a16:creationId xmlns:a16="http://schemas.microsoft.com/office/drawing/2014/main" id="{A7A7E208-B083-2330-3BF8-BFD5AA5F0622}"/>
              </a:ext>
            </a:extLst>
          </p:cNvPr>
          <p:cNvSpPr/>
          <p:nvPr/>
        </p:nvSpPr>
        <p:spPr>
          <a:xfrm>
            <a:off x="358193" y="5287054"/>
            <a:ext cx="6208825" cy="699620"/>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05F222C5-96A2-CE15-A336-DCDDF89CBC4B}"/>
              </a:ext>
            </a:extLst>
          </p:cNvPr>
          <p:cNvSpPr txBox="1">
            <a:spLocks/>
          </p:cNvSpPr>
          <p:nvPr/>
        </p:nvSpPr>
        <p:spPr>
          <a:xfrm>
            <a:off x="1099692" y="5275281"/>
            <a:ext cx="5383104" cy="46068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Collecting this in a table will keep it neat and in one place!</a:t>
            </a:r>
          </a:p>
        </p:txBody>
      </p:sp>
      <p:pic>
        <p:nvPicPr>
          <p:cNvPr id="23" name="Graphic 22" descr="Lightbulb and gear with solid fill">
            <a:extLst>
              <a:ext uri="{FF2B5EF4-FFF2-40B4-BE49-F238E27FC236}">
                <a16:creationId xmlns:a16="http://schemas.microsoft.com/office/drawing/2014/main" id="{9B1987BB-5E92-6947-CFDD-70A013D4F7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01216" y="5348591"/>
            <a:ext cx="523256" cy="523256"/>
          </a:xfrm>
          <a:prstGeom prst="rect">
            <a:avLst/>
          </a:prstGeom>
        </p:spPr>
      </p:pic>
      <p:sp>
        <p:nvSpPr>
          <p:cNvPr id="6" name="Slide Number Placeholder 2">
            <a:extLst>
              <a:ext uri="{FF2B5EF4-FFF2-40B4-BE49-F238E27FC236}">
                <a16:creationId xmlns:a16="http://schemas.microsoft.com/office/drawing/2014/main" id="{81834728-2CCE-F4A8-0145-18D96180CBCA}"/>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35</a:t>
            </a:fld>
            <a:endParaRPr lang="en-GB" dirty="0"/>
          </a:p>
        </p:txBody>
      </p:sp>
    </p:spTree>
    <p:extLst>
      <p:ext uri="{BB962C8B-B14F-4D97-AF65-F5344CB8AC3E}">
        <p14:creationId xmlns:p14="http://schemas.microsoft.com/office/powerpoint/2010/main" val="893669665"/>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277542" y="260599"/>
            <a:ext cx="11914458" cy="1065091"/>
          </a:xfrm>
        </p:spPr>
        <p:txBody>
          <a:bodyPr/>
          <a:lstStyle/>
          <a:p>
            <a:r>
              <a:rPr lang="en-GB" sz="3200" dirty="0"/>
              <a:t>So, take your evaluation questions, and for each one think about, how will we collect data to help answer it?</a:t>
            </a:r>
            <a:endParaRPr lang="en-US" sz="3200" dirty="0"/>
          </a:p>
        </p:txBody>
      </p:sp>
      <p:graphicFrame>
        <p:nvGraphicFramePr>
          <p:cNvPr id="6" name="Content Placeholder 5">
            <a:extLst>
              <a:ext uri="{FF2B5EF4-FFF2-40B4-BE49-F238E27FC236}">
                <a16:creationId xmlns:a16="http://schemas.microsoft.com/office/drawing/2014/main" id="{E25C89DB-3680-7C11-18E4-AAD1173FF478}"/>
              </a:ext>
            </a:extLst>
          </p:cNvPr>
          <p:cNvGraphicFramePr>
            <a:graphicFrameLocks noGrp="1"/>
          </p:cNvGraphicFramePr>
          <p:nvPr>
            <p:ph sz="half" idx="1"/>
            <p:extLst>
              <p:ext uri="{D42A27DB-BD31-4B8C-83A1-F6EECF244321}">
                <p14:modId xmlns:p14="http://schemas.microsoft.com/office/powerpoint/2010/main" val="3368899130"/>
              </p:ext>
            </p:extLst>
          </p:nvPr>
        </p:nvGraphicFramePr>
        <p:xfrm>
          <a:off x="338854" y="1454016"/>
          <a:ext cx="11514292" cy="4988589"/>
        </p:xfrm>
        <a:graphic>
          <a:graphicData uri="http://schemas.openxmlformats.org/drawingml/2006/table">
            <a:tbl>
              <a:tblPr firstRow="1" bandRow="1">
                <a:tableStyleId>{21E4AEA4-8DFA-4A89-87EB-49C32662AFE0}</a:tableStyleId>
              </a:tblPr>
              <a:tblGrid>
                <a:gridCol w="2878573">
                  <a:extLst>
                    <a:ext uri="{9D8B030D-6E8A-4147-A177-3AD203B41FA5}">
                      <a16:colId xmlns:a16="http://schemas.microsoft.com/office/drawing/2014/main" val="3189042760"/>
                    </a:ext>
                  </a:extLst>
                </a:gridCol>
                <a:gridCol w="2878573">
                  <a:extLst>
                    <a:ext uri="{9D8B030D-6E8A-4147-A177-3AD203B41FA5}">
                      <a16:colId xmlns:a16="http://schemas.microsoft.com/office/drawing/2014/main" val="713573565"/>
                    </a:ext>
                  </a:extLst>
                </a:gridCol>
                <a:gridCol w="2878573">
                  <a:extLst>
                    <a:ext uri="{9D8B030D-6E8A-4147-A177-3AD203B41FA5}">
                      <a16:colId xmlns:a16="http://schemas.microsoft.com/office/drawing/2014/main" val="1311710567"/>
                    </a:ext>
                  </a:extLst>
                </a:gridCol>
                <a:gridCol w="2878573">
                  <a:extLst>
                    <a:ext uri="{9D8B030D-6E8A-4147-A177-3AD203B41FA5}">
                      <a16:colId xmlns:a16="http://schemas.microsoft.com/office/drawing/2014/main" val="2816697063"/>
                    </a:ext>
                  </a:extLst>
                </a:gridCol>
              </a:tblGrid>
              <a:tr h="1316020">
                <a:tc>
                  <a:txBody>
                    <a:bodyPr/>
                    <a:lstStyle/>
                    <a:p>
                      <a:r>
                        <a:rPr lang="en-US" sz="2400" dirty="0"/>
                        <a:t>Evaluation Question</a:t>
                      </a:r>
                    </a:p>
                  </a:txBody>
                  <a:tcPr/>
                </a:tc>
                <a:tc>
                  <a:txBody>
                    <a:bodyPr/>
                    <a:lstStyle/>
                    <a:p>
                      <a:r>
                        <a:rPr lang="en-GB" sz="2400" dirty="0"/>
                        <a:t>Collecting …</a:t>
                      </a:r>
                    </a:p>
                    <a:p>
                      <a:r>
                        <a:rPr lang="en-GB" sz="2400" dirty="0"/>
                        <a:t>Project data, Interview, Focus Group, Case Study</a:t>
                      </a:r>
                      <a:endParaRPr lang="en-US" sz="2400" dirty="0"/>
                    </a:p>
                  </a:txBody>
                  <a:tcPr/>
                </a:tc>
                <a:tc>
                  <a:txBody>
                    <a:bodyPr/>
                    <a:lstStyle/>
                    <a:p>
                      <a:r>
                        <a:rPr lang="en-GB" sz="2400" b="1" dirty="0"/>
                        <a:t>Format</a:t>
                      </a:r>
                    </a:p>
                    <a:p>
                      <a:r>
                        <a:rPr lang="en-GB" sz="2400" b="0" dirty="0"/>
                        <a:t>face-to-face, online, system or admin data</a:t>
                      </a:r>
                      <a:endParaRPr lang="en-US" sz="2400" dirty="0"/>
                    </a:p>
                  </a:txBody>
                  <a:tcPr/>
                </a:tc>
                <a:tc>
                  <a:txBody>
                    <a:bodyPr/>
                    <a:lstStyle/>
                    <a:p>
                      <a:r>
                        <a:rPr lang="en-US" sz="2400" dirty="0"/>
                        <a:t>Who will collect</a:t>
                      </a:r>
                    </a:p>
                  </a:txBody>
                  <a:tcPr/>
                </a:tc>
                <a:extLst>
                  <a:ext uri="{0D108BD9-81ED-4DB2-BD59-A6C34878D82A}">
                    <a16:rowId xmlns:a16="http://schemas.microsoft.com/office/drawing/2014/main" val="23114782"/>
                  </a:ext>
                </a:extLst>
              </a:tr>
              <a:tr h="49058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92039895"/>
                  </a:ext>
                </a:extLst>
              </a:tr>
              <a:tr h="49058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20933372"/>
                  </a:ext>
                </a:extLst>
              </a:tr>
              <a:tr h="49058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36403834"/>
                  </a:ext>
                </a:extLst>
              </a:tr>
              <a:tr h="490587">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73782683"/>
                  </a:ext>
                </a:extLst>
              </a:tr>
              <a:tr h="490587">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370982819"/>
                  </a:ext>
                </a:extLst>
              </a:tr>
              <a:tr h="490587">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40767837"/>
                  </a:ext>
                </a:extLst>
              </a:tr>
              <a:tr h="490587">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44112625"/>
                  </a:ext>
                </a:extLst>
              </a:tr>
            </a:tbl>
          </a:graphicData>
        </a:graphic>
      </p:graphicFrame>
      <p:sp>
        <p:nvSpPr>
          <p:cNvPr id="3" name="Slide Number Placeholder 2">
            <a:extLst>
              <a:ext uri="{FF2B5EF4-FFF2-40B4-BE49-F238E27FC236}">
                <a16:creationId xmlns:a16="http://schemas.microsoft.com/office/drawing/2014/main" id="{B0279EDF-D856-B138-9FE8-990508F72564}"/>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36</a:t>
            </a:fld>
            <a:endParaRPr lang="en-GB" dirty="0"/>
          </a:p>
        </p:txBody>
      </p:sp>
    </p:spTree>
    <p:extLst>
      <p:ext uri="{BB962C8B-B14F-4D97-AF65-F5344CB8AC3E}">
        <p14:creationId xmlns:p14="http://schemas.microsoft.com/office/powerpoint/2010/main" val="28992275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8414-33A2-BF5F-AE11-1DB11605C80B}"/>
              </a:ext>
            </a:extLst>
          </p:cNvPr>
          <p:cNvSpPr>
            <a:spLocks noGrp="1"/>
          </p:cNvSpPr>
          <p:nvPr>
            <p:ph type="title"/>
          </p:nvPr>
        </p:nvSpPr>
        <p:spPr>
          <a:xfrm>
            <a:off x="545124" y="233853"/>
            <a:ext cx="10326076" cy="1065091"/>
          </a:xfrm>
        </p:spPr>
        <p:txBody>
          <a:bodyPr/>
          <a:lstStyle/>
          <a:p>
            <a:r>
              <a:rPr lang="en-GB" sz="3200" dirty="0"/>
              <a:t>Lots of guidance and further reading available in our short modules on our Open Data Platform</a:t>
            </a:r>
          </a:p>
        </p:txBody>
      </p:sp>
      <p:sp>
        <p:nvSpPr>
          <p:cNvPr id="3" name="Rectangle: Rounded Corners 2">
            <a:extLst>
              <a:ext uri="{FF2B5EF4-FFF2-40B4-BE49-F238E27FC236}">
                <a16:creationId xmlns:a16="http://schemas.microsoft.com/office/drawing/2014/main" id="{C0C5D29C-B356-E63A-AD40-416AAB9E45A4}"/>
              </a:ext>
            </a:extLst>
          </p:cNvPr>
          <p:cNvSpPr/>
          <p:nvPr/>
        </p:nvSpPr>
        <p:spPr>
          <a:xfrm>
            <a:off x="621842" y="1358279"/>
            <a:ext cx="3600000"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Understanding research methods</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4437038" y="1358279"/>
            <a:ext cx="3600000"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Quantitative methods</a:t>
            </a:r>
          </a:p>
        </p:txBody>
      </p:sp>
      <p:sp>
        <p:nvSpPr>
          <p:cNvPr id="8" name="Rectangle: Rounded Corners 7">
            <a:extLst>
              <a:ext uri="{FF2B5EF4-FFF2-40B4-BE49-F238E27FC236}">
                <a16:creationId xmlns:a16="http://schemas.microsoft.com/office/drawing/2014/main" id="{40116E60-C6D1-E658-5561-C7735F3379AB}"/>
              </a:ext>
            </a:extLst>
          </p:cNvPr>
          <p:cNvSpPr/>
          <p:nvPr/>
        </p:nvSpPr>
        <p:spPr>
          <a:xfrm>
            <a:off x="8161883" y="1358279"/>
            <a:ext cx="3600000"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Qualitative methods</a:t>
            </a:r>
          </a:p>
        </p:txBody>
      </p:sp>
      <p:sp>
        <p:nvSpPr>
          <p:cNvPr id="22" name="Rectangle 21">
            <a:extLst>
              <a:ext uri="{FF2B5EF4-FFF2-40B4-BE49-F238E27FC236}">
                <a16:creationId xmlns:a16="http://schemas.microsoft.com/office/drawing/2014/main" id="{15758929-DA45-7426-1373-BACC1E1E29DD}"/>
              </a:ext>
            </a:extLst>
          </p:cNvPr>
          <p:cNvSpPr/>
          <p:nvPr/>
        </p:nvSpPr>
        <p:spPr>
          <a:xfrm>
            <a:off x="621842" y="2115113"/>
            <a:ext cx="3600000" cy="1700142"/>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Clr>
                <a:srgbClr val="000000"/>
              </a:buClr>
              <a:buFont typeface="Arial" panose="020B0604020202020204" pitchFamily="34" charset="0"/>
              <a:buChar char="•"/>
            </a:pPr>
            <a:r>
              <a:rPr lang="en-US" sz="1600" b="0" dirty="0">
                <a:cs typeface="Calibri"/>
                <a:hlinkClick r:id="rId2"/>
              </a:rPr>
              <a:t>Differences between qualitative and quantitative research</a:t>
            </a:r>
            <a:endParaRPr lang="en-US" sz="1600" b="0" dirty="0">
              <a:cs typeface="Calibri"/>
            </a:endParaRPr>
          </a:p>
          <a:p>
            <a:pPr marL="285750" indent="-285750">
              <a:spcBef>
                <a:spcPts val="1200"/>
              </a:spcBef>
              <a:buClr>
                <a:srgbClr val="000000"/>
              </a:buClr>
              <a:buFont typeface="Arial" panose="020B0604020202020204" pitchFamily="34" charset="0"/>
              <a:buChar char="•"/>
            </a:pPr>
            <a:r>
              <a:rPr lang="en-US" sz="1600" b="0" dirty="0">
                <a:cs typeface="Calibri"/>
                <a:hlinkClick r:id="rId2"/>
              </a:rPr>
              <a:t>Choosing the right research method</a:t>
            </a:r>
            <a:r>
              <a:rPr lang="en-US" sz="1600" dirty="0">
                <a:cs typeface="Calibri"/>
              </a:rPr>
              <a:t> </a:t>
            </a:r>
            <a:endParaRPr lang="en-US" sz="1600" b="0" dirty="0">
              <a:cs typeface="Calibri"/>
            </a:endParaRPr>
          </a:p>
        </p:txBody>
      </p:sp>
      <p:sp>
        <p:nvSpPr>
          <p:cNvPr id="23" name="Rectangle 22">
            <a:extLst>
              <a:ext uri="{FF2B5EF4-FFF2-40B4-BE49-F238E27FC236}">
                <a16:creationId xmlns:a16="http://schemas.microsoft.com/office/drawing/2014/main" id="{F52EE9B9-FBD2-8827-E082-D2E8E1858EB6}"/>
              </a:ext>
            </a:extLst>
          </p:cNvPr>
          <p:cNvSpPr/>
          <p:nvPr/>
        </p:nvSpPr>
        <p:spPr>
          <a:xfrm>
            <a:off x="4444414" y="2115113"/>
            <a:ext cx="3600000" cy="1700142"/>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14350" indent="-514350">
              <a:spcBef>
                <a:spcPts val="1200"/>
              </a:spcBef>
              <a:buClr>
                <a:srgbClr val="000000"/>
              </a:buClr>
              <a:buFont typeface="Arial" panose="020B0604020202020204" pitchFamily="34" charset="0"/>
              <a:buChar char="•"/>
            </a:pPr>
            <a:r>
              <a:rPr lang="en-US" sz="1600" b="0" dirty="0">
                <a:cs typeface="Calibri"/>
                <a:hlinkClick r:id="rId2"/>
              </a:rPr>
              <a:t>Surveys</a:t>
            </a:r>
            <a:r>
              <a:rPr lang="en-US" sz="1600" b="0" dirty="0">
                <a:solidFill>
                  <a:schemeClr val="tx1"/>
                </a:solidFill>
                <a:cs typeface="Calibri"/>
                <a:hlinkClick r:id="rId2"/>
              </a:rPr>
              <a:t> </a:t>
            </a:r>
            <a:r>
              <a:rPr lang="en-US" sz="1600" dirty="0">
                <a:solidFill>
                  <a:schemeClr val="tx1"/>
                </a:solidFill>
                <a:cs typeface="Calibri"/>
                <a:hlinkClick r:id="rId2"/>
              </a:rPr>
              <a:t> </a:t>
            </a:r>
            <a:endParaRPr lang="en-US" sz="1600" dirty="0">
              <a:solidFill>
                <a:schemeClr val="tx1"/>
              </a:solidFill>
              <a:cs typeface="Calibri"/>
            </a:endParaRPr>
          </a:p>
          <a:p>
            <a:pPr marL="514350" indent="-514350">
              <a:spcBef>
                <a:spcPts val="1200"/>
              </a:spcBef>
              <a:buClr>
                <a:srgbClr val="000000"/>
              </a:buClr>
              <a:buFont typeface="Arial" panose="020B0604020202020204" pitchFamily="34" charset="0"/>
              <a:buChar char="•"/>
            </a:pPr>
            <a:r>
              <a:rPr lang="en-US" sz="1600" dirty="0">
                <a:solidFill>
                  <a:schemeClr val="accent2"/>
                </a:solidFill>
                <a:cs typeface="Calibri"/>
                <a:hlinkClick r:id="rId2">
                  <a:extLst>
                    <a:ext uri="{A12FA001-AC4F-418D-AE19-62706E023703}">
                      <ahyp:hlinkClr xmlns:ahyp="http://schemas.microsoft.com/office/drawing/2018/hyperlinkcolor" val="tx"/>
                    </a:ext>
                  </a:extLst>
                </a:hlinkClick>
              </a:rPr>
              <a:t>Questionnaire design</a:t>
            </a:r>
            <a:endParaRPr lang="en-US" sz="1600" dirty="0">
              <a:solidFill>
                <a:schemeClr val="accent2"/>
              </a:solidFill>
              <a:cs typeface="Calibri"/>
            </a:endParaRPr>
          </a:p>
          <a:p>
            <a:pPr marL="514350" indent="-514350">
              <a:spcBef>
                <a:spcPts val="1200"/>
              </a:spcBef>
              <a:buClr>
                <a:srgbClr val="000000"/>
              </a:buClr>
              <a:buFont typeface="Arial" panose="020B0604020202020204" pitchFamily="34" charset="0"/>
              <a:buChar char="•"/>
            </a:pPr>
            <a:r>
              <a:rPr lang="en-US" sz="1600" dirty="0">
                <a:cs typeface="Calibri"/>
                <a:hlinkClick r:id="rId2"/>
              </a:rPr>
              <a:t>On street research</a:t>
            </a:r>
            <a:endParaRPr lang="en-US" sz="1600" dirty="0">
              <a:cs typeface="Calibri"/>
            </a:endParaRPr>
          </a:p>
        </p:txBody>
      </p:sp>
      <p:sp>
        <p:nvSpPr>
          <p:cNvPr id="24" name="Rectangle 23">
            <a:extLst>
              <a:ext uri="{FF2B5EF4-FFF2-40B4-BE49-F238E27FC236}">
                <a16:creationId xmlns:a16="http://schemas.microsoft.com/office/drawing/2014/main" id="{F8196DAD-3301-1AF5-4974-03C9EEEB19F5}"/>
              </a:ext>
            </a:extLst>
          </p:cNvPr>
          <p:cNvSpPr/>
          <p:nvPr/>
        </p:nvSpPr>
        <p:spPr>
          <a:xfrm>
            <a:off x="8161883" y="2125622"/>
            <a:ext cx="3600000" cy="1700142"/>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spcBef>
                <a:spcPts val="1200"/>
              </a:spcBef>
              <a:buClr>
                <a:srgbClr val="000000"/>
              </a:buClr>
              <a:buFont typeface="Arial" panose="020B0604020202020204" pitchFamily="34" charset="0"/>
              <a:buChar char="•"/>
            </a:pPr>
            <a:r>
              <a:rPr lang="en-US" sz="1600" b="0" dirty="0">
                <a:cs typeface="Calibri"/>
                <a:hlinkClick r:id="rId2"/>
              </a:rPr>
              <a:t>In-depth interviews</a:t>
            </a:r>
            <a:endParaRPr lang="en-US" sz="1600" b="0" dirty="0">
              <a:cs typeface="Calibri"/>
            </a:endParaRPr>
          </a:p>
          <a:p>
            <a:pPr marL="514350" indent="-514350">
              <a:spcBef>
                <a:spcPts val="1200"/>
              </a:spcBef>
              <a:buClr>
                <a:srgbClr val="000000"/>
              </a:buClr>
              <a:buFont typeface="Arial" panose="020B0604020202020204" pitchFamily="34" charset="0"/>
              <a:buChar char="•"/>
            </a:pPr>
            <a:r>
              <a:rPr lang="en-US" sz="1600" b="0" dirty="0">
                <a:cs typeface="Calibri"/>
                <a:hlinkClick r:id="rId2"/>
              </a:rPr>
              <a:t>Focus groups</a:t>
            </a:r>
            <a:endParaRPr lang="en-US" sz="1600" b="0" dirty="0">
              <a:cs typeface="Calibri"/>
            </a:endParaRPr>
          </a:p>
          <a:p>
            <a:pPr marL="514350" indent="-514350">
              <a:spcBef>
                <a:spcPts val="1200"/>
              </a:spcBef>
              <a:buClr>
                <a:srgbClr val="000000"/>
              </a:buClr>
              <a:buFont typeface="Arial" panose="020B0604020202020204" pitchFamily="34" charset="0"/>
              <a:buChar char="•"/>
            </a:pPr>
            <a:r>
              <a:rPr lang="en-US" sz="1600" dirty="0">
                <a:cs typeface="Calibri"/>
                <a:hlinkClick r:id="rId2"/>
              </a:rPr>
              <a:t>Traditional ethnography and digital ethnography.</a:t>
            </a:r>
            <a:endParaRPr lang="en-US" sz="1600" dirty="0">
              <a:cs typeface="Calibri"/>
            </a:endParaRPr>
          </a:p>
        </p:txBody>
      </p:sp>
      <p:sp>
        <p:nvSpPr>
          <p:cNvPr id="9" name="Teardrop 8">
            <a:extLst>
              <a:ext uri="{FF2B5EF4-FFF2-40B4-BE49-F238E27FC236}">
                <a16:creationId xmlns:a16="http://schemas.microsoft.com/office/drawing/2014/main" id="{DB4C2EEF-E684-49B3-AA84-F1EB248D5B25}"/>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Head with gears with solid fill">
            <a:extLst>
              <a:ext uri="{FF2B5EF4-FFF2-40B4-BE49-F238E27FC236}">
                <a16:creationId xmlns:a16="http://schemas.microsoft.com/office/drawing/2014/main" id="{E5C774C9-F73E-E168-640D-15BCBE00E3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415235" y="244795"/>
            <a:ext cx="523256" cy="523256"/>
          </a:xfrm>
          <a:prstGeom prst="rect">
            <a:avLst/>
          </a:prstGeom>
        </p:spPr>
      </p:pic>
      <p:sp>
        <p:nvSpPr>
          <p:cNvPr id="11" name="Rectangle: Rounded Corners 7">
            <a:extLst>
              <a:ext uri="{FF2B5EF4-FFF2-40B4-BE49-F238E27FC236}">
                <a16:creationId xmlns:a16="http://schemas.microsoft.com/office/drawing/2014/main" id="{46C95DE3-D8AE-376E-8085-4E33ED147185}"/>
              </a:ext>
            </a:extLst>
          </p:cNvPr>
          <p:cNvSpPr/>
          <p:nvPr/>
        </p:nvSpPr>
        <p:spPr>
          <a:xfrm>
            <a:off x="621842" y="4048379"/>
            <a:ext cx="3600000"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Additional methods &amp; approaches</a:t>
            </a:r>
          </a:p>
        </p:txBody>
      </p:sp>
      <p:sp>
        <p:nvSpPr>
          <p:cNvPr id="14" name="Rectangle 13">
            <a:extLst>
              <a:ext uri="{FF2B5EF4-FFF2-40B4-BE49-F238E27FC236}">
                <a16:creationId xmlns:a16="http://schemas.microsoft.com/office/drawing/2014/main" id="{7BF139AC-A735-5DE8-B65C-DED4CA97E2EE}"/>
              </a:ext>
            </a:extLst>
          </p:cNvPr>
          <p:cNvSpPr/>
          <p:nvPr/>
        </p:nvSpPr>
        <p:spPr>
          <a:xfrm>
            <a:off x="621842" y="4815722"/>
            <a:ext cx="3600000" cy="1700142"/>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indent="-457200">
              <a:spcBef>
                <a:spcPts val="1200"/>
              </a:spcBef>
              <a:buClr>
                <a:srgbClr val="000000"/>
              </a:buClr>
              <a:buFont typeface="Arial" panose="020B0604020202020204" pitchFamily="34" charset="0"/>
              <a:buChar char="•"/>
            </a:pPr>
            <a:r>
              <a:rPr lang="en-US" sz="1600" b="0" dirty="0">
                <a:cs typeface="Calibri"/>
                <a:hlinkClick r:id="rId2"/>
              </a:rPr>
              <a:t>Behavioural insights</a:t>
            </a:r>
            <a:endParaRPr lang="en-US" sz="1600" b="0" dirty="0">
              <a:cs typeface="Calibri"/>
            </a:endParaRPr>
          </a:p>
        </p:txBody>
      </p:sp>
      <p:sp>
        <p:nvSpPr>
          <p:cNvPr id="15" name="Rectangle: Rounded Corners 7">
            <a:extLst>
              <a:ext uri="{FF2B5EF4-FFF2-40B4-BE49-F238E27FC236}">
                <a16:creationId xmlns:a16="http://schemas.microsoft.com/office/drawing/2014/main" id="{14331D3E-B540-0C1D-C120-8A1D6278F09A}"/>
              </a:ext>
            </a:extLst>
          </p:cNvPr>
          <p:cNvSpPr/>
          <p:nvPr/>
        </p:nvSpPr>
        <p:spPr>
          <a:xfrm>
            <a:off x="4444414" y="4048379"/>
            <a:ext cx="3600000"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Design and materials</a:t>
            </a:r>
          </a:p>
        </p:txBody>
      </p:sp>
      <p:sp>
        <p:nvSpPr>
          <p:cNvPr id="16" name="Rectangle 15">
            <a:extLst>
              <a:ext uri="{FF2B5EF4-FFF2-40B4-BE49-F238E27FC236}">
                <a16:creationId xmlns:a16="http://schemas.microsoft.com/office/drawing/2014/main" id="{EEED1CE5-7E26-E355-35A9-080768A5E100}"/>
              </a:ext>
            </a:extLst>
          </p:cNvPr>
          <p:cNvSpPr/>
          <p:nvPr/>
        </p:nvSpPr>
        <p:spPr>
          <a:xfrm>
            <a:off x="4444414" y="4815722"/>
            <a:ext cx="3600000" cy="1700142"/>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spcBef>
                <a:spcPts val="1200"/>
              </a:spcBef>
              <a:buClr>
                <a:srgbClr val="000000"/>
              </a:buClr>
              <a:buFont typeface="Arial" panose="020B0604020202020204" pitchFamily="34" charset="0"/>
              <a:buChar char="•"/>
            </a:pPr>
            <a:r>
              <a:rPr lang="en-GB" sz="1600" b="0" dirty="0">
                <a:cs typeface="Calibri"/>
                <a:hlinkClick r:id="rId2"/>
              </a:rPr>
              <a:t>Ethical research data protection and safeguarding</a:t>
            </a:r>
            <a:endParaRPr lang="en-US" sz="1600" b="0" dirty="0">
              <a:cs typeface="Calibri"/>
              <a:hlinkClick r:id=""/>
            </a:endParaRPr>
          </a:p>
          <a:p>
            <a:pPr marL="285750" indent="-285750">
              <a:buClr>
                <a:srgbClr val="000000"/>
              </a:buClr>
              <a:buFont typeface="Arial" panose="020B0604020202020204" pitchFamily="34" charset="0"/>
              <a:buChar char="•"/>
            </a:pPr>
            <a:r>
              <a:rPr lang="en-US" sz="1600" b="0" dirty="0">
                <a:cs typeface="Calibri"/>
                <a:hlinkClick r:id="rId2"/>
              </a:rPr>
              <a:t>Sampling and recruitment</a:t>
            </a:r>
            <a:endParaRPr lang="en-US" sz="1600" b="0" dirty="0">
              <a:cs typeface="Calibri"/>
            </a:endParaRPr>
          </a:p>
          <a:p>
            <a:pPr marL="285750" indent="-285750">
              <a:buClr>
                <a:srgbClr val="000000"/>
              </a:buClr>
              <a:buFont typeface="Arial" panose="020B0604020202020204" pitchFamily="34" charset="0"/>
              <a:buChar char="•"/>
            </a:pPr>
            <a:endParaRPr lang="en-US" sz="1600" b="0" dirty="0">
              <a:cs typeface="Calibri"/>
              <a:hlinkClick r:id="rId5"/>
            </a:endParaRPr>
          </a:p>
          <a:p>
            <a:pPr marL="285750" indent="-285750">
              <a:buClr>
                <a:srgbClr val="000000"/>
              </a:buClr>
              <a:buFont typeface="Arial" panose="020B0604020202020204" pitchFamily="34" charset="0"/>
              <a:buChar char="•"/>
            </a:pPr>
            <a:r>
              <a:rPr lang="en-US" sz="1600" b="0" dirty="0">
                <a:cs typeface="Calibri"/>
                <a:hlinkClick r:id="rId2"/>
              </a:rPr>
              <a:t>Cognitive bias</a:t>
            </a:r>
            <a:endParaRPr lang="en-US" sz="1600" b="0" dirty="0">
              <a:cs typeface="Calibri"/>
            </a:endParaRPr>
          </a:p>
        </p:txBody>
      </p:sp>
      <p:sp>
        <p:nvSpPr>
          <p:cNvPr id="19" name="Rectangle: Rounded Corners 18">
            <a:extLst>
              <a:ext uri="{FF2B5EF4-FFF2-40B4-BE49-F238E27FC236}">
                <a16:creationId xmlns:a16="http://schemas.microsoft.com/office/drawing/2014/main" id="{0813B38D-DB8E-4727-41A0-34F6B2FE11B7}"/>
              </a:ext>
            </a:extLst>
          </p:cNvPr>
          <p:cNvSpPr/>
          <p:nvPr/>
        </p:nvSpPr>
        <p:spPr>
          <a:xfrm>
            <a:off x="8266986" y="4236467"/>
            <a:ext cx="3741264" cy="1859534"/>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Title 1">
            <a:extLst>
              <a:ext uri="{FF2B5EF4-FFF2-40B4-BE49-F238E27FC236}">
                <a16:creationId xmlns:a16="http://schemas.microsoft.com/office/drawing/2014/main" id="{A171312D-9D5A-9D2B-55A5-D2B22A5FB061}"/>
              </a:ext>
            </a:extLst>
          </p:cNvPr>
          <p:cNvSpPr txBox="1">
            <a:spLocks/>
          </p:cNvSpPr>
          <p:nvPr/>
        </p:nvSpPr>
        <p:spPr>
          <a:xfrm>
            <a:off x="8896905" y="4331329"/>
            <a:ext cx="3041585" cy="523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Contact </a:t>
            </a:r>
            <a:r>
              <a:rPr lang="en-GB" sz="2400">
                <a:solidFill>
                  <a:schemeClr val="bg1"/>
                </a:solidFill>
                <a:hlinkClick r:id="rId6">
                  <a:extLst>
                    <a:ext uri="{A12FA001-AC4F-418D-AE19-62706E023703}">
                      <ahyp:hlinkClr xmlns:ahyp="http://schemas.microsoft.com/office/drawing/2018/hyperlinkcolor" val="tx"/>
                    </a:ext>
                  </a:extLst>
                </a:hlinkClick>
              </a:rPr>
              <a:t>research@essex.gov.uk</a:t>
            </a:r>
            <a:endParaRPr lang="en-GB" sz="2400">
              <a:solidFill>
                <a:schemeClr val="bg1"/>
              </a:solidFill>
            </a:endParaRPr>
          </a:p>
          <a:p>
            <a:r>
              <a:rPr lang="en-GB" sz="2400">
                <a:solidFill>
                  <a:schemeClr val="bg1"/>
                </a:solidFill>
              </a:rPr>
              <a:t>For videos, audios and diaries; story-telling.</a:t>
            </a:r>
            <a:endParaRPr lang="en-US" sz="2400">
              <a:solidFill>
                <a:schemeClr val="bg1"/>
              </a:solidFill>
            </a:endParaRPr>
          </a:p>
        </p:txBody>
      </p:sp>
      <p:pic>
        <p:nvPicPr>
          <p:cNvPr id="25" name="Graphic 24" descr="Email with solid fill">
            <a:extLst>
              <a:ext uri="{FF2B5EF4-FFF2-40B4-BE49-F238E27FC236}">
                <a16:creationId xmlns:a16="http://schemas.microsoft.com/office/drawing/2014/main" id="{C6083EC6-FAC7-3AB3-D3B7-E8E5AC2B8F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354262" y="4376664"/>
            <a:ext cx="460815" cy="460815"/>
          </a:xfrm>
          <a:prstGeom prst="rect">
            <a:avLst/>
          </a:prstGeom>
        </p:spPr>
      </p:pic>
      <p:sp>
        <p:nvSpPr>
          <p:cNvPr id="4" name="Slide Number Placeholder 2">
            <a:extLst>
              <a:ext uri="{FF2B5EF4-FFF2-40B4-BE49-F238E27FC236}">
                <a16:creationId xmlns:a16="http://schemas.microsoft.com/office/drawing/2014/main" id="{588358BE-5632-0880-84D7-6E66440BC3FE}"/>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37</a:t>
            </a:fld>
            <a:endParaRPr lang="en-GB" dirty="0"/>
          </a:p>
        </p:txBody>
      </p:sp>
      <p:sp>
        <p:nvSpPr>
          <p:cNvPr id="13" name="TextBox 12">
            <a:extLst>
              <a:ext uri="{FF2B5EF4-FFF2-40B4-BE49-F238E27FC236}">
                <a16:creationId xmlns:a16="http://schemas.microsoft.com/office/drawing/2014/main" id="{98605F9A-2D6C-0722-3F9D-E2521DE6707B}"/>
              </a:ext>
            </a:extLst>
          </p:cNvPr>
          <p:cNvSpPr txBox="1"/>
          <p:nvPr/>
        </p:nvSpPr>
        <p:spPr>
          <a:xfrm>
            <a:off x="8354262" y="6096001"/>
            <a:ext cx="3741265" cy="692497"/>
          </a:xfrm>
          <a:prstGeom prst="rect">
            <a:avLst/>
          </a:prstGeom>
          <a:noFill/>
        </p:spPr>
        <p:txBody>
          <a:bodyPr wrap="square">
            <a:spAutoFit/>
          </a:bodyPr>
          <a:lstStyle/>
          <a:p>
            <a:r>
              <a:rPr lang="en-GB" sz="1300" dirty="0"/>
              <a:t>https://data.essex.gov.uk/dataset/e5lmn/phab-resources-supporting-documents-2-a-beginners-guide-to-project-evaluation</a:t>
            </a:r>
          </a:p>
        </p:txBody>
      </p:sp>
    </p:spTree>
    <p:extLst>
      <p:ext uri="{BB962C8B-B14F-4D97-AF65-F5344CB8AC3E}">
        <p14:creationId xmlns:p14="http://schemas.microsoft.com/office/powerpoint/2010/main" val="3423206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7D4E793-5C54-2B58-B645-E31CFBB0EF60}"/>
              </a:ext>
            </a:extLst>
          </p:cNvPr>
          <p:cNvSpPr/>
          <p:nvPr/>
        </p:nvSpPr>
        <p:spPr>
          <a:xfrm>
            <a:off x="6411805" y="4209027"/>
            <a:ext cx="1388004" cy="1388004"/>
          </a:xfrm>
          <a:prstGeom prst="ellipse">
            <a:avLst/>
          </a:prstGeom>
          <a:solidFill>
            <a:srgbClr val="C3D3E5"/>
          </a:soli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GB"/>
              <a:t>At the end of step 3</a:t>
            </a:r>
            <a:endParaRPr lang="en-US"/>
          </a:p>
        </p:txBody>
      </p:sp>
      <p:graphicFrame>
        <p:nvGraphicFramePr>
          <p:cNvPr id="13" name="Content Placeholder 2">
            <a:extLst>
              <a:ext uri="{FF2B5EF4-FFF2-40B4-BE49-F238E27FC236}">
                <a16:creationId xmlns:a16="http://schemas.microsoft.com/office/drawing/2014/main" id="{4DE633A4-B886-E916-BDB8-B447C645F7E4}"/>
              </a:ext>
            </a:extLst>
          </p:cNvPr>
          <p:cNvGraphicFramePr>
            <a:graphicFrameLocks noGrp="1"/>
          </p:cNvGraphicFramePr>
          <p:nvPr>
            <p:ph type="tbl" sz="quarter" idx="12"/>
            <p:extLst>
              <p:ext uri="{D42A27DB-BD31-4B8C-83A1-F6EECF244321}">
                <p14:modId xmlns:p14="http://schemas.microsoft.com/office/powerpoint/2010/main" val="781735961"/>
              </p:ext>
            </p:extLst>
          </p:nvPr>
        </p:nvGraphicFramePr>
        <p:xfrm>
          <a:off x="565950" y="2186499"/>
          <a:ext cx="11110913" cy="3349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You should now be able to ..</a:t>
            </a:r>
          </a:p>
        </p:txBody>
      </p:sp>
      <p:sp>
        <p:nvSpPr>
          <p:cNvPr id="8" name="Teardrop 7">
            <a:extLst>
              <a:ext uri="{FF2B5EF4-FFF2-40B4-BE49-F238E27FC236}">
                <a16:creationId xmlns:a16="http://schemas.microsoft.com/office/drawing/2014/main" id="{DCEE702A-1F69-DA8C-178C-71A67636173A}"/>
              </a:ext>
            </a:extLst>
          </p:cNvPr>
          <p:cNvSpPr/>
          <p:nvPr/>
        </p:nvSpPr>
        <p:spPr>
          <a:xfrm>
            <a:off x="11284516" y="1936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descr="Head with gears with solid fill">
            <a:extLst>
              <a:ext uri="{FF2B5EF4-FFF2-40B4-BE49-F238E27FC236}">
                <a16:creationId xmlns:a16="http://schemas.microsoft.com/office/drawing/2014/main" id="{9EEF5D8B-401A-C0EB-BC3A-784B5733CD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415235" y="244795"/>
            <a:ext cx="523256" cy="523256"/>
          </a:xfrm>
          <a:prstGeom prst="rect">
            <a:avLst/>
          </a:prstGeom>
        </p:spPr>
      </p:pic>
      <p:sp>
        <p:nvSpPr>
          <p:cNvPr id="6" name="Rectangle: Rounded Corners 5">
            <a:extLst>
              <a:ext uri="{FF2B5EF4-FFF2-40B4-BE49-F238E27FC236}">
                <a16:creationId xmlns:a16="http://schemas.microsoft.com/office/drawing/2014/main" id="{CEB90973-AF5C-5A22-2D38-A537A82D0C83}"/>
              </a:ext>
            </a:extLst>
          </p:cNvPr>
          <p:cNvSpPr/>
          <p:nvPr/>
        </p:nvSpPr>
        <p:spPr>
          <a:xfrm>
            <a:off x="6244120" y="4008949"/>
            <a:ext cx="5402263" cy="1788160"/>
          </a:xfrm>
          <a:prstGeom prst="round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lide Number Placeholder 2">
            <a:extLst>
              <a:ext uri="{FF2B5EF4-FFF2-40B4-BE49-F238E27FC236}">
                <a16:creationId xmlns:a16="http://schemas.microsoft.com/office/drawing/2014/main" id="{D67125AE-7F32-2877-A310-FE0828D34998}"/>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38</a:t>
            </a:fld>
            <a:endParaRPr lang="en-GB" dirty="0"/>
          </a:p>
        </p:txBody>
      </p:sp>
    </p:spTree>
    <p:extLst>
      <p:ext uri="{BB962C8B-B14F-4D97-AF65-F5344CB8AC3E}">
        <p14:creationId xmlns:p14="http://schemas.microsoft.com/office/powerpoint/2010/main" val="2019699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E147-FF2D-07A2-AAEE-816F759E9528}"/>
              </a:ext>
            </a:extLst>
          </p:cNvPr>
          <p:cNvSpPr>
            <a:spLocks noGrp="1"/>
          </p:cNvSpPr>
          <p:nvPr>
            <p:ph type="ctrTitle"/>
          </p:nvPr>
        </p:nvSpPr>
        <p:spPr/>
        <p:txBody>
          <a:bodyPr/>
          <a:lstStyle/>
          <a:p>
            <a:r>
              <a:rPr lang="en-US"/>
              <a:t>Step 4</a:t>
            </a:r>
          </a:p>
        </p:txBody>
      </p:sp>
      <p:sp>
        <p:nvSpPr>
          <p:cNvPr id="3" name="Subtitle 2">
            <a:extLst>
              <a:ext uri="{FF2B5EF4-FFF2-40B4-BE49-F238E27FC236}">
                <a16:creationId xmlns:a16="http://schemas.microsoft.com/office/drawing/2014/main" id="{4ED0E538-960F-D035-49A4-148CF3DDA4E0}"/>
              </a:ext>
            </a:extLst>
          </p:cNvPr>
          <p:cNvSpPr>
            <a:spLocks noGrp="1"/>
          </p:cNvSpPr>
          <p:nvPr>
            <p:ph type="subTitle" idx="1"/>
          </p:nvPr>
        </p:nvSpPr>
        <p:spPr>
          <a:xfrm>
            <a:off x="540000" y="3429000"/>
            <a:ext cx="8624130" cy="1080000"/>
          </a:xfrm>
        </p:spPr>
        <p:txBody>
          <a:bodyPr/>
          <a:lstStyle/>
          <a:p>
            <a:r>
              <a:rPr lang="en-US" sz="3600" b="0">
                <a:cs typeface="Calibri"/>
              </a:rPr>
              <a:t>Create an evaluation plan, get a budget and get ethical approval</a:t>
            </a:r>
            <a:endParaRPr lang="en-US"/>
          </a:p>
        </p:txBody>
      </p:sp>
    </p:spTree>
    <p:extLst>
      <p:ext uri="{BB962C8B-B14F-4D97-AF65-F5344CB8AC3E}">
        <p14:creationId xmlns:p14="http://schemas.microsoft.com/office/powerpoint/2010/main" val="581727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US" dirty="0"/>
              <a:t>Benefits of evaluation</a:t>
            </a:r>
          </a:p>
        </p:txBody>
      </p:sp>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pic>
        <p:nvPicPr>
          <p:cNvPr id="5" name="Picture 4">
            <a:extLst>
              <a:ext uri="{FF2B5EF4-FFF2-40B4-BE49-F238E27FC236}">
                <a16:creationId xmlns:a16="http://schemas.microsoft.com/office/drawing/2014/main" id="{0532E7ED-DA84-5056-25C2-9707B59DFC8B}"/>
              </a:ext>
            </a:extLst>
          </p:cNvPr>
          <p:cNvPicPr>
            <a:picLocks noChangeAspect="1"/>
          </p:cNvPicPr>
          <p:nvPr/>
        </p:nvPicPr>
        <p:blipFill>
          <a:blip r:embed="rId2"/>
          <a:stretch>
            <a:fillRect/>
          </a:stretch>
        </p:blipFill>
        <p:spPr>
          <a:xfrm>
            <a:off x="396842" y="1305750"/>
            <a:ext cx="7405200" cy="5034726"/>
          </a:xfrm>
          <a:prstGeom prst="rect">
            <a:avLst/>
          </a:prstGeom>
        </p:spPr>
      </p:pic>
      <p:graphicFrame>
        <p:nvGraphicFramePr>
          <p:cNvPr id="6" name="Diagram 5">
            <a:extLst>
              <a:ext uri="{FF2B5EF4-FFF2-40B4-BE49-F238E27FC236}">
                <a16:creationId xmlns:a16="http://schemas.microsoft.com/office/drawing/2014/main" id="{E936FF8C-36F7-EDFC-9DE2-DD46E68BAFCF}"/>
              </a:ext>
            </a:extLst>
          </p:cNvPr>
          <p:cNvGraphicFramePr/>
          <p:nvPr/>
        </p:nvGraphicFramePr>
        <p:xfrm>
          <a:off x="6660292" y="1921706"/>
          <a:ext cx="8723623" cy="3861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C3068846-9339-6DD7-16C7-5C8A4DC11EC7}"/>
              </a:ext>
            </a:extLst>
          </p:cNvPr>
          <p:cNvSpPr/>
          <p:nvPr/>
        </p:nvSpPr>
        <p:spPr>
          <a:xfrm>
            <a:off x="6342435" y="3229580"/>
            <a:ext cx="1204292" cy="301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ysClr val="windowText" lastClr="000000"/>
                </a:solidFill>
                <a:latin typeface="+mj-lt"/>
              </a:rPr>
              <a:t>programme</a:t>
            </a:r>
          </a:p>
        </p:txBody>
      </p:sp>
      <p:sp>
        <p:nvSpPr>
          <p:cNvPr id="7" name="Slide Number Placeholder 2">
            <a:extLst>
              <a:ext uri="{FF2B5EF4-FFF2-40B4-BE49-F238E27FC236}">
                <a16:creationId xmlns:a16="http://schemas.microsoft.com/office/drawing/2014/main" id="{FE69BD34-0CF0-C7DE-2918-486209260F2D}"/>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4</a:t>
            </a:fld>
            <a:endParaRPr lang="en-GB" dirty="0"/>
          </a:p>
        </p:txBody>
      </p:sp>
    </p:spTree>
    <p:extLst>
      <p:ext uri="{BB962C8B-B14F-4D97-AF65-F5344CB8AC3E}">
        <p14:creationId xmlns:p14="http://schemas.microsoft.com/office/powerpoint/2010/main" val="34304655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GB"/>
              <a:t>At the end of step 4</a:t>
            </a:r>
            <a:endParaRPr lang="en-US"/>
          </a:p>
        </p:txBody>
      </p:sp>
      <p:graphicFrame>
        <p:nvGraphicFramePr>
          <p:cNvPr id="13" name="Content Placeholder 2">
            <a:extLst>
              <a:ext uri="{FF2B5EF4-FFF2-40B4-BE49-F238E27FC236}">
                <a16:creationId xmlns:a16="http://schemas.microsoft.com/office/drawing/2014/main" id="{4DE633A4-B886-E916-BDB8-B447C645F7E4}"/>
              </a:ext>
            </a:extLst>
          </p:cNvPr>
          <p:cNvGraphicFramePr>
            <a:graphicFrameLocks noGrp="1"/>
          </p:cNvGraphicFramePr>
          <p:nvPr>
            <p:ph type="tbl" sz="quarter" idx="12"/>
            <p:extLst>
              <p:ext uri="{D42A27DB-BD31-4B8C-83A1-F6EECF244321}">
                <p14:modId xmlns:p14="http://schemas.microsoft.com/office/powerpoint/2010/main" val="817682226"/>
              </p:ext>
            </p:extLst>
          </p:nvPr>
        </p:nvGraphicFramePr>
        <p:xfrm>
          <a:off x="539613" y="1924209"/>
          <a:ext cx="11110913" cy="3962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You should be able to ..</a:t>
            </a:r>
          </a:p>
        </p:txBody>
      </p:sp>
      <p:grpSp>
        <p:nvGrpSpPr>
          <p:cNvPr id="10" name="Group 9">
            <a:extLst>
              <a:ext uri="{FF2B5EF4-FFF2-40B4-BE49-F238E27FC236}">
                <a16:creationId xmlns:a16="http://schemas.microsoft.com/office/drawing/2014/main" id="{39FCAA81-C76D-C9DE-AFE4-E633C3C24AD7}"/>
              </a:ext>
            </a:extLst>
          </p:cNvPr>
          <p:cNvGrpSpPr/>
          <p:nvPr/>
        </p:nvGrpSpPr>
        <p:grpSpPr>
          <a:xfrm>
            <a:off x="11360638" y="135629"/>
            <a:ext cx="723734" cy="625454"/>
            <a:chOff x="11360638" y="135629"/>
            <a:chExt cx="723734" cy="625454"/>
          </a:xfrm>
        </p:grpSpPr>
        <p:sp>
          <p:nvSpPr>
            <p:cNvPr id="7" name="Teardrop 6">
              <a:extLst>
                <a:ext uri="{FF2B5EF4-FFF2-40B4-BE49-F238E27FC236}">
                  <a16:creationId xmlns:a16="http://schemas.microsoft.com/office/drawing/2014/main" id="{F971EA6F-3802-4A51-2063-FBECA52D387B}"/>
                </a:ext>
              </a:extLst>
            </p:cNvPr>
            <p:cNvSpPr/>
            <p:nvPr/>
          </p:nvSpPr>
          <p:spPr>
            <a:xfrm>
              <a:off x="11360638" y="13562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Checklist with solid fill">
              <a:extLst>
                <a:ext uri="{FF2B5EF4-FFF2-40B4-BE49-F238E27FC236}">
                  <a16:creationId xmlns:a16="http://schemas.microsoft.com/office/drawing/2014/main" id="{D538B6CF-35A6-1E3F-1AAE-3003F0093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468662" y="166109"/>
              <a:ext cx="523256" cy="523256"/>
            </a:xfrm>
            <a:prstGeom prst="rect">
              <a:avLst/>
            </a:prstGeom>
          </p:spPr>
        </p:pic>
      </p:grpSp>
      <p:sp>
        <p:nvSpPr>
          <p:cNvPr id="3" name="Slide Number Placeholder 2">
            <a:extLst>
              <a:ext uri="{FF2B5EF4-FFF2-40B4-BE49-F238E27FC236}">
                <a16:creationId xmlns:a16="http://schemas.microsoft.com/office/drawing/2014/main" id="{CC8888B2-9355-80C7-D24B-54CA7671360D}"/>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40</a:t>
            </a:fld>
            <a:endParaRPr lang="en-GB" dirty="0"/>
          </a:p>
        </p:txBody>
      </p:sp>
    </p:spTree>
    <p:extLst>
      <p:ext uri="{BB962C8B-B14F-4D97-AF65-F5344CB8AC3E}">
        <p14:creationId xmlns:p14="http://schemas.microsoft.com/office/powerpoint/2010/main" val="4003584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ith her hand on her chin&#10;&#10;Description automatically generated">
            <a:extLst>
              <a:ext uri="{FF2B5EF4-FFF2-40B4-BE49-F238E27FC236}">
                <a16:creationId xmlns:a16="http://schemas.microsoft.com/office/drawing/2014/main" id="{02F1B169-419E-0593-9B28-E11212CB72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68" b="9668"/>
          <a:stretch>
            <a:fillRect/>
          </a:stretch>
        </p:blipFill>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lstStyle/>
          <a:p>
            <a:r>
              <a:rPr lang="en-GB" sz="3600" dirty="0"/>
              <a:t>Create an evaluation plan and think through timings</a:t>
            </a:r>
            <a:endParaRPr lang="en-US" sz="3600" dirty="0"/>
          </a:p>
        </p:txBody>
      </p:sp>
      <p:sp>
        <p:nvSpPr>
          <p:cNvPr id="3" name="Content Placeholder 2">
            <a:extLst>
              <a:ext uri="{FF2B5EF4-FFF2-40B4-BE49-F238E27FC236}">
                <a16:creationId xmlns:a16="http://schemas.microsoft.com/office/drawing/2014/main" id="{C831B81E-998B-E0DC-F970-593433FA47C8}"/>
              </a:ext>
            </a:extLst>
          </p:cNvPr>
          <p:cNvSpPr>
            <a:spLocks noGrp="1"/>
          </p:cNvSpPr>
          <p:nvPr>
            <p:ph idx="1"/>
          </p:nvPr>
        </p:nvSpPr>
        <p:spPr>
          <a:xfrm>
            <a:off x="539749" y="1928468"/>
            <a:ext cx="5556251" cy="3615690"/>
          </a:xfrm>
        </p:spPr>
        <p:txBody>
          <a:bodyPr vert="horz" lIns="91440" tIns="45720" rIns="91440" bIns="45720" rtlCol="0" anchor="t">
            <a:normAutofit/>
          </a:bodyPr>
          <a:lstStyle/>
          <a:p>
            <a:pPr marL="457200" indent="-457200">
              <a:spcBef>
                <a:spcPts val="1200"/>
              </a:spcBef>
              <a:spcAft>
                <a:spcPts val="0"/>
              </a:spcAft>
              <a:buFont typeface="Arial" panose="020B0604020202020204" pitchFamily="34" charset="0"/>
              <a:buChar char="•"/>
            </a:pPr>
            <a:r>
              <a:rPr lang="en-US" sz="2000" b="0" dirty="0">
                <a:cs typeface="Calibri"/>
              </a:rPr>
              <a:t>When will data collection start and finish?</a:t>
            </a:r>
          </a:p>
          <a:p>
            <a:pPr marL="457200" indent="-457200">
              <a:spcBef>
                <a:spcPts val="1200"/>
              </a:spcBef>
              <a:spcAft>
                <a:spcPts val="0"/>
              </a:spcAft>
              <a:buFont typeface="Arial" panose="020B0604020202020204" pitchFamily="34" charset="0"/>
              <a:buChar char="•"/>
            </a:pPr>
            <a:r>
              <a:rPr lang="en-US" sz="2000" b="0" dirty="0">
                <a:cs typeface="Calibri"/>
              </a:rPr>
              <a:t>When will the analysis and writing up start and finish?</a:t>
            </a:r>
          </a:p>
          <a:p>
            <a:pPr marL="457200" indent="-457200">
              <a:spcBef>
                <a:spcPts val="1200"/>
              </a:spcBef>
              <a:spcAft>
                <a:spcPts val="0"/>
              </a:spcAft>
              <a:buFont typeface="Arial" panose="020B0604020202020204" pitchFamily="34" charset="0"/>
              <a:buChar char="•"/>
            </a:pPr>
            <a:r>
              <a:rPr lang="en-US" sz="2000" b="0" dirty="0">
                <a:cs typeface="Calibri"/>
              </a:rPr>
              <a:t>When will you feedback findings and how will you make sure the evaluation findings influence decisions?</a:t>
            </a:r>
            <a:endParaRPr lang="en-GB" sz="2000" b="0" dirty="0">
              <a:cs typeface="Calibri"/>
            </a:endParaRPr>
          </a:p>
          <a:p>
            <a:pPr>
              <a:spcBef>
                <a:spcPts val="1200"/>
              </a:spcBef>
              <a:spcAft>
                <a:spcPts val="0"/>
              </a:spcAft>
            </a:pPr>
            <a:r>
              <a:rPr lang="en-GB" sz="2000" b="0" dirty="0">
                <a:cs typeface="Calibri"/>
              </a:rPr>
              <a:t>For every day you spend on data collection, set aside a day for analysis. In some cases, you can start your analysis as you collect your data.</a:t>
            </a:r>
          </a:p>
        </p:txBody>
      </p:sp>
      <p:sp>
        <p:nvSpPr>
          <p:cNvPr id="9" name="Rectangle: Rounded Corners 8">
            <a:extLst>
              <a:ext uri="{FF2B5EF4-FFF2-40B4-BE49-F238E27FC236}">
                <a16:creationId xmlns:a16="http://schemas.microsoft.com/office/drawing/2014/main" id="{D8368A62-2BDD-19C6-1D99-DEB9D3D19D3D}"/>
              </a:ext>
            </a:extLst>
          </p:cNvPr>
          <p:cNvSpPr/>
          <p:nvPr/>
        </p:nvSpPr>
        <p:spPr>
          <a:xfrm>
            <a:off x="315061" y="5612184"/>
            <a:ext cx="6208825" cy="699620"/>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21566ABE-50E6-A180-0ECE-17444DA48253}"/>
              </a:ext>
            </a:extLst>
          </p:cNvPr>
          <p:cNvSpPr txBox="1">
            <a:spLocks/>
          </p:cNvSpPr>
          <p:nvPr/>
        </p:nvSpPr>
        <p:spPr>
          <a:xfrm>
            <a:off x="1056560" y="5600411"/>
            <a:ext cx="5383104" cy="460688"/>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dirty="0">
                <a:solidFill>
                  <a:schemeClr val="bg1"/>
                </a:solidFill>
              </a:rPr>
              <a:t>Analysis and writing up tends to take longer than you think!</a:t>
            </a:r>
          </a:p>
        </p:txBody>
      </p:sp>
      <p:pic>
        <p:nvPicPr>
          <p:cNvPr id="11" name="Graphic 10" descr="Lightbulb and gear with solid fill">
            <a:extLst>
              <a:ext uri="{FF2B5EF4-FFF2-40B4-BE49-F238E27FC236}">
                <a16:creationId xmlns:a16="http://schemas.microsoft.com/office/drawing/2014/main" id="{8C547D49-CC56-91DD-CDC9-B9A366EDC2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8084" y="5673721"/>
            <a:ext cx="523256" cy="523256"/>
          </a:xfrm>
          <a:prstGeom prst="rect">
            <a:avLst/>
          </a:prstGeom>
        </p:spPr>
      </p:pic>
      <p:sp>
        <p:nvSpPr>
          <p:cNvPr id="4" name="Slide Number Placeholder 2">
            <a:extLst>
              <a:ext uri="{FF2B5EF4-FFF2-40B4-BE49-F238E27FC236}">
                <a16:creationId xmlns:a16="http://schemas.microsoft.com/office/drawing/2014/main" id="{77FA5B77-3256-BA97-3927-08A0CE4FE2AC}"/>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41</a:t>
            </a:fld>
            <a:endParaRPr lang="en-GB" dirty="0"/>
          </a:p>
        </p:txBody>
      </p:sp>
    </p:spTree>
    <p:extLst>
      <p:ext uri="{BB962C8B-B14F-4D97-AF65-F5344CB8AC3E}">
        <p14:creationId xmlns:p14="http://schemas.microsoft.com/office/powerpoint/2010/main" val="3341105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lstStyle/>
          <a:p>
            <a:r>
              <a:rPr lang="en-GB" sz="3600" dirty="0"/>
              <a:t>Consider resourcing and budget</a:t>
            </a:r>
            <a:endParaRPr lang="en-US" sz="3600" dirty="0"/>
          </a:p>
        </p:txBody>
      </p:sp>
      <p:sp>
        <p:nvSpPr>
          <p:cNvPr id="3" name="Content Placeholder 2">
            <a:extLst>
              <a:ext uri="{FF2B5EF4-FFF2-40B4-BE49-F238E27FC236}">
                <a16:creationId xmlns:a16="http://schemas.microsoft.com/office/drawing/2014/main" id="{C831B81E-998B-E0DC-F970-593433FA47C8}"/>
              </a:ext>
            </a:extLst>
          </p:cNvPr>
          <p:cNvSpPr>
            <a:spLocks noGrp="1"/>
          </p:cNvSpPr>
          <p:nvPr>
            <p:ph sz="half" idx="1"/>
          </p:nvPr>
        </p:nvSpPr>
        <p:spPr>
          <a:xfrm>
            <a:off x="491619" y="1355725"/>
            <a:ext cx="10670914" cy="4149725"/>
          </a:xfrm>
        </p:spPr>
        <p:txBody>
          <a:bodyPr vert="horz" lIns="91440" tIns="45720" rIns="91440" bIns="45720" rtlCol="0" anchor="t">
            <a:normAutofit/>
          </a:bodyPr>
          <a:lstStyle/>
          <a:p>
            <a:pPr marL="457200" indent="-457200">
              <a:buFont typeface="Arial" panose="020B0604020202020204" pitchFamily="34" charset="0"/>
              <a:buChar char="•"/>
            </a:pPr>
            <a:r>
              <a:rPr lang="en-US" sz="2400" dirty="0">
                <a:cs typeface="Calibri"/>
              </a:rPr>
              <a:t>Who will do the work</a:t>
            </a:r>
            <a:r>
              <a:rPr lang="en-US" sz="2400" b="0" dirty="0">
                <a:cs typeface="Calibri"/>
              </a:rPr>
              <a:t>? </a:t>
            </a:r>
          </a:p>
          <a:p>
            <a:pPr marL="457200" indent="-457200">
              <a:buFont typeface="Arial" panose="020B0604020202020204" pitchFamily="34" charset="0"/>
              <a:buChar char="•"/>
            </a:pPr>
            <a:r>
              <a:rPr lang="en-US" sz="2400" b="0" dirty="0">
                <a:cs typeface="Calibri"/>
              </a:rPr>
              <a:t>Who is going to pay for the work? How much </a:t>
            </a:r>
            <a:r>
              <a:rPr lang="en-US" sz="2400" dirty="0">
                <a:cs typeface="Calibri"/>
              </a:rPr>
              <a:t>budget</a:t>
            </a:r>
            <a:r>
              <a:rPr lang="en-US" sz="2400" b="0" dirty="0">
                <a:cs typeface="Calibri"/>
              </a:rPr>
              <a:t> is there?</a:t>
            </a:r>
          </a:p>
          <a:p>
            <a:pPr marL="457200" indent="-457200">
              <a:buFont typeface="Arial" panose="020B0604020202020204" pitchFamily="34" charset="0"/>
              <a:buChar char="•"/>
            </a:pPr>
            <a:r>
              <a:rPr lang="en-US" sz="2400" b="0" dirty="0">
                <a:cs typeface="Calibri"/>
              </a:rPr>
              <a:t>Do you need to build the costs for the evaluation into the </a:t>
            </a:r>
            <a:r>
              <a:rPr lang="en-US" sz="2400" dirty="0">
                <a:cs typeface="Calibri"/>
              </a:rPr>
              <a:t>business case </a:t>
            </a:r>
            <a:r>
              <a:rPr lang="en-US" sz="2400" b="0" dirty="0">
                <a:cs typeface="Calibri"/>
              </a:rPr>
              <a:t>for your project?</a:t>
            </a:r>
          </a:p>
          <a:p>
            <a:pPr marL="457200" indent="-457200">
              <a:buFont typeface="Arial" panose="020B0604020202020204" pitchFamily="34" charset="0"/>
              <a:buChar char="•"/>
            </a:pPr>
            <a:r>
              <a:rPr lang="en-US" sz="2400" b="0" dirty="0">
                <a:cs typeface="Calibri"/>
              </a:rPr>
              <a:t>Have you got the </a:t>
            </a:r>
            <a:r>
              <a:rPr lang="en-US" sz="2400" dirty="0">
                <a:cs typeface="Calibri"/>
              </a:rPr>
              <a:t>capacity</a:t>
            </a:r>
            <a:r>
              <a:rPr lang="en-US" sz="2400" b="0" dirty="0">
                <a:cs typeface="Calibri"/>
              </a:rPr>
              <a:t> to do all the work? </a:t>
            </a:r>
          </a:p>
          <a:p>
            <a:r>
              <a:rPr lang="en-US" sz="2400" b="0" dirty="0">
                <a:cs typeface="Calibri"/>
              </a:rPr>
              <a:t>If you don’t, then prioritize evaluations questions and data collection.</a:t>
            </a:r>
          </a:p>
        </p:txBody>
      </p:sp>
      <p:sp>
        <p:nvSpPr>
          <p:cNvPr id="4" name="Rectangle: Rounded Corners 3">
            <a:extLst>
              <a:ext uri="{FF2B5EF4-FFF2-40B4-BE49-F238E27FC236}">
                <a16:creationId xmlns:a16="http://schemas.microsoft.com/office/drawing/2014/main" id="{70528A5A-AB63-B6C4-E6F9-9AD31CFB4A4B}"/>
              </a:ext>
            </a:extLst>
          </p:cNvPr>
          <p:cNvSpPr/>
          <p:nvPr/>
        </p:nvSpPr>
        <p:spPr>
          <a:xfrm>
            <a:off x="491619" y="5202692"/>
            <a:ext cx="7405200" cy="835498"/>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3A6EA725-5225-9143-6381-2FC91F67FB03}"/>
              </a:ext>
            </a:extLst>
          </p:cNvPr>
          <p:cNvSpPr txBox="1">
            <a:spLocks/>
          </p:cNvSpPr>
          <p:nvPr/>
        </p:nvSpPr>
        <p:spPr>
          <a:xfrm>
            <a:off x="1233117" y="5202691"/>
            <a:ext cx="6585211" cy="69962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dirty="0">
                <a:solidFill>
                  <a:schemeClr val="bg1"/>
                </a:solidFill>
              </a:rPr>
              <a:t>Keep your analysis focused on the evaluation questions: cut everything else out!</a:t>
            </a:r>
          </a:p>
        </p:txBody>
      </p:sp>
      <p:pic>
        <p:nvPicPr>
          <p:cNvPr id="6" name="Graphic 5" descr="Lightbulb and gear with solid fill">
            <a:extLst>
              <a:ext uri="{FF2B5EF4-FFF2-40B4-BE49-F238E27FC236}">
                <a16:creationId xmlns:a16="http://schemas.microsoft.com/office/drawing/2014/main" id="{438EDB02-766B-944E-A1B6-BCFE66E9BD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0740" y="5307440"/>
            <a:ext cx="523256" cy="523256"/>
          </a:xfrm>
          <a:prstGeom prst="rect">
            <a:avLst/>
          </a:prstGeom>
        </p:spPr>
      </p:pic>
      <p:sp>
        <p:nvSpPr>
          <p:cNvPr id="7" name="Slide Number Placeholder 2">
            <a:extLst>
              <a:ext uri="{FF2B5EF4-FFF2-40B4-BE49-F238E27FC236}">
                <a16:creationId xmlns:a16="http://schemas.microsoft.com/office/drawing/2014/main" id="{F840F5B7-9C23-41B4-ED2D-77DAC1003389}"/>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42</a:t>
            </a:fld>
            <a:endParaRPr lang="en-GB" dirty="0"/>
          </a:p>
        </p:txBody>
      </p:sp>
    </p:spTree>
    <p:extLst>
      <p:ext uri="{BB962C8B-B14F-4D97-AF65-F5344CB8AC3E}">
        <p14:creationId xmlns:p14="http://schemas.microsoft.com/office/powerpoint/2010/main" val="3493301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of a game of scrabble&#10;&#10;Description automatically generated">
            <a:extLst>
              <a:ext uri="{FF2B5EF4-FFF2-40B4-BE49-F238E27FC236}">
                <a16:creationId xmlns:a16="http://schemas.microsoft.com/office/drawing/2014/main" id="{8942A346-2A70-CA47-F585-71D149235F2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7642" r="20378"/>
          <a:stretch/>
        </p:blipFill>
        <p:spPr>
          <a:xfrm>
            <a:off x="6523886" y="0"/>
            <a:ext cx="5668115" cy="6858000"/>
          </a:xfrm>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lstStyle/>
          <a:p>
            <a:r>
              <a:rPr lang="en-GB"/>
              <a:t>Ethical review</a:t>
            </a:r>
            <a:endParaRPr lang="en-US"/>
          </a:p>
        </p:txBody>
      </p:sp>
      <p:sp>
        <p:nvSpPr>
          <p:cNvPr id="6" name="Content Placeholder 2">
            <a:extLst>
              <a:ext uri="{FF2B5EF4-FFF2-40B4-BE49-F238E27FC236}">
                <a16:creationId xmlns:a16="http://schemas.microsoft.com/office/drawing/2014/main" id="{A3C207DB-FBA0-2AA7-3FE4-C3784DD4DBAF}"/>
              </a:ext>
            </a:extLst>
          </p:cNvPr>
          <p:cNvSpPr>
            <a:spLocks noGrp="1"/>
          </p:cNvSpPr>
          <p:nvPr>
            <p:ph idx="1"/>
          </p:nvPr>
        </p:nvSpPr>
        <p:spPr>
          <a:xfrm>
            <a:off x="539749" y="1582615"/>
            <a:ext cx="5556251" cy="4141450"/>
          </a:xfrm>
        </p:spPr>
        <p:txBody>
          <a:bodyPr vert="horz" lIns="91440" tIns="45720" rIns="91440" bIns="45720" rtlCol="0" anchor="t">
            <a:noAutofit/>
          </a:bodyPr>
          <a:lstStyle/>
          <a:p>
            <a:pPr>
              <a:spcAft>
                <a:spcPts val="0"/>
              </a:spcAft>
            </a:pPr>
            <a:r>
              <a:rPr lang="en-US" sz="1800" b="0" dirty="0">
                <a:cs typeface="Calibri"/>
              </a:rPr>
              <a:t>If you are carrying out the evaluation data collection in house, please send the following things to R&amp;CI on </a:t>
            </a:r>
            <a:r>
              <a:rPr lang="en-US" sz="1800" b="0" dirty="0">
                <a:cs typeface="Calibri"/>
                <a:hlinkClick r:id="rId3">
                  <a:extLst>
                    <a:ext uri="{A12FA001-AC4F-418D-AE19-62706E023703}">
                      <ahyp:hlinkClr xmlns:ahyp="http://schemas.microsoft.com/office/drawing/2018/hyperlinkcolor" val="tx"/>
                    </a:ext>
                  </a:extLst>
                </a:hlinkClick>
              </a:rPr>
              <a:t>research@essex.gov.uk</a:t>
            </a:r>
            <a:endParaRPr lang="en-US" sz="1800" dirty="0"/>
          </a:p>
          <a:p>
            <a:pPr marL="457200" indent="-457200">
              <a:spcAft>
                <a:spcPts val="0"/>
              </a:spcAft>
              <a:buChar char="•"/>
            </a:pPr>
            <a:r>
              <a:rPr lang="en-US" sz="1800" b="0" dirty="0">
                <a:cs typeface="Calibri"/>
              </a:rPr>
              <a:t>Your evaluation plan</a:t>
            </a:r>
            <a:endParaRPr lang="en-US" sz="1800" dirty="0">
              <a:cs typeface="Calibri"/>
            </a:endParaRPr>
          </a:p>
          <a:p>
            <a:pPr marL="457200" indent="-457200">
              <a:spcAft>
                <a:spcPts val="0"/>
              </a:spcAft>
              <a:buChar char="•"/>
            </a:pPr>
            <a:r>
              <a:rPr lang="en-US" sz="1800" b="0" dirty="0">
                <a:cs typeface="Calibri"/>
              </a:rPr>
              <a:t>The section on 'ethics' in the </a:t>
            </a:r>
            <a:r>
              <a:rPr lang="en-US" sz="1800" b="0" dirty="0">
                <a:cs typeface="Calibri"/>
                <a:hlinkClick r:id="rId4"/>
              </a:rPr>
              <a:t>research planning template</a:t>
            </a:r>
            <a:endParaRPr lang="en-US" sz="1800" b="0" dirty="0">
              <a:cs typeface="Calibri"/>
            </a:endParaRPr>
          </a:p>
          <a:p>
            <a:pPr marL="457200" indent="-457200">
              <a:spcAft>
                <a:spcPts val="0"/>
              </a:spcAft>
              <a:buChar char="•"/>
            </a:pPr>
            <a:r>
              <a:rPr lang="en-US" sz="1800" b="0" dirty="0">
                <a:cs typeface="Calibri"/>
              </a:rPr>
              <a:t>Data collection materials (questionnaires, topic guides)</a:t>
            </a:r>
            <a:endParaRPr lang="en-US" sz="1800" dirty="0">
              <a:cs typeface="Calibri"/>
            </a:endParaRPr>
          </a:p>
          <a:p>
            <a:pPr marL="457200" indent="-457200">
              <a:spcAft>
                <a:spcPts val="0"/>
              </a:spcAft>
              <a:buChar char="•"/>
            </a:pPr>
            <a:r>
              <a:rPr lang="en-US" sz="1800" b="0" dirty="0">
                <a:cs typeface="Calibri"/>
              </a:rPr>
              <a:t>Information sheets and consent forms</a:t>
            </a:r>
            <a:endParaRPr lang="en-US" sz="1800" dirty="0">
              <a:cs typeface="Calibri"/>
            </a:endParaRPr>
          </a:p>
          <a:p>
            <a:pPr>
              <a:spcAft>
                <a:spcPts val="0"/>
              </a:spcAft>
            </a:pPr>
            <a:r>
              <a:rPr lang="en-US" sz="1800" b="0" dirty="0">
                <a:cs typeface="Calibri"/>
              </a:rPr>
              <a:t>If you are commissioning a research organization to collect the data, </a:t>
            </a:r>
            <a:r>
              <a:rPr lang="en-US" sz="1800" dirty="0">
                <a:cs typeface="Calibri"/>
              </a:rPr>
              <a:t>you will need to ensure </a:t>
            </a:r>
            <a:r>
              <a:rPr lang="en-US" sz="1800" b="0" dirty="0">
                <a:cs typeface="Calibri"/>
              </a:rPr>
              <a:t>that they abide by a code of ethical research.</a:t>
            </a:r>
          </a:p>
        </p:txBody>
      </p:sp>
      <p:sp>
        <p:nvSpPr>
          <p:cNvPr id="8" name="TextBox 7">
            <a:extLst>
              <a:ext uri="{FF2B5EF4-FFF2-40B4-BE49-F238E27FC236}">
                <a16:creationId xmlns:a16="http://schemas.microsoft.com/office/drawing/2014/main" id="{E76D13C5-AB9D-9929-127C-568B6E6BB365}"/>
              </a:ext>
            </a:extLst>
          </p:cNvPr>
          <p:cNvSpPr txBox="1"/>
          <p:nvPr/>
        </p:nvSpPr>
        <p:spPr>
          <a:xfrm>
            <a:off x="539749" y="5962832"/>
            <a:ext cx="6096000" cy="369332"/>
          </a:xfrm>
          <a:prstGeom prst="rect">
            <a:avLst/>
          </a:prstGeom>
          <a:noFill/>
        </p:spPr>
        <p:txBody>
          <a:bodyPr wrap="square">
            <a:spAutoFit/>
          </a:bodyPr>
          <a:lstStyle/>
          <a:p>
            <a:r>
              <a:rPr lang="en-US" sz="1800" b="0" dirty="0">
                <a:cs typeface="Calibri"/>
                <a:hlinkClick r:id="rId4"/>
              </a:rPr>
              <a:t>Ethical research data protection and safeguarding</a:t>
            </a:r>
            <a:endParaRPr lang="en-GB" dirty="0"/>
          </a:p>
        </p:txBody>
      </p:sp>
      <p:sp>
        <p:nvSpPr>
          <p:cNvPr id="3" name="Slide Number Placeholder 2">
            <a:extLst>
              <a:ext uri="{FF2B5EF4-FFF2-40B4-BE49-F238E27FC236}">
                <a16:creationId xmlns:a16="http://schemas.microsoft.com/office/drawing/2014/main" id="{94F14064-CC5C-4D8A-C682-A2F859E2AE9E}"/>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43</a:t>
            </a:fld>
            <a:endParaRPr lang="en-GB" dirty="0"/>
          </a:p>
        </p:txBody>
      </p:sp>
    </p:spTree>
    <p:extLst>
      <p:ext uri="{BB962C8B-B14F-4D97-AF65-F5344CB8AC3E}">
        <p14:creationId xmlns:p14="http://schemas.microsoft.com/office/powerpoint/2010/main" val="1115143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942A346-2A70-CA47-F585-71D149235F2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450" r="22450"/>
          <a:stretch/>
        </p:blipFill>
        <p:spPr>
          <a:xfrm>
            <a:off x="6523886" y="0"/>
            <a:ext cx="5668115" cy="6858000"/>
          </a:xfrm>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lstStyle/>
          <a:p>
            <a:r>
              <a:rPr lang="en-GB"/>
              <a:t>Independence</a:t>
            </a:r>
            <a:endParaRPr lang="en-US"/>
          </a:p>
        </p:txBody>
      </p:sp>
      <p:sp>
        <p:nvSpPr>
          <p:cNvPr id="6" name="Content Placeholder 2">
            <a:extLst>
              <a:ext uri="{FF2B5EF4-FFF2-40B4-BE49-F238E27FC236}">
                <a16:creationId xmlns:a16="http://schemas.microsoft.com/office/drawing/2014/main" id="{A3C207DB-FBA0-2AA7-3FE4-C3784DD4DBAF}"/>
              </a:ext>
            </a:extLst>
          </p:cNvPr>
          <p:cNvSpPr>
            <a:spLocks noGrp="1"/>
          </p:cNvSpPr>
          <p:nvPr>
            <p:ph idx="1"/>
          </p:nvPr>
        </p:nvSpPr>
        <p:spPr>
          <a:xfrm>
            <a:off x="539748" y="1582615"/>
            <a:ext cx="5556251" cy="4141450"/>
          </a:xfrm>
        </p:spPr>
        <p:txBody>
          <a:bodyPr vert="horz" lIns="91440" tIns="45720" rIns="91440" bIns="45720" rtlCol="0" anchor="t">
            <a:noAutofit/>
          </a:bodyPr>
          <a:lstStyle/>
          <a:p>
            <a:pPr>
              <a:spcAft>
                <a:spcPts val="0"/>
              </a:spcAft>
            </a:pPr>
            <a:r>
              <a:rPr lang="en-GB" sz="1800" b="0" dirty="0">
                <a:cs typeface="Calibri"/>
              </a:rPr>
              <a:t>The person collecting and analysing the evaluation data should not be the person delivering the project.</a:t>
            </a:r>
          </a:p>
          <a:p>
            <a:pPr marL="457200" indent="-457200">
              <a:buFont typeface="Arial" panose="020B0604020202020204" pitchFamily="34" charset="0"/>
              <a:buChar char="•"/>
            </a:pPr>
            <a:r>
              <a:rPr lang="en-US" sz="1800" b="0" dirty="0">
                <a:cs typeface="Calibri"/>
              </a:rPr>
              <a:t>Try to find someone from another project, team or service to collect and analyze the data</a:t>
            </a:r>
          </a:p>
          <a:p>
            <a:pPr marL="457200" indent="-457200">
              <a:buFont typeface="Arial" panose="020B0604020202020204" pitchFamily="34" charset="0"/>
              <a:buChar char="•"/>
            </a:pPr>
            <a:r>
              <a:rPr lang="en-US" sz="1800" b="0" dirty="0">
                <a:cs typeface="Calibri"/>
              </a:rPr>
              <a:t>Or get an evaluator or independent researcher to do the work</a:t>
            </a:r>
          </a:p>
          <a:p>
            <a:pPr marL="457200" indent="-457200">
              <a:buFont typeface="Arial" panose="020B0604020202020204" pitchFamily="34" charset="0"/>
              <a:buChar char="•"/>
            </a:pPr>
            <a:r>
              <a:rPr lang="en-US" sz="1800" b="0" dirty="0">
                <a:cs typeface="Calibri"/>
              </a:rPr>
              <a:t>Provide alternate views, if present in your data</a:t>
            </a:r>
          </a:p>
        </p:txBody>
      </p:sp>
      <p:sp>
        <p:nvSpPr>
          <p:cNvPr id="4" name="TextBox 3">
            <a:extLst>
              <a:ext uri="{FF2B5EF4-FFF2-40B4-BE49-F238E27FC236}">
                <a16:creationId xmlns:a16="http://schemas.microsoft.com/office/drawing/2014/main" id="{B847D6F9-6D7B-1D28-C4F8-A20A20816854}"/>
              </a:ext>
            </a:extLst>
          </p:cNvPr>
          <p:cNvSpPr txBox="1"/>
          <p:nvPr/>
        </p:nvSpPr>
        <p:spPr>
          <a:xfrm>
            <a:off x="539748" y="4870668"/>
            <a:ext cx="6096000" cy="369332"/>
          </a:xfrm>
          <a:prstGeom prst="rect">
            <a:avLst/>
          </a:prstGeom>
          <a:noFill/>
        </p:spPr>
        <p:txBody>
          <a:bodyPr wrap="square">
            <a:spAutoFit/>
          </a:bodyPr>
          <a:lstStyle/>
          <a:p>
            <a:pPr>
              <a:buClr>
                <a:srgbClr val="000000"/>
              </a:buClr>
            </a:pPr>
            <a:r>
              <a:rPr lang="en-US" sz="1800" b="0" dirty="0">
                <a:cs typeface="Calibri"/>
                <a:hlinkClick r:id="rId4"/>
              </a:rPr>
              <a:t>Cognitive bias</a:t>
            </a:r>
            <a:r>
              <a:rPr lang="en-US" sz="1800" b="0" dirty="0">
                <a:cs typeface="Calibri"/>
                <a:hlinkClick r:id="rId5"/>
              </a:rPr>
              <a:t>.</a:t>
            </a:r>
            <a:endParaRPr lang="en-US" sz="1800" b="0" dirty="0">
              <a:cs typeface="Calibri"/>
            </a:endParaRPr>
          </a:p>
        </p:txBody>
      </p:sp>
      <p:sp>
        <p:nvSpPr>
          <p:cNvPr id="7" name="Rectangle: Rounded Corners 6">
            <a:extLst>
              <a:ext uri="{FF2B5EF4-FFF2-40B4-BE49-F238E27FC236}">
                <a16:creationId xmlns:a16="http://schemas.microsoft.com/office/drawing/2014/main" id="{6A7B6775-CA53-3594-9526-21E0D5ED3390}"/>
              </a:ext>
            </a:extLst>
          </p:cNvPr>
          <p:cNvSpPr/>
          <p:nvPr/>
        </p:nvSpPr>
        <p:spPr>
          <a:xfrm>
            <a:off x="315061" y="5555656"/>
            <a:ext cx="6208825" cy="699620"/>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82F70C50-A1ED-7BA3-1D26-AD92886C03C0}"/>
              </a:ext>
            </a:extLst>
          </p:cNvPr>
          <p:cNvSpPr txBox="1">
            <a:spLocks/>
          </p:cNvSpPr>
          <p:nvPr/>
        </p:nvSpPr>
        <p:spPr>
          <a:xfrm>
            <a:off x="1056560" y="5693755"/>
            <a:ext cx="5383104" cy="31081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Don’t present just one side of the story!</a:t>
            </a:r>
          </a:p>
        </p:txBody>
      </p:sp>
      <p:pic>
        <p:nvPicPr>
          <p:cNvPr id="10" name="Graphic 9" descr="Lightbulb and gear with solid fill">
            <a:extLst>
              <a:ext uri="{FF2B5EF4-FFF2-40B4-BE49-F238E27FC236}">
                <a16:creationId xmlns:a16="http://schemas.microsoft.com/office/drawing/2014/main" id="{950B8107-5EB4-5784-4615-885EE62950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8084" y="5617193"/>
            <a:ext cx="523256" cy="523256"/>
          </a:xfrm>
          <a:prstGeom prst="rect">
            <a:avLst/>
          </a:prstGeom>
        </p:spPr>
      </p:pic>
      <p:sp>
        <p:nvSpPr>
          <p:cNvPr id="3" name="Slide Number Placeholder 2">
            <a:extLst>
              <a:ext uri="{FF2B5EF4-FFF2-40B4-BE49-F238E27FC236}">
                <a16:creationId xmlns:a16="http://schemas.microsoft.com/office/drawing/2014/main" id="{CB73B59B-77FE-A96A-129C-3DD121C28945}"/>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44</a:t>
            </a:fld>
            <a:endParaRPr lang="en-GB" dirty="0"/>
          </a:p>
        </p:txBody>
      </p:sp>
    </p:spTree>
    <p:extLst>
      <p:ext uri="{BB962C8B-B14F-4D97-AF65-F5344CB8AC3E}">
        <p14:creationId xmlns:p14="http://schemas.microsoft.com/office/powerpoint/2010/main" val="2817515057"/>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E1B3031-2587-132F-F5D7-F9ACB9BEBA2D}"/>
              </a:ext>
            </a:extLst>
          </p:cNvPr>
          <p:cNvSpPr/>
          <p:nvPr/>
        </p:nvSpPr>
        <p:spPr>
          <a:xfrm>
            <a:off x="6441879" y="4440856"/>
            <a:ext cx="1388004" cy="1388004"/>
          </a:xfrm>
          <a:prstGeom prst="ellipse">
            <a:avLst/>
          </a:prstGeom>
          <a:solidFill>
            <a:srgbClr val="C3D3E5"/>
          </a:soli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GB"/>
              <a:t>At the end of step 4</a:t>
            </a:r>
            <a:endParaRPr lang="en-US"/>
          </a:p>
        </p:txBody>
      </p:sp>
      <p:graphicFrame>
        <p:nvGraphicFramePr>
          <p:cNvPr id="13" name="Content Placeholder 2">
            <a:extLst>
              <a:ext uri="{FF2B5EF4-FFF2-40B4-BE49-F238E27FC236}">
                <a16:creationId xmlns:a16="http://schemas.microsoft.com/office/drawing/2014/main" id="{4DE633A4-B886-E916-BDB8-B447C645F7E4}"/>
              </a:ext>
            </a:extLst>
          </p:cNvPr>
          <p:cNvGraphicFramePr>
            <a:graphicFrameLocks noGrp="1"/>
          </p:cNvGraphicFramePr>
          <p:nvPr>
            <p:ph type="tbl" sz="quarter" idx="12"/>
            <p:extLst>
              <p:ext uri="{D42A27DB-BD31-4B8C-83A1-F6EECF244321}">
                <p14:modId xmlns:p14="http://schemas.microsoft.com/office/powerpoint/2010/main" val="1938512617"/>
              </p:ext>
            </p:extLst>
          </p:nvPr>
        </p:nvGraphicFramePr>
        <p:xfrm>
          <a:off x="539613" y="2120216"/>
          <a:ext cx="11110913" cy="3708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You should now be able to ..</a:t>
            </a:r>
          </a:p>
        </p:txBody>
      </p:sp>
      <p:grpSp>
        <p:nvGrpSpPr>
          <p:cNvPr id="10" name="Group 9">
            <a:extLst>
              <a:ext uri="{FF2B5EF4-FFF2-40B4-BE49-F238E27FC236}">
                <a16:creationId xmlns:a16="http://schemas.microsoft.com/office/drawing/2014/main" id="{39FCAA81-C76D-C9DE-AFE4-E633C3C24AD7}"/>
              </a:ext>
            </a:extLst>
          </p:cNvPr>
          <p:cNvGrpSpPr/>
          <p:nvPr/>
        </p:nvGrpSpPr>
        <p:grpSpPr>
          <a:xfrm>
            <a:off x="11360638" y="135629"/>
            <a:ext cx="723734" cy="625454"/>
            <a:chOff x="11360638" y="135629"/>
            <a:chExt cx="723734" cy="625454"/>
          </a:xfrm>
        </p:grpSpPr>
        <p:sp>
          <p:nvSpPr>
            <p:cNvPr id="7" name="Teardrop 6">
              <a:extLst>
                <a:ext uri="{FF2B5EF4-FFF2-40B4-BE49-F238E27FC236}">
                  <a16:creationId xmlns:a16="http://schemas.microsoft.com/office/drawing/2014/main" id="{F971EA6F-3802-4A51-2063-FBECA52D387B}"/>
                </a:ext>
              </a:extLst>
            </p:cNvPr>
            <p:cNvSpPr/>
            <p:nvPr/>
          </p:nvSpPr>
          <p:spPr>
            <a:xfrm>
              <a:off x="11360638" y="13562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Checklist with solid fill">
              <a:extLst>
                <a:ext uri="{FF2B5EF4-FFF2-40B4-BE49-F238E27FC236}">
                  <a16:creationId xmlns:a16="http://schemas.microsoft.com/office/drawing/2014/main" id="{D538B6CF-35A6-1E3F-1AAE-3003F00939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468662" y="166109"/>
              <a:ext cx="523256" cy="523256"/>
            </a:xfrm>
            <a:prstGeom prst="rect">
              <a:avLst/>
            </a:prstGeom>
          </p:spPr>
        </p:pic>
      </p:grpSp>
      <p:sp>
        <p:nvSpPr>
          <p:cNvPr id="5" name="Rectangle: Rounded Corners 4">
            <a:extLst>
              <a:ext uri="{FF2B5EF4-FFF2-40B4-BE49-F238E27FC236}">
                <a16:creationId xmlns:a16="http://schemas.microsoft.com/office/drawing/2014/main" id="{47F942E0-664C-87CF-E04E-775C1B7044DE}"/>
              </a:ext>
            </a:extLst>
          </p:cNvPr>
          <p:cNvSpPr/>
          <p:nvPr/>
        </p:nvSpPr>
        <p:spPr>
          <a:xfrm>
            <a:off x="6248262" y="4245170"/>
            <a:ext cx="5402263" cy="1788160"/>
          </a:xfrm>
          <a:prstGeom prst="round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2">
            <a:extLst>
              <a:ext uri="{FF2B5EF4-FFF2-40B4-BE49-F238E27FC236}">
                <a16:creationId xmlns:a16="http://schemas.microsoft.com/office/drawing/2014/main" id="{4C9A2617-B7F3-08AA-ADFE-39C115609898}"/>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45</a:t>
            </a:fld>
            <a:endParaRPr lang="en-GB" dirty="0"/>
          </a:p>
        </p:txBody>
      </p:sp>
    </p:spTree>
    <p:extLst>
      <p:ext uri="{BB962C8B-B14F-4D97-AF65-F5344CB8AC3E}">
        <p14:creationId xmlns:p14="http://schemas.microsoft.com/office/powerpoint/2010/main" val="1960218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E147-FF2D-07A2-AAEE-816F759E9528}"/>
              </a:ext>
            </a:extLst>
          </p:cNvPr>
          <p:cNvSpPr>
            <a:spLocks noGrp="1"/>
          </p:cNvSpPr>
          <p:nvPr>
            <p:ph type="ctrTitle"/>
          </p:nvPr>
        </p:nvSpPr>
        <p:spPr/>
        <p:txBody>
          <a:bodyPr/>
          <a:lstStyle/>
          <a:p>
            <a:r>
              <a:rPr lang="en-US"/>
              <a:t>Step 5</a:t>
            </a:r>
          </a:p>
        </p:txBody>
      </p:sp>
      <p:sp>
        <p:nvSpPr>
          <p:cNvPr id="3" name="Subtitle 2">
            <a:extLst>
              <a:ext uri="{FF2B5EF4-FFF2-40B4-BE49-F238E27FC236}">
                <a16:creationId xmlns:a16="http://schemas.microsoft.com/office/drawing/2014/main" id="{4ED0E538-960F-D035-49A4-148CF3DDA4E0}"/>
              </a:ext>
            </a:extLst>
          </p:cNvPr>
          <p:cNvSpPr>
            <a:spLocks noGrp="1"/>
          </p:cNvSpPr>
          <p:nvPr>
            <p:ph type="subTitle" idx="1"/>
          </p:nvPr>
        </p:nvSpPr>
        <p:spPr>
          <a:xfrm>
            <a:off x="539750" y="3789606"/>
            <a:ext cx="8725274" cy="1080000"/>
          </a:xfrm>
        </p:spPr>
        <p:txBody>
          <a:bodyPr/>
          <a:lstStyle/>
          <a:p>
            <a:r>
              <a:rPr lang="en-US" sz="3600" b="0">
                <a:cs typeface="Calibri"/>
              </a:rPr>
              <a:t>Collect your data, analyse it, draw conclusions and consider next steps.</a:t>
            </a:r>
            <a:endParaRPr lang="en-US" sz="3600"/>
          </a:p>
          <a:p>
            <a:endParaRPr lang="en-US"/>
          </a:p>
        </p:txBody>
      </p:sp>
    </p:spTree>
    <p:extLst>
      <p:ext uri="{BB962C8B-B14F-4D97-AF65-F5344CB8AC3E}">
        <p14:creationId xmlns:p14="http://schemas.microsoft.com/office/powerpoint/2010/main" val="473363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GB"/>
              <a:t>At the end of step 5</a:t>
            </a:r>
            <a:endParaRPr lang="en-US"/>
          </a:p>
        </p:txBody>
      </p:sp>
      <p:graphicFrame>
        <p:nvGraphicFramePr>
          <p:cNvPr id="13" name="Content Placeholder 2">
            <a:extLst>
              <a:ext uri="{FF2B5EF4-FFF2-40B4-BE49-F238E27FC236}">
                <a16:creationId xmlns:a16="http://schemas.microsoft.com/office/drawing/2014/main" id="{4DE633A4-B886-E916-BDB8-B447C645F7E4}"/>
              </a:ext>
            </a:extLst>
          </p:cNvPr>
          <p:cNvGraphicFramePr>
            <a:graphicFrameLocks noGrp="1"/>
          </p:cNvGraphicFramePr>
          <p:nvPr>
            <p:ph type="tbl" sz="quarter" idx="12"/>
            <p:extLst>
              <p:ext uri="{D42A27DB-BD31-4B8C-83A1-F6EECF244321}">
                <p14:modId xmlns:p14="http://schemas.microsoft.com/office/powerpoint/2010/main" val="1680045295"/>
              </p:ext>
            </p:extLst>
          </p:nvPr>
        </p:nvGraphicFramePr>
        <p:xfrm>
          <a:off x="539613" y="2222451"/>
          <a:ext cx="11110913" cy="3708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You should be able to ..</a:t>
            </a:r>
          </a:p>
        </p:txBody>
      </p:sp>
      <p:sp>
        <p:nvSpPr>
          <p:cNvPr id="3" name="Teardrop 2">
            <a:extLst>
              <a:ext uri="{FF2B5EF4-FFF2-40B4-BE49-F238E27FC236}">
                <a16:creationId xmlns:a16="http://schemas.microsoft.com/office/drawing/2014/main" id="{0442E044-1EEB-9293-A31C-BBC1504EFCA2}"/>
              </a:ext>
            </a:extLst>
          </p:cNvPr>
          <p:cNvSpPr/>
          <p:nvPr/>
        </p:nvSpPr>
        <p:spPr>
          <a:xfrm>
            <a:off x="11277224" y="2190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Presentation with org chart with solid fill">
            <a:extLst>
              <a:ext uri="{FF2B5EF4-FFF2-40B4-BE49-F238E27FC236}">
                <a16:creationId xmlns:a16="http://schemas.microsoft.com/office/drawing/2014/main" id="{E741C7D5-DB2D-DDF8-157F-26974F3EA6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385248" y="259736"/>
            <a:ext cx="523256" cy="523256"/>
          </a:xfrm>
          <a:prstGeom prst="rect">
            <a:avLst/>
          </a:prstGeom>
        </p:spPr>
      </p:pic>
      <p:sp>
        <p:nvSpPr>
          <p:cNvPr id="6" name="Rectangle: Rounded Corners 5">
            <a:extLst>
              <a:ext uri="{FF2B5EF4-FFF2-40B4-BE49-F238E27FC236}">
                <a16:creationId xmlns:a16="http://schemas.microsoft.com/office/drawing/2014/main" id="{927CD2E8-D258-4D91-5E25-2C8A8B84112E}"/>
              </a:ext>
            </a:extLst>
          </p:cNvPr>
          <p:cNvSpPr/>
          <p:nvPr/>
        </p:nvSpPr>
        <p:spPr>
          <a:xfrm>
            <a:off x="6688435" y="4750396"/>
            <a:ext cx="4962091" cy="1065091"/>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78561C62-EBB7-230E-57B0-A8DDF1553286}"/>
              </a:ext>
            </a:extLst>
          </p:cNvPr>
          <p:cNvSpPr txBox="1">
            <a:spLocks/>
          </p:cNvSpPr>
          <p:nvPr/>
        </p:nvSpPr>
        <p:spPr>
          <a:xfrm>
            <a:off x="7490093" y="4718507"/>
            <a:ext cx="4148998" cy="106509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dirty="0">
                <a:solidFill>
                  <a:schemeClr val="bg1"/>
                </a:solidFill>
              </a:rPr>
              <a:t>If you need guidance on how to analyse your insight contact research@essex.gov.uk</a:t>
            </a:r>
          </a:p>
        </p:txBody>
      </p:sp>
      <p:pic>
        <p:nvPicPr>
          <p:cNvPr id="11" name="Graphic 10" descr="Lightbulb and gear with solid fill">
            <a:extLst>
              <a:ext uri="{FF2B5EF4-FFF2-40B4-BE49-F238E27FC236}">
                <a16:creationId xmlns:a16="http://schemas.microsoft.com/office/drawing/2014/main" id="{8B34F26A-1416-9636-9F3E-C028C291E9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91924" y="4989425"/>
            <a:ext cx="523256" cy="523256"/>
          </a:xfrm>
          <a:prstGeom prst="rect">
            <a:avLst/>
          </a:prstGeom>
        </p:spPr>
      </p:pic>
      <p:sp>
        <p:nvSpPr>
          <p:cNvPr id="7" name="Slide Number Placeholder 2">
            <a:extLst>
              <a:ext uri="{FF2B5EF4-FFF2-40B4-BE49-F238E27FC236}">
                <a16:creationId xmlns:a16="http://schemas.microsoft.com/office/drawing/2014/main" id="{31A2C79D-2B48-D426-BAFD-637D3310A69C}"/>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47</a:t>
            </a:fld>
            <a:endParaRPr lang="en-GB" dirty="0"/>
          </a:p>
        </p:txBody>
      </p:sp>
    </p:spTree>
    <p:extLst>
      <p:ext uri="{BB962C8B-B14F-4D97-AF65-F5344CB8AC3E}">
        <p14:creationId xmlns:p14="http://schemas.microsoft.com/office/powerpoint/2010/main" val="47493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389185A-1FFF-0B1C-208B-D69F822F819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443" r="22443"/>
          <a:stretch/>
        </p:blipFill>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5550876" cy="1065091"/>
          </a:xfrm>
        </p:spPr>
        <p:txBody>
          <a:bodyPr>
            <a:normAutofit fontScale="90000"/>
          </a:bodyPr>
          <a:lstStyle/>
          <a:p>
            <a:r>
              <a:rPr lang="en-GB" dirty="0"/>
              <a:t>Now, the work really begins!</a:t>
            </a:r>
            <a:endParaRPr lang="en-US" dirty="0"/>
          </a:p>
        </p:txBody>
      </p:sp>
      <p:sp>
        <p:nvSpPr>
          <p:cNvPr id="4" name="Content Placeholder 2">
            <a:extLst>
              <a:ext uri="{FF2B5EF4-FFF2-40B4-BE49-F238E27FC236}">
                <a16:creationId xmlns:a16="http://schemas.microsoft.com/office/drawing/2014/main" id="{AA3AE6AC-16FC-5DCE-230F-F0DE9B0CDCE2}"/>
              </a:ext>
            </a:extLst>
          </p:cNvPr>
          <p:cNvSpPr>
            <a:spLocks noGrp="1"/>
          </p:cNvSpPr>
          <p:nvPr>
            <p:ph idx="1"/>
          </p:nvPr>
        </p:nvSpPr>
        <p:spPr>
          <a:xfrm>
            <a:off x="1479095" y="1743254"/>
            <a:ext cx="5148015" cy="4141450"/>
          </a:xfrm>
        </p:spPr>
        <p:txBody>
          <a:bodyPr vert="horz" lIns="91440" tIns="45720" rIns="91440" bIns="45720" rtlCol="0" anchor="t">
            <a:normAutofit fontScale="70000" lnSpcReduction="20000"/>
          </a:bodyPr>
          <a:lstStyle/>
          <a:p>
            <a:pPr marL="0" indent="0">
              <a:spcBef>
                <a:spcPts val="3000"/>
              </a:spcBef>
              <a:spcAft>
                <a:spcPts val="0"/>
              </a:spcAft>
              <a:buNone/>
            </a:pPr>
            <a:r>
              <a:rPr lang="en-GB" sz="2400" b="0" dirty="0">
                <a:cs typeface="Calibri"/>
              </a:rPr>
              <a:t>Firstly, be prepared to be flexible with your evaluation</a:t>
            </a:r>
          </a:p>
          <a:p>
            <a:pPr marL="0" indent="0">
              <a:spcBef>
                <a:spcPts val="3000"/>
              </a:spcBef>
              <a:spcAft>
                <a:spcPts val="0"/>
              </a:spcAft>
              <a:buNone/>
            </a:pPr>
            <a:r>
              <a:rPr lang="en-GB" sz="2400" b="0" dirty="0">
                <a:cs typeface="Calibri"/>
              </a:rPr>
              <a:t>Once the data is collected, a lean evaluation requires a super focused approach to analysis</a:t>
            </a:r>
          </a:p>
          <a:p>
            <a:pPr marL="0" indent="0">
              <a:spcBef>
                <a:spcPts val="3000"/>
              </a:spcBef>
              <a:spcAft>
                <a:spcPts val="0"/>
              </a:spcAft>
              <a:buNone/>
            </a:pPr>
            <a:r>
              <a:rPr lang="en-GB" sz="2400" b="0" dirty="0">
                <a:cs typeface="Calibri"/>
              </a:rPr>
              <a:t>Focus on answering the evaluation questions and cut out everything else</a:t>
            </a:r>
          </a:p>
          <a:p>
            <a:pPr marL="0" indent="0">
              <a:spcBef>
                <a:spcPts val="3000"/>
              </a:spcBef>
              <a:spcAft>
                <a:spcPts val="0"/>
              </a:spcAft>
              <a:buNone/>
            </a:pPr>
            <a:r>
              <a:rPr lang="en-GB" sz="2400" b="0" dirty="0">
                <a:cs typeface="Calibri"/>
              </a:rPr>
              <a:t>Draw out and headline your presentation with the implications and recommendations for decision-makers. They want to know what they need to next</a:t>
            </a:r>
          </a:p>
          <a:p>
            <a:pPr marL="0" indent="0">
              <a:spcBef>
                <a:spcPts val="3000"/>
              </a:spcBef>
              <a:spcAft>
                <a:spcPts val="0"/>
              </a:spcAft>
              <a:buNone/>
            </a:pPr>
            <a:r>
              <a:rPr lang="en-GB" sz="2400" b="0" dirty="0">
                <a:cs typeface="Calibri"/>
              </a:rPr>
              <a:t>And be balanced in your feedback. Talk about what worked and what didn’t work so well</a:t>
            </a:r>
            <a:endParaRPr lang="en-US" sz="2400" b="0" dirty="0">
              <a:cs typeface="Calibri"/>
            </a:endParaRPr>
          </a:p>
        </p:txBody>
      </p:sp>
      <p:sp>
        <p:nvSpPr>
          <p:cNvPr id="8" name="Teardrop 7">
            <a:extLst>
              <a:ext uri="{FF2B5EF4-FFF2-40B4-BE49-F238E27FC236}">
                <a16:creationId xmlns:a16="http://schemas.microsoft.com/office/drawing/2014/main" id="{8C5CBC0F-BA1A-A017-B77D-A79C174F408C}"/>
              </a:ext>
            </a:extLst>
          </p:cNvPr>
          <p:cNvSpPr/>
          <p:nvPr/>
        </p:nvSpPr>
        <p:spPr>
          <a:xfrm>
            <a:off x="564941" y="169016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B7083D85-BD28-8173-2AD8-811032AA9611}"/>
              </a:ext>
            </a:extLst>
          </p:cNvPr>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693985" y="1721699"/>
            <a:ext cx="523256" cy="523256"/>
          </a:xfrm>
          <a:prstGeom prst="rect">
            <a:avLst/>
          </a:prstGeom>
        </p:spPr>
      </p:pic>
      <p:sp>
        <p:nvSpPr>
          <p:cNvPr id="21" name="Teardrop 20">
            <a:extLst>
              <a:ext uri="{FF2B5EF4-FFF2-40B4-BE49-F238E27FC236}">
                <a16:creationId xmlns:a16="http://schemas.microsoft.com/office/drawing/2014/main" id="{DDF06C89-46B7-9A96-E30B-C51F44E9AFEC}"/>
              </a:ext>
            </a:extLst>
          </p:cNvPr>
          <p:cNvSpPr/>
          <p:nvPr/>
        </p:nvSpPr>
        <p:spPr>
          <a:xfrm>
            <a:off x="545124" y="249247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ardrop 24">
            <a:extLst>
              <a:ext uri="{FF2B5EF4-FFF2-40B4-BE49-F238E27FC236}">
                <a16:creationId xmlns:a16="http://schemas.microsoft.com/office/drawing/2014/main" id="{582F6334-2286-99FF-70F4-525BDE4F84D4}"/>
              </a:ext>
            </a:extLst>
          </p:cNvPr>
          <p:cNvSpPr/>
          <p:nvPr/>
        </p:nvSpPr>
        <p:spPr>
          <a:xfrm>
            <a:off x="553189" y="326311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6">
            <a:extLst>
              <a:ext uri="{FF2B5EF4-FFF2-40B4-BE49-F238E27FC236}">
                <a16:creationId xmlns:a16="http://schemas.microsoft.com/office/drawing/2014/main" id="{DEEA0492-3876-CC67-245B-80D1A91D8B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1213" y="3296474"/>
            <a:ext cx="523256" cy="517505"/>
          </a:xfrm>
          <a:prstGeom prst="rect">
            <a:avLst/>
          </a:prstGeom>
        </p:spPr>
      </p:pic>
      <p:sp>
        <p:nvSpPr>
          <p:cNvPr id="30" name="Teardrop 29">
            <a:extLst>
              <a:ext uri="{FF2B5EF4-FFF2-40B4-BE49-F238E27FC236}">
                <a16:creationId xmlns:a16="http://schemas.microsoft.com/office/drawing/2014/main" id="{9175C1EF-BE01-6515-6BA2-F1486FD76168}"/>
              </a:ext>
            </a:extLst>
          </p:cNvPr>
          <p:cNvSpPr/>
          <p:nvPr/>
        </p:nvSpPr>
        <p:spPr>
          <a:xfrm>
            <a:off x="553189" y="4117018"/>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Checklist with solid fill">
            <a:extLst>
              <a:ext uri="{FF2B5EF4-FFF2-40B4-BE49-F238E27FC236}">
                <a16:creationId xmlns:a16="http://schemas.microsoft.com/office/drawing/2014/main" id="{0340374D-4AB8-5973-DF32-72290AEDDF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61213" y="4147498"/>
            <a:ext cx="523256" cy="523256"/>
          </a:xfrm>
          <a:prstGeom prst="rect">
            <a:avLst/>
          </a:prstGeom>
        </p:spPr>
      </p:pic>
      <p:sp>
        <p:nvSpPr>
          <p:cNvPr id="33" name="Teardrop 32">
            <a:extLst>
              <a:ext uri="{FF2B5EF4-FFF2-40B4-BE49-F238E27FC236}">
                <a16:creationId xmlns:a16="http://schemas.microsoft.com/office/drawing/2014/main" id="{C9FEC036-7323-3354-EF14-ADB06ABAB166}"/>
              </a:ext>
            </a:extLst>
          </p:cNvPr>
          <p:cNvSpPr/>
          <p:nvPr/>
        </p:nvSpPr>
        <p:spPr>
          <a:xfrm>
            <a:off x="545124" y="4970917"/>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phic 33" descr="Scales of justice with solid fill">
            <a:extLst>
              <a:ext uri="{FF2B5EF4-FFF2-40B4-BE49-F238E27FC236}">
                <a16:creationId xmlns:a16="http://schemas.microsoft.com/office/drawing/2014/main" id="{C0466548-842C-55E2-413E-CCD7701D38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53148" y="5011557"/>
            <a:ext cx="523256" cy="523256"/>
          </a:xfrm>
          <a:prstGeom prst="rect">
            <a:avLst/>
          </a:prstGeom>
        </p:spPr>
      </p:pic>
      <p:pic>
        <p:nvPicPr>
          <p:cNvPr id="6" name="Graphic 6" descr="Bug under magnifying glass with solid fill">
            <a:extLst>
              <a:ext uri="{FF2B5EF4-FFF2-40B4-BE49-F238E27FC236}">
                <a16:creationId xmlns:a16="http://schemas.microsoft.com/office/drawing/2014/main" id="{BB70FBF7-F391-4D9B-86E6-64C043A682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53148" y="2543575"/>
            <a:ext cx="523256" cy="523256"/>
          </a:xfrm>
          <a:prstGeom prst="rect">
            <a:avLst/>
          </a:prstGeom>
        </p:spPr>
      </p:pic>
      <p:sp>
        <p:nvSpPr>
          <p:cNvPr id="11" name="Teardrop 10">
            <a:extLst>
              <a:ext uri="{FF2B5EF4-FFF2-40B4-BE49-F238E27FC236}">
                <a16:creationId xmlns:a16="http://schemas.microsoft.com/office/drawing/2014/main" id="{51FEC169-7076-C657-D0EE-CEC79705F383}"/>
              </a:ext>
            </a:extLst>
          </p:cNvPr>
          <p:cNvSpPr/>
          <p:nvPr/>
        </p:nvSpPr>
        <p:spPr>
          <a:xfrm>
            <a:off x="11277224" y="2190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Presentation with org chart with solid fill">
            <a:extLst>
              <a:ext uri="{FF2B5EF4-FFF2-40B4-BE49-F238E27FC236}">
                <a16:creationId xmlns:a16="http://schemas.microsoft.com/office/drawing/2014/main" id="{0DFC80C3-895E-BF1A-DDA3-0295A60847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385248" y="259736"/>
            <a:ext cx="523256" cy="523256"/>
          </a:xfrm>
          <a:prstGeom prst="rect">
            <a:avLst/>
          </a:prstGeom>
        </p:spPr>
      </p:pic>
      <p:sp>
        <p:nvSpPr>
          <p:cNvPr id="3" name="Slide Number Placeholder 2">
            <a:extLst>
              <a:ext uri="{FF2B5EF4-FFF2-40B4-BE49-F238E27FC236}">
                <a16:creationId xmlns:a16="http://schemas.microsoft.com/office/drawing/2014/main" id="{764D39BA-0B8B-9D57-44EF-EC3342A22B5D}"/>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48</a:t>
            </a:fld>
            <a:endParaRPr lang="en-GB" dirty="0"/>
          </a:p>
        </p:txBody>
      </p:sp>
    </p:spTree>
    <p:extLst>
      <p:ext uri="{BB962C8B-B14F-4D97-AF65-F5344CB8AC3E}">
        <p14:creationId xmlns:p14="http://schemas.microsoft.com/office/powerpoint/2010/main" val="3207288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8414-33A2-BF5F-AE11-1DB11605C80B}"/>
              </a:ext>
            </a:extLst>
          </p:cNvPr>
          <p:cNvSpPr>
            <a:spLocks noGrp="1"/>
          </p:cNvSpPr>
          <p:nvPr>
            <p:ph type="title"/>
          </p:nvPr>
        </p:nvSpPr>
        <p:spPr>
          <a:xfrm>
            <a:off x="545124" y="517524"/>
            <a:ext cx="9159556" cy="1065091"/>
          </a:xfrm>
        </p:spPr>
        <p:txBody>
          <a:bodyPr/>
          <a:lstStyle/>
          <a:p>
            <a:r>
              <a:rPr lang="en-GB" sz="3600" dirty="0"/>
              <a:t>Analysis: build in space and time for reflection</a:t>
            </a:r>
          </a:p>
        </p:txBody>
      </p:sp>
      <p:sp>
        <p:nvSpPr>
          <p:cNvPr id="3" name="Rectangle: Rounded Corners 2">
            <a:extLst>
              <a:ext uri="{FF2B5EF4-FFF2-40B4-BE49-F238E27FC236}">
                <a16:creationId xmlns:a16="http://schemas.microsoft.com/office/drawing/2014/main" id="{C0C5D29C-B356-E63A-AD40-416AAB9E45A4}"/>
              </a:ext>
            </a:extLst>
          </p:cNvPr>
          <p:cNvSpPr/>
          <p:nvPr/>
        </p:nvSpPr>
        <p:spPr>
          <a:xfrm>
            <a:off x="1272080" y="1370358"/>
            <a:ext cx="4112719"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Be prepared to be flexible </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6669433" y="1390042"/>
            <a:ext cx="3924000"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a:t>Maintain a focus on your evaluation questions - cut everything else out!</a:t>
            </a:r>
          </a:p>
        </p:txBody>
      </p:sp>
      <p:sp>
        <p:nvSpPr>
          <p:cNvPr id="22" name="Rectangle 21">
            <a:extLst>
              <a:ext uri="{FF2B5EF4-FFF2-40B4-BE49-F238E27FC236}">
                <a16:creationId xmlns:a16="http://schemas.microsoft.com/office/drawing/2014/main" id="{15758929-DA45-7426-1373-BACC1E1E29DD}"/>
              </a:ext>
            </a:extLst>
          </p:cNvPr>
          <p:cNvSpPr/>
          <p:nvPr/>
        </p:nvSpPr>
        <p:spPr>
          <a:xfrm>
            <a:off x="1272080" y="2216799"/>
            <a:ext cx="4112719" cy="3813887"/>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r>
              <a:rPr lang="en-GB" sz="2000" dirty="0">
                <a:solidFill>
                  <a:schemeClr val="tx1"/>
                </a:solidFill>
              </a:rPr>
              <a:t>Sometimes evaluations </a:t>
            </a:r>
            <a:r>
              <a:rPr lang="en-GB" sz="2000" b="1" dirty="0">
                <a:solidFill>
                  <a:schemeClr val="tx1"/>
                </a:solidFill>
              </a:rPr>
              <a:t>don’t go to plan</a:t>
            </a:r>
            <a:endParaRPr lang="en-GB" sz="2000" dirty="0">
              <a:solidFill>
                <a:schemeClr val="tx1"/>
              </a:solidFill>
            </a:endParaRPr>
          </a:p>
          <a:p>
            <a:pPr marL="285750" indent="-285750">
              <a:buFont typeface="Arial" panose="020B0604020202020204" pitchFamily="34" charset="0"/>
              <a:buChar char="•"/>
            </a:pPr>
            <a:r>
              <a:rPr lang="en-GB" sz="2000" dirty="0">
                <a:solidFill>
                  <a:schemeClr val="tx1"/>
                </a:solidFill>
              </a:rPr>
              <a:t>It can be difficult or impossible to collect certain types of data</a:t>
            </a:r>
          </a:p>
          <a:p>
            <a:pPr marL="285750" indent="-285750">
              <a:buFont typeface="Arial" panose="020B0604020202020204" pitchFamily="34" charset="0"/>
              <a:buChar char="•"/>
            </a:pPr>
            <a:r>
              <a:rPr lang="en-GB" sz="2000" dirty="0">
                <a:solidFill>
                  <a:schemeClr val="tx1"/>
                </a:solidFill>
              </a:rPr>
              <a:t>Over time, it's clear that there are other more pressing evaluation questions that need to be answered</a:t>
            </a:r>
          </a:p>
          <a:p>
            <a:pPr>
              <a:spcBef>
                <a:spcPts val="600"/>
              </a:spcBef>
            </a:pPr>
            <a:r>
              <a:rPr lang="en-GB" sz="2000" b="1" dirty="0">
                <a:solidFill>
                  <a:schemeClr val="tx1"/>
                </a:solidFill>
              </a:rPr>
              <a:t>Reflection</a:t>
            </a:r>
          </a:p>
          <a:p>
            <a:pPr marL="285750" indent="-285750">
              <a:buFont typeface="Arial" panose="020B0604020202020204" pitchFamily="34" charset="0"/>
              <a:buChar char="•"/>
            </a:pPr>
            <a:r>
              <a:rPr lang="en-GB" sz="2000" dirty="0">
                <a:solidFill>
                  <a:schemeClr val="tx1"/>
                </a:solidFill>
              </a:rPr>
              <a:t> Is the evaluation plan working?</a:t>
            </a:r>
          </a:p>
          <a:p>
            <a:pPr marL="285750" indent="-285750">
              <a:buFont typeface="Arial" panose="020B0604020202020204" pitchFamily="34" charset="0"/>
              <a:buChar char="•"/>
            </a:pPr>
            <a:r>
              <a:rPr lang="en-GB" sz="2000" dirty="0">
                <a:solidFill>
                  <a:schemeClr val="tx1"/>
                </a:solidFill>
              </a:rPr>
              <a:t>Or do we need to do something differently?</a:t>
            </a:r>
          </a:p>
        </p:txBody>
      </p:sp>
      <p:sp>
        <p:nvSpPr>
          <p:cNvPr id="23" name="Rectangle 22">
            <a:extLst>
              <a:ext uri="{FF2B5EF4-FFF2-40B4-BE49-F238E27FC236}">
                <a16:creationId xmlns:a16="http://schemas.microsoft.com/office/drawing/2014/main" id="{F52EE9B9-FBD2-8827-E082-D2E8E1858EB6}"/>
              </a:ext>
            </a:extLst>
          </p:cNvPr>
          <p:cNvSpPr/>
          <p:nvPr/>
        </p:nvSpPr>
        <p:spPr>
          <a:xfrm>
            <a:off x="6676809" y="2216799"/>
            <a:ext cx="3924000" cy="3813887"/>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r>
              <a:rPr lang="en-GB" sz="2000" dirty="0">
                <a:solidFill>
                  <a:schemeClr val="tx1"/>
                </a:solidFill>
              </a:rPr>
              <a:t>Focus on your evaluation questions</a:t>
            </a:r>
          </a:p>
          <a:p>
            <a:endParaRPr lang="en-GB" sz="2000" dirty="0">
              <a:solidFill>
                <a:schemeClr val="tx1"/>
              </a:solidFill>
            </a:endParaRPr>
          </a:p>
          <a:p>
            <a:r>
              <a:rPr lang="en-GB" sz="2000" b="1" dirty="0">
                <a:solidFill>
                  <a:schemeClr val="tx1"/>
                </a:solidFill>
              </a:rPr>
              <a:t>Reflection</a:t>
            </a:r>
          </a:p>
          <a:p>
            <a:pPr marL="285750" indent="-285750">
              <a:buFont typeface="Arial" panose="020B0604020202020204" pitchFamily="34" charset="0"/>
              <a:buChar char="•"/>
            </a:pPr>
            <a:r>
              <a:rPr lang="en-GB" sz="2000" dirty="0">
                <a:solidFill>
                  <a:schemeClr val="tx1"/>
                </a:solidFill>
              </a:rPr>
              <a:t>What is the data telling you about the answers to your questions?</a:t>
            </a:r>
          </a:p>
          <a:p>
            <a:pPr marL="285750" indent="-285750">
              <a:buFont typeface="Arial" panose="020B0604020202020204" pitchFamily="34" charset="0"/>
              <a:buChar char="•"/>
            </a:pPr>
            <a:r>
              <a:rPr lang="en-GB" sz="2000" dirty="0">
                <a:solidFill>
                  <a:schemeClr val="tx1"/>
                </a:solidFill>
              </a:rPr>
              <a:t>Are there any other important findings that you think your audiences must know about?</a:t>
            </a: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endParaRPr lang="en-GB" sz="2000" dirty="0">
              <a:solidFill>
                <a:schemeClr val="tx1"/>
              </a:solidFill>
            </a:endParaRPr>
          </a:p>
          <a:p>
            <a:pPr marL="285750" indent="-285750">
              <a:buFont typeface="Arial" panose="020B0604020202020204" pitchFamily="34" charset="0"/>
              <a:buChar char="•"/>
            </a:pPr>
            <a:endParaRPr lang="en-GB" sz="2000" dirty="0">
              <a:solidFill>
                <a:schemeClr val="tx1"/>
              </a:solidFill>
            </a:endParaRPr>
          </a:p>
        </p:txBody>
      </p:sp>
      <p:grpSp>
        <p:nvGrpSpPr>
          <p:cNvPr id="8" name="Group 7">
            <a:extLst>
              <a:ext uri="{FF2B5EF4-FFF2-40B4-BE49-F238E27FC236}">
                <a16:creationId xmlns:a16="http://schemas.microsoft.com/office/drawing/2014/main" id="{7C2B008C-ECA0-3A45-DE77-A5FDC37DB7EC}"/>
              </a:ext>
            </a:extLst>
          </p:cNvPr>
          <p:cNvGrpSpPr/>
          <p:nvPr/>
        </p:nvGrpSpPr>
        <p:grpSpPr>
          <a:xfrm>
            <a:off x="440102" y="1370358"/>
            <a:ext cx="723734" cy="625454"/>
            <a:chOff x="128137" y="2189279"/>
            <a:chExt cx="723734" cy="625454"/>
          </a:xfrm>
        </p:grpSpPr>
        <p:sp>
          <p:nvSpPr>
            <p:cNvPr id="9" name="Teardrop 8">
              <a:extLst>
                <a:ext uri="{FF2B5EF4-FFF2-40B4-BE49-F238E27FC236}">
                  <a16:creationId xmlns:a16="http://schemas.microsoft.com/office/drawing/2014/main" id="{CC87537B-33D9-55AD-62B1-22EF32B110FE}"/>
                </a:ext>
              </a:extLst>
            </p:cNvPr>
            <p:cNvSpPr/>
            <p:nvPr/>
          </p:nvSpPr>
          <p:spPr>
            <a:xfrm>
              <a:off x="128137" y="218927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E6E934DD-5780-0628-164F-2F6A65A518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0876" y="2207311"/>
              <a:ext cx="540000" cy="540000"/>
            </a:xfrm>
            <a:prstGeom prst="rect">
              <a:avLst/>
            </a:prstGeom>
          </p:spPr>
        </p:pic>
      </p:grpSp>
      <p:grpSp>
        <p:nvGrpSpPr>
          <p:cNvPr id="12" name="Group 11">
            <a:extLst>
              <a:ext uri="{FF2B5EF4-FFF2-40B4-BE49-F238E27FC236}">
                <a16:creationId xmlns:a16="http://schemas.microsoft.com/office/drawing/2014/main" id="{448B3E0D-A2B4-CC08-188B-9D62D4918834}"/>
              </a:ext>
            </a:extLst>
          </p:cNvPr>
          <p:cNvGrpSpPr/>
          <p:nvPr/>
        </p:nvGrpSpPr>
        <p:grpSpPr>
          <a:xfrm>
            <a:off x="5814742" y="1420215"/>
            <a:ext cx="723734" cy="625454"/>
            <a:chOff x="128137" y="2189279"/>
            <a:chExt cx="723734" cy="625454"/>
          </a:xfrm>
        </p:grpSpPr>
        <p:sp>
          <p:nvSpPr>
            <p:cNvPr id="13" name="Teardrop 12">
              <a:extLst>
                <a:ext uri="{FF2B5EF4-FFF2-40B4-BE49-F238E27FC236}">
                  <a16:creationId xmlns:a16="http://schemas.microsoft.com/office/drawing/2014/main" id="{4A042EE0-807B-F71E-96FE-B4782B8101CD}"/>
                </a:ext>
              </a:extLst>
            </p:cNvPr>
            <p:cNvSpPr/>
            <p:nvPr/>
          </p:nvSpPr>
          <p:spPr>
            <a:xfrm>
              <a:off x="128137" y="218927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4567A04F-5A0A-CEF3-5B62-13755F65FC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40876" y="2207311"/>
              <a:ext cx="540000" cy="540000"/>
            </a:xfrm>
            <a:prstGeom prst="rect">
              <a:avLst/>
            </a:prstGeom>
          </p:spPr>
        </p:pic>
      </p:grpSp>
      <p:grpSp>
        <p:nvGrpSpPr>
          <p:cNvPr id="20" name="Group 19">
            <a:extLst>
              <a:ext uri="{FF2B5EF4-FFF2-40B4-BE49-F238E27FC236}">
                <a16:creationId xmlns:a16="http://schemas.microsoft.com/office/drawing/2014/main" id="{B4BE043B-A45D-C476-C073-CA34C853EA71}"/>
              </a:ext>
            </a:extLst>
          </p:cNvPr>
          <p:cNvGrpSpPr/>
          <p:nvPr/>
        </p:nvGrpSpPr>
        <p:grpSpPr>
          <a:xfrm>
            <a:off x="11277224" y="219096"/>
            <a:ext cx="723734" cy="625454"/>
            <a:chOff x="11277224" y="219096"/>
            <a:chExt cx="723734" cy="625454"/>
          </a:xfrm>
        </p:grpSpPr>
        <p:sp>
          <p:nvSpPr>
            <p:cNvPr id="15" name="Teardrop 14">
              <a:extLst>
                <a:ext uri="{FF2B5EF4-FFF2-40B4-BE49-F238E27FC236}">
                  <a16:creationId xmlns:a16="http://schemas.microsoft.com/office/drawing/2014/main" id="{FBFBF875-D70D-42E8-694D-C70C12A63FC6}"/>
                </a:ext>
              </a:extLst>
            </p:cNvPr>
            <p:cNvSpPr/>
            <p:nvPr/>
          </p:nvSpPr>
          <p:spPr>
            <a:xfrm>
              <a:off x="11277224" y="2190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Presentation with org chart with solid fill">
              <a:extLst>
                <a:ext uri="{FF2B5EF4-FFF2-40B4-BE49-F238E27FC236}">
                  <a16:creationId xmlns:a16="http://schemas.microsoft.com/office/drawing/2014/main" id="{E8DAA5A7-1F15-CDE7-9A0C-A4303B1C4F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1385248" y="259736"/>
              <a:ext cx="523256" cy="523256"/>
            </a:xfrm>
            <a:prstGeom prst="rect">
              <a:avLst/>
            </a:prstGeom>
          </p:spPr>
        </p:pic>
      </p:grpSp>
      <p:pic>
        <p:nvPicPr>
          <p:cNvPr id="19" name="Graphic 18" descr="Lightbulb and gear with solid fill">
            <a:extLst>
              <a:ext uri="{FF2B5EF4-FFF2-40B4-BE49-F238E27FC236}">
                <a16:creationId xmlns:a16="http://schemas.microsoft.com/office/drawing/2014/main" id="{94B4A176-CDCC-81C0-0418-059A235D47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641284" y="5587627"/>
            <a:ext cx="523256" cy="523256"/>
          </a:xfrm>
          <a:prstGeom prst="rect">
            <a:avLst/>
          </a:prstGeom>
        </p:spPr>
      </p:pic>
      <p:sp>
        <p:nvSpPr>
          <p:cNvPr id="4" name="Slide Number Placeholder 2">
            <a:extLst>
              <a:ext uri="{FF2B5EF4-FFF2-40B4-BE49-F238E27FC236}">
                <a16:creationId xmlns:a16="http://schemas.microsoft.com/office/drawing/2014/main" id="{C8573A8D-BB8E-5870-9C34-4469D3AE6BAA}"/>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49</a:t>
            </a:fld>
            <a:endParaRPr lang="en-GB" dirty="0"/>
          </a:p>
        </p:txBody>
      </p:sp>
    </p:spTree>
    <p:extLst>
      <p:ext uri="{BB962C8B-B14F-4D97-AF65-F5344CB8AC3E}">
        <p14:creationId xmlns:p14="http://schemas.microsoft.com/office/powerpoint/2010/main" val="426930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US" dirty="0"/>
              <a:t>The value of planning</a:t>
            </a:r>
          </a:p>
        </p:txBody>
      </p:sp>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pic>
        <p:nvPicPr>
          <p:cNvPr id="10" name="Picture 9">
            <a:extLst>
              <a:ext uri="{FF2B5EF4-FFF2-40B4-BE49-F238E27FC236}">
                <a16:creationId xmlns:a16="http://schemas.microsoft.com/office/drawing/2014/main" id="{B58471C2-5FE4-CA0F-B137-4DC64A5B4653}"/>
              </a:ext>
            </a:extLst>
          </p:cNvPr>
          <p:cNvPicPr>
            <a:picLocks noChangeAspect="1"/>
          </p:cNvPicPr>
          <p:nvPr/>
        </p:nvPicPr>
        <p:blipFill rotWithShape="1">
          <a:blip r:embed="rId2"/>
          <a:srcRect b="1745"/>
          <a:stretch/>
        </p:blipFill>
        <p:spPr>
          <a:xfrm>
            <a:off x="818711" y="1333371"/>
            <a:ext cx="10828165" cy="4795581"/>
          </a:xfrm>
          <a:prstGeom prst="rect">
            <a:avLst/>
          </a:prstGeom>
        </p:spPr>
      </p:pic>
      <p:sp>
        <p:nvSpPr>
          <p:cNvPr id="3" name="Slide Number Placeholder 2">
            <a:extLst>
              <a:ext uri="{FF2B5EF4-FFF2-40B4-BE49-F238E27FC236}">
                <a16:creationId xmlns:a16="http://schemas.microsoft.com/office/drawing/2014/main" id="{566A59D9-EE6B-04F8-3224-3812D32912FD}"/>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5</a:t>
            </a:fld>
            <a:endParaRPr lang="en-GB" dirty="0"/>
          </a:p>
        </p:txBody>
      </p:sp>
    </p:spTree>
    <p:extLst>
      <p:ext uri="{BB962C8B-B14F-4D97-AF65-F5344CB8AC3E}">
        <p14:creationId xmlns:p14="http://schemas.microsoft.com/office/powerpoint/2010/main" val="15694305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0C5D29C-B356-E63A-AD40-416AAB9E45A4}"/>
              </a:ext>
            </a:extLst>
          </p:cNvPr>
          <p:cNvSpPr/>
          <p:nvPr/>
        </p:nvSpPr>
        <p:spPr>
          <a:xfrm>
            <a:off x="1394628" y="974433"/>
            <a:ext cx="4112719"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a:t>Be balanced </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6791981" y="994117"/>
            <a:ext cx="3924000"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a:t>Draw out the ‘so what’s’</a:t>
            </a:r>
          </a:p>
        </p:txBody>
      </p:sp>
      <p:sp>
        <p:nvSpPr>
          <p:cNvPr id="22" name="Rectangle 21">
            <a:extLst>
              <a:ext uri="{FF2B5EF4-FFF2-40B4-BE49-F238E27FC236}">
                <a16:creationId xmlns:a16="http://schemas.microsoft.com/office/drawing/2014/main" id="{15758929-DA45-7426-1373-BACC1E1E29DD}"/>
              </a:ext>
            </a:extLst>
          </p:cNvPr>
          <p:cNvSpPr/>
          <p:nvPr/>
        </p:nvSpPr>
        <p:spPr>
          <a:xfrm>
            <a:off x="1394628" y="1820873"/>
            <a:ext cx="4112719" cy="4448161"/>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r>
              <a:rPr lang="en-GB" dirty="0">
                <a:solidFill>
                  <a:schemeClr val="tx1"/>
                </a:solidFill>
              </a:rPr>
              <a:t>Evaluation findings are usually a balance of things that worked well and things that could have worked better. </a:t>
            </a:r>
            <a:br>
              <a:rPr lang="en-GB" dirty="0">
                <a:solidFill>
                  <a:schemeClr val="tx1"/>
                </a:solidFill>
              </a:rPr>
            </a:br>
            <a:r>
              <a:rPr lang="en-GB" b="1" dirty="0">
                <a:solidFill>
                  <a:schemeClr val="tx1"/>
                </a:solidFill>
              </a:rPr>
              <a:t>Present both sides.</a:t>
            </a:r>
          </a:p>
          <a:p>
            <a:endParaRPr lang="en-GB" b="1" dirty="0">
              <a:solidFill>
                <a:schemeClr val="tx1"/>
              </a:solidFill>
            </a:endParaRPr>
          </a:p>
          <a:p>
            <a:r>
              <a:rPr lang="en-GB" b="1" dirty="0">
                <a:solidFill>
                  <a:schemeClr val="tx1"/>
                </a:solidFill>
              </a:rPr>
              <a:t>Reflection</a:t>
            </a:r>
          </a:p>
          <a:p>
            <a:pPr marL="285750" indent="-285750">
              <a:spcBef>
                <a:spcPts val="1200"/>
              </a:spcBef>
              <a:buFont typeface="Arial" panose="020B0604020202020204" pitchFamily="34" charset="0"/>
              <a:buChar char="•"/>
            </a:pPr>
            <a:r>
              <a:rPr lang="en-GB" dirty="0">
                <a:solidFill>
                  <a:schemeClr val="tx1"/>
                </a:solidFill>
              </a:rPr>
              <a:t>What worked about the way the project was implemented and what didn’t?</a:t>
            </a:r>
          </a:p>
          <a:p>
            <a:pPr marL="285750" indent="-285750">
              <a:buFont typeface="Arial" panose="020B0604020202020204" pitchFamily="34" charset="0"/>
              <a:buChar char="•"/>
            </a:pPr>
            <a:r>
              <a:rPr lang="en-GB" dirty="0">
                <a:solidFill>
                  <a:schemeClr val="tx1"/>
                </a:solidFill>
              </a:rPr>
              <a:t>Which people used your project, and which didn’t? What explains the difference?</a:t>
            </a:r>
          </a:p>
          <a:p>
            <a:pPr marL="285750" indent="-285750">
              <a:buFont typeface="Arial" panose="020B0604020202020204" pitchFamily="34" charset="0"/>
              <a:buChar char="•"/>
            </a:pPr>
            <a:r>
              <a:rPr lang="en-GB" dirty="0">
                <a:solidFill>
                  <a:schemeClr val="tx1"/>
                </a:solidFill>
              </a:rPr>
              <a:t>Who has benefited from the project and who hasn’t? Again, what explains the difference?</a:t>
            </a:r>
          </a:p>
        </p:txBody>
      </p:sp>
      <p:sp>
        <p:nvSpPr>
          <p:cNvPr id="23" name="Rectangle 22">
            <a:extLst>
              <a:ext uri="{FF2B5EF4-FFF2-40B4-BE49-F238E27FC236}">
                <a16:creationId xmlns:a16="http://schemas.microsoft.com/office/drawing/2014/main" id="{F52EE9B9-FBD2-8827-E082-D2E8E1858EB6}"/>
              </a:ext>
            </a:extLst>
          </p:cNvPr>
          <p:cNvSpPr/>
          <p:nvPr/>
        </p:nvSpPr>
        <p:spPr>
          <a:xfrm>
            <a:off x="6799357" y="1820874"/>
            <a:ext cx="3924000" cy="4448160"/>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r>
              <a:rPr lang="en-GB" sz="1900">
                <a:solidFill>
                  <a:schemeClr val="tx1"/>
                </a:solidFill>
              </a:rPr>
              <a:t>Once you have answered your evaluation questions, </a:t>
            </a:r>
            <a:r>
              <a:rPr lang="en-GB" sz="1900" b="1">
                <a:solidFill>
                  <a:schemeClr val="tx1"/>
                </a:solidFill>
              </a:rPr>
              <a:t>think through the so-what’s.</a:t>
            </a:r>
          </a:p>
          <a:p>
            <a:endParaRPr lang="en-GB" sz="1900">
              <a:solidFill>
                <a:schemeClr val="tx1"/>
              </a:solidFill>
            </a:endParaRPr>
          </a:p>
          <a:p>
            <a:r>
              <a:rPr lang="en-GB" sz="1900" b="1">
                <a:solidFill>
                  <a:schemeClr val="tx1"/>
                </a:solidFill>
              </a:rPr>
              <a:t>Reflection</a:t>
            </a:r>
          </a:p>
          <a:p>
            <a:pPr marL="285750" indent="-285750">
              <a:spcBef>
                <a:spcPts val="1200"/>
              </a:spcBef>
              <a:buFont typeface="Arial" panose="020B0604020202020204" pitchFamily="34" charset="0"/>
              <a:buChar char="•"/>
            </a:pPr>
            <a:r>
              <a:rPr lang="en-GB" sz="1900">
                <a:solidFill>
                  <a:schemeClr val="tx1"/>
                </a:solidFill>
              </a:rPr>
              <a:t>Who is the audience for this evaluation?</a:t>
            </a:r>
          </a:p>
          <a:p>
            <a:pPr marL="285750" indent="-285750">
              <a:buFont typeface="Arial" panose="020B0604020202020204" pitchFamily="34" charset="0"/>
              <a:buChar char="•"/>
            </a:pPr>
            <a:r>
              <a:rPr lang="en-GB" sz="1900">
                <a:solidFill>
                  <a:schemeClr val="tx1"/>
                </a:solidFill>
              </a:rPr>
              <a:t>What do the findings suggest they should do?</a:t>
            </a:r>
          </a:p>
          <a:p>
            <a:pPr marL="285750" indent="-285750">
              <a:buFont typeface="Arial" panose="020B0604020202020204" pitchFamily="34" charset="0"/>
              <a:buChar char="•"/>
            </a:pPr>
            <a:r>
              <a:rPr lang="en-GB" sz="1900">
                <a:solidFill>
                  <a:schemeClr val="tx1"/>
                </a:solidFill>
              </a:rPr>
              <a:t>Continue funding the project?</a:t>
            </a:r>
          </a:p>
          <a:p>
            <a:pPr marL="285750" indent="-285750">
              <a:buFont typeface="Arial" panose="020B0604020202020204" pitchFamily="34" charset="0"/>
              <a:buChar char="•"/>
            </a:pPr>
            <a:r>
              <a:rPr lang="en-GB" sz="1900">
                <a:solidFill>
                  <a:schemeClr val="tx1"/>
                </a:solidFill>
              </a:rPr>
              <a:t>Stop the project?</a:t>
            </a:r>
          </a:p>
          <a:p>
            <a:pPr marL="285750" indent="-285750">
              <a:buFont typeface="Arial" panose="020B0604020202020204" pitchFamily="34" charset="0"/>
              <a:buChar char="•"/>
            </a:pPr>
            <a:r>
              <a:rPr lang="en-GB" sz="1900">
                <a:solidFill>
                  <a:schemeClr val="tx1"/>
                </a:solidFill>
              </a:rPr>
              <a:t>Redesign or develop the project?</a:t>
            </a:r>
          </a:p>
          <a:p>
            <a:pPr marL="285750" indent="-285750">
              <a:buFont typeface="Arial" panose="020B0604020202020204" pitchFamily="34" charset="0"/>
              <a:buChar char="•"/>
            </a:pPr>
            <a:r>
              <a:rPr lang="en-GB" sz="1900">
                <a:solidFill>
                  <a:schemeClr val="tx1"/>
                </a:solidFill>
              </a:rPr>
              <a:t>Encourage other people to do the same?</a:t>
            </a:r>
          </a:p>
        </p:txBody>
      </p:sp>
      <p:grpSp>
        <p:nvGrpSpPr>
          <p:cNvPr id="8" name="Group 7">
            <a:extLst>
              <a:ext uri="{FF2B5EF4-FFF2-40B4-BE49-F238E27FC236}">
                <a16:creationId xmlns:a16="http://schemas.microsoft.com/office/drawing/2014/main" id="{7C2B008C-ECA0-3A45-DE77-A5FDC37DB7EC}"/>
              </a:ext>
            </a:extLst>
          </p:cNvPr>
          <p:cNvGrpSpPr/>
          <p:nvPr/>
        </p:nvGrpSpPr>
        <p:grpSpPr>
          <a:xfrm>
            <a:off x="562650" y="974433"/>
            <a:ext cx="723734" cy="625454"/>
            <a:chOff x="128137" y="2189279"/>
            <a:chExt cx="723734" cy="625454"/>
          </a:xfrm>
        </p:grpSpPr>
        <p:sp>
          <p:nvSpPr>
            <p:cNvPr id="9" name="Teardrop 8">
              <a:extLst>
                <a:ext uri="{FF2B5EF4-FFF2-40B4-BE49-F238E27FC236}">
                  <a16:creationId xmlns:a16="http://schemas.microsoft.com/office/drawing/2014/main" id="{CC87537B-33D9-55AD-62B1-22EF32B110FE}"/>
                </a:ext>
              </a:extLst>
            </p:cNvPr>
            <p:cNvSpPr/>
            <p:nvPr/>
          </p:nvSpPr>
          <p:spPr>
            <a:xfrm>
              <a:off x="128137" y="218927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Scales of justice with solid fill">
              <a:extLst>
                <a:ext uri="{FF2B5EF4-FFF2-40B4-BE49-F238E27FC236}">
                  <a16:creationId xmlns:a16="http://schemas.microsoft.com/office/drawing/2014/main" id="{E6E934DD-5780-0628-164F-2F6A65A518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40876" y="2207311"/>
              <a:ext cx="540000" cy="540000"/>
            </a:xfrm>
            <a:prstGeom prst="rect">
              <a:avLst/>
            </a:prstGeom>
          </p:spPr>
        </p:pic>
      </p:grpSp>
      <p:grpSp>
        <p:nvGrpSpPr>
          <p:cNvPr id="12" name="Group 11">
            <a:extLst>
              <a:ext uri="{FF2B5EF4-FFF2-40B4-BE49-F238E27FC236}">
                <a16:creationId xmlns:a16="http://schemas.microsoft.com/office/drawing/2014/main" id="{448B3E0D-A2B4-CC08-188B-9D62D4918834}"/>
              </a:ext>
            </a:extLst>
          </p:cNvPr>
          <p:cNvGrpSpPr/>
          <p:nvPr/>
        </p:nvGrpSpPr>
        <p:grpSpPr>
          <a:xfrm>
            <a:off x="5937290" y="1024290"/>
            <a:ext cx="723734" cy="625454"/>
            <a:chOff x="128137" y="2189279"/>
            <a:chExt cx="723734" cy="625454"/>
          </a:xfrm>
        </p:grpSpPr>
        <p:sp>
          <p:nvSpPr>
            <p:cNvPr id="13" name="Teardrop 12">
              <a:extLst>
                <a:ext uri="{FF2B5EF4-FFF2-40B4-BE49-F238E27FC236}">
                  <a16:creationId xmlns:a16="http://schemas.microsoft.com/office/drawing/2014/main" id="{4A042EE0-807B-F71E-96FE-B4782B8101CD}"/>
                </a:ext>
              </a:extLst>
            </p:cNvPr>
            <p:cNvSpPr/>
            <p:nvPr/>
          </p:nvSpPr>
          <p:spPr>
            <a:xfrm>
              <a:off x="128137" y="218927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a:extLst>
                <a:ext uri="{FF2B5EF4-FFF2-40B4-BE49-F238E27FC236}">
                  <a16:creationId xmlns:a16="http://schemas.microsoft.com/office/drawing/2014/main" id="{4567A04F-5A0A-CEF3-5B62-13755F65FC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40876" y="2207311"/>
              <a:ext cx="540000" cy="540000"/>
            </a:xfrm>
            <a:prstGeom prst="rect">
              <a:avLst/>
            </a:prstGeom>
          </p:spPr>
        </p:pic>
      </p:grpSp>
      <p:grpSp>
        <p:nvGrpSpPr>
          <p:cNvPr id="20" name="Group 19">
            <a:extLst>
              <a:ext uri="{FF2B5EF4-FFF2-40B4-BE49-F238E27FC236}">
                <a16:creationId xmlns:a16="http://schemas.microsoft.com/office/drawing/2014/main" id="{B4BE043B-A45D-C476-C073-CA34C853EA71}"/>
              </a:ext>
            </a:extLst>
          </p:cNvPr>
          <p:cNvGrpSpPr/>
          <p:nvPr/>
        </p:nvGrpSpPr>
        <p:grpSpPr>
          <a:xfrm>
            <a:off x="11277224" y="219096"/>
            <a:ext cx="723734" cy="625454"/>
            <a:chOff x="11277224" y="219096"/>
            <a:chExt cx="723734" cy="625454"/>
          </a:xfrm>
        </p:grpSpPr>
        <p:sp>
          <p:nvSpPr>
            <p:cNvPr id="15" name="Teardrop 14">
              <a:extLst>
                <a:ext uri="{FF2B5EF4-FFF2-40B4-BE49-F238E27FC236}">
                  <a16:creationId xmlns:a16="http://schemas.microsoft.com/office/drawing/2014/main" id="{FBFBF875-D70D-42E8-694D-C70C12A63FC6}"/>
                </a:ext>
              </a:extLst>
            </p:cNvPr>
            <p:cNvSpPr/>
            <p:nvPr/>
          </p:nvSpPr>
          <p:spPr>
            <a:xfrm>
              <a:off x="11277224" y="2190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phic 15" descr="Presentation with org chart with solid fill">
              <a:extLst>
                <a:ext uri="{FF2B5EF4-FFF2-40B4-BE49-F238E27FC236}">
                  <a16:creationId xmlns:a16="http://schemas.microsoft.com/office/drawing/2014/main" id="{E8DAA5A7-1F15-CDE7-9A0C-A4303B1C4F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385248" y="259736"/>
              <a:ext cx="523256" cy="523256"/>
            </a:xfrm>
            <a:prstGeom prst="rect">
              <a:avLst/>
            </a:prstGeom>
          </p:spPr>
        </p:pic>
      </p:grpSp>
      <p:sp>
        <p:nvSpPr>
          <p:cNvPr id="2" name="Slide Number Placeholder 2">
            <a:extLst>
              <a:ext uri="{FF2B5EF4-FFF2-40B4-BE49-F238E27FC236}">
                <a16:creationId xmlns:a16="http://schemas.microsoft.com/office/drawing/2014/main" id="{06819E7D-BFB7-0256-B567-CD26BEADDE02}"/>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50</a:t>
            </a:fld>
            <a:endParaRPr lang="en-GB" dirty="0"/>
          </a:p>
        </p:txBody>
      </p:sp>
    </p:spTree>
    <p:extLst>
      <p:ext uri="{BB962C8B-B14F-4D97-AF65-F5344CB8AC3E}">
        <p14:creationId xmlns:p14="http://schemas.microsoft.com/office/powerpoint/2010/main" val="40467028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leaning on a green chair&#10;&#10;Description automatically generated">
            <a:extLst>
              <a:ext uri="{FF2B5EF4-FFF2-40B4-BE49-F238E27FC236}">
                <a16:creationId xmlns:a16="http://schemas.microsoft.com/office/drawing/2014/main" id="{9F088308-E08E-E506-D92D-CA9FAF2B6BD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64" b="9664"/>
          <a:stretch>
            <a:fillRect/>
          </a:stretch>
        </p:blipFill>
        <p:spPr/>
      </p:pic>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lstStyle/>
          <a:p>
            <a:r>
              <a:rPr lang="en-GB" sz="3800"/>
              <a:t>Presenting findings: get to the point quickly!</a:t>
            </a:r>
            <a:endParaRPr lang="en-US" sz="3800"/>
          </a:p>
        </p:txBody>
      </p:sp>
      <p:sp>
        <p:nvSpPr>
          <p:cNvPr id="6" name="Content Placeholder 2">
            <a:extLst>
              <a:ext uri="{FF2B5EF4-FFF2-40B4-BE49-F238E27FC236}">
                <a16:creationId xmlns:a16="http://schemas.microsoft.com/office/drawing/2014/main" id="{3A8574B2-2FDC-A032-EC5B-055BEF95D9EA}"/>
              </a:ext>
            </a:extLst>
          </p:cNvPr>
          <p:cNvSpPr>
            <a:spLocks noGrp="1"/>
          </p:cNvSpPr>
          <p:nvPr>
            <p:ph idx="1"/>
          </p:nvPr>
        </p:nvSpPr>
        <p:spPr>
          <a:xfrm>
            <a:off x="539748" y="1872000"/>
            <a:ext cx="5668115" cy="4711680"/>
          </a:xfrm>
        </p:spPr>
        <p:txBody>
          <a:bodyPr vert="horz" lIns="91440" tIns="45720" rIns="91440" bIns="45720" rtlCol="0" anchor="t">
            <a:noAutofit/>
          </a:bodyPr>
          <a:lstStyle/>
          <a:p>
            <a:pPr marL="457200" indent="-457200">
              <a:buFont typeface="Arial" panose="020B0604020202020204" pitchFamily="34" charset="0"/>
              <a:buChar char="•"/>
            </a:pPr>
            <a:r>
              <a:rPr lang="en-US" sz="1800" b="0" dirty="0">
                <a:cs typeface="Calibri"/>
              </a:rPr>
              <a:t>Your presentation needs to meet the needs or your audience</a:t>
            </a:r>
          </a:p>
          <a:p>
            <a:pPr marL="457200" indent="-457200">
              <a:buFont typeface="Arial" panose="020B0604020202020204" pitchFamily="34" charset="0"/>
              <a:buChar char="•"/>
            </a:pPr>
            <a:r>
              <a:rPr lang="en-US" sz="1800" dirty="0">
                <a:cs typeface="Calibri"/>
              </a:rPr>
              <a:t>Wake your audience up!</a:t>
            </a:r>
            <a:r>
              <a:rPr lang="en-US" sz="1800" b="0" dirty="0">
                <a:cs typeface="Calibri"/>
              </a:rPr>
              <a:t> Start off by explaining to your audience which of their needs you are going to meet</a:t>
            </a:r>
          </a:p>
          <a:p>
            <a:pPr marL="457200" indent="-457200">
              <a:buFont typeface="Arial" panose="020B0604020202020204" pitchFamily="34" charset="0"/>
              <a:buChar char="•"/>
            </a:pPr>
            <a:r>
              <a:rPr lang="en-US" sz="1800" b="0" dirty="0">
                <a:cs typeface="Calibri"/>
              </a:rPr>
              <a:t>Then give your audience the ‘</a:t>
            </a:r>
            <a:r>
              <a:rPr lang="en-US" sz="1800" dirty="0">
                <a:cs typeface="Calibri"/>
              </a:rPr>
              <a:t>so-what’s</a:t>
            </a:r>
            <a:r>
              <a:rPr lang="en-US" sz="1800" b="0" dirty="0">
                <a:cs typeface="Calibri"/>
              </a:rPr>
              <a:t>’ from your evaluation. Tell them what they need to do differently</a:t>
            </a:r>
          </a:p>
          <a:p>
            <a:pPr marL="457200" indent="-457200">
              <a:buFont typeface="Arial" panose="020B0604020202020204" pitchFamily="34" charset="0"/>
              <a:buChar char="•"/>
            </a:pPr>
            <a:r>
              <a:rPr lang="en-US" sz="1800" b="0" dirty="0">
                <a:cs typeface="Calibri"/>
              </a:rPr>
              <a:t>Then provide a brief summary of the supporting evidence</a:t>
            </a:r>
          </a:p>
          <a:p>
            <a:pPr marL="917575" lvl="3" indent="-457200">
              <a:buClr>
                <a:schemeClr val="tx1"/>
              </a:buClr>
            </a:pPr>
            <a:r>
              <a:rPr lang="en-US" sz="1800" b="0" dirty="0">
                <a:cs typeface="Calibri"/>
              </a:rPr>
              <a:t>Use quotes, case studies and key figures to illustrate the answers</a:t>
            </a:r>
          </a:p>
          <a:p>
            <a:pPr marL="917575" lvl="3" indent="-457200">
              <a:buClr>
                <a:schemeClr val="tx1"/>
              </a:buClr>
            </a:pPr>
            <a:r>
              <a:rPr lang="en-US" sz="1800" dirty="0">
                <a:cs typeface="Calibri"/>
              </a:rPr>
              <a:t>Consider using audio, images and videos</a:t>
            </a:r>
            <a:endParaRPr lang="en-US" sz="1800" b="0" dirty="0">
              <a:cs typeface="Calibri"/>
            </a:endParaRPr>
          </a:p>
          <a:p>
            <a:pPr marL="457200" lvl="1" indent="-457200">
              <a:buClr>
                <a:schemeClr val="tx1"/>
              </a:buClr>
              <a:buFont typeface="Arial" panose="020B0604020202020204" pitchFamily="34" charset="0"/>
              <a:buChar char="•"/>
            </a:pPr>
            <a:endParaRPr lang="en-US" sz="1800" b="0" dirty="0">
              <a:cs typeface="Calibri"/>
            </a:endParaRPr>
          </a:p>
        </p:txBody>
      </p:sp>
      <p:sp>
        <p:nvSpPr>
          <p:cNvPr id="3" name="Slide Number Placeholder 2">
            <a:extLst>
              <a:ext uri="{FF2B5EF4-FFF2-40B4-BE49-F238E27FC236}">
                <a16:creationId xmlns:a16="http://schemas.microsoft.com/office/drawing/2014/main" id="{D2CC6131-42AC-46E5-2898-256F38E0E138}"/>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51</a:t>
            </a:fld>
            <a:endParaRPr lang="en-GB" dirty="0"/>
          </a:p>
        </p:txBody>
      </p:sp>
    </p:spTree>
    <p:extLst>
      <p:ext uri="{BB962C8B-B14F-4D97-AF65-F5344CB8AC3E}">
        <p14:creationId xmlns:p14="http://schemas.microsoft.com/office/powerpoint/2010/main" val="29497050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365214" y="365853"/>
            <a:ext cx="11566274" cy="735356"/>
          </a:xfrm>
        </p:spPr>
        <p:txBody>
          <a:bodyPr/>
          <a:lstStyle/>
          <a:p>
            <a:r>
              <a:rPr lang="en-GB" sz="3800"/>
              <a:t>For example, your audience might want to know</a:t>
            </a:r>
            <a:endParaRPr lang="en-US" sz="3800"/>
          </a:p>
        </p:txBody>
      </p:sp>
      <p:sp>
        <p:nvSpPr>
          <p:cNvPr id="6" name="Content Placeholder 2">
            <a:extLst>
              <a:ext uri="{FF2B5EF4-FFF2-40B4-BE49-F238E27FC236}">
                <a16:creationId xmlns:a16="http://schemas.microsoft.com/office/drawing/2014/main" id="{3A8574B2-2FDC-A032-EC5B-055BEF95D9EA}"/>
              </a:ext>
            </a:extLst>
          </p:cNvPr>
          <p:cNvSpPr>
            <a:spLocks noGrp="1"/>
          </p:cNvSpPr>
          <p:nvPr>
            <p:ph sz="half" idx="1"/>
          </p:nvPr>
        </p:nvSpPr>
        <p:spPr>
          <a:xfrm>
            <a:off x="1077384" y="2260637"/>
            <a:ext cx="2366856" cy="1539203"/>
          </a:xfrm>
          <a:ln>
            <a:solidFill>
              <a:srgbClr val="004C94"/>
            </a:solidFill>
          </a:ln>
        </p:spPr>
        <p:txBody>
          <a:bodyPr vert="horz" lIns="91440" tIns="45720" rIns="91440" bIns="45720" rtlCol="0" anchor="t">
            <a:normAutofit/>
          </a:bodyPr>
          <a:lstStyle/>
          <a:p>
            <a:r>
              <a:rPr lang="en-US" sz="1800" b="0">
                <a:cs typeface="Calibri"/>
              </a:rPr>
              <a:t>Should they continue to fund the project, develop it, stop it or encourage others to copy it?</a:t>
            </a:r>
          </a:p>
        </p:txBody>
      </p:sp>
      <p:sp>
        <p:nvSpPr>
          <p:cNvPr id="4" name="TextBox 3">
            <a:extLst>
              <a:ext uri="{FF2B5EF4-FFF2-40B4-BE49-F238E27FC236}">
                <a16:creationId xmlns:a16="http://schemas.microsoft.com/office/drawing/2014/main" id="{4B454C70-7418-9736-86A1-8C871FB3ACE4}"/>
              </a:ext>
            </a:extLst>
          </p:cNvPr>
          <p:cNvSpPr txBox="1"/>
          <p:nvPr/>
        </p:nvSpPr>
        <p:spPr>
          <a:xfrm>
            <a:off x="4470402" y="2260637"/>
            <a:ext cx="3027680" cy="3416320"/>
          </a:xfrm>
          <a:prstGeom prst="rect">
            <a:avLst/>
          </a:prstGeom>
          <a:noFill/>
          <a:ln>
            <a:solidFill>
              <a:srgbClr val="004C94"/>
            </a:solidFill>
          </a:ln>
        </p:spPr>
        <p:txBody>
          <a:bodyPr wrap="square">
            <a:spAutoFit/>
          </a:bodyPr>
          <a:lstStyle/>
          <a:p>
            <a:r>
              <a:rPr lang="en-US" sz="1800" b="0">
                <a:cs typeface="Calibri"/>
              </a:rPr>
              <a:t>Tell them what they need to do, and then give them the headline findings that back up this recommendation. You might look at:</a:t>
            </a:r>
          </a:p>
          <a:p>
            <a:pPr marL="460375" lvl="2" indent="-457200">
              <a:buClr>
                <a:schemeClr val="tx1"/>
              </a:buClr>
              <a:buFont typeface="Arial" panose="020B0604020202020204" pitchFamily="34" charset="0"/>
              <a:buChar char="•"/>
            </a:pPr>
            <a:r>
              <a:rPr lang="en-US">
                <a:cs typeface="Calibri"/>
              </a:rPr>
              <a:t>What worked well?</a:t>
            </a:r>
          </a:p>
          <a:p>
            <a:pPr marL="460375" lvl="2" indent="-457200">
              <a:buClr>
                <a:schemeClr val="tx1"/>
              </a:buClr>
              <a:buFont typeface="Arial" panose="020B0604020202020204" pitchFamily="34" charset="0"/>
              <a:buChar char="•"/>
            </a:pPr>
            <a:r>
              <a:rPr lang="en-US" b="0">
                <a:cs typeface="Calibri"/>
              </a:rPr>
              <a:t>What was challenging?</a:t>
            </a:r>
          </a:p>
          <a:p>
            <a:pPr marL="460375" lvl="2" indent="-457200">
              <a:buClr>
                <a:schemeClr val="tx1"/>
              </a:buClr>
              <a:buFont typeface="Arial" panose="020B0604020202020204" pitchFamily="34" charset="0"/>
              <a:buChar char="•"/>
            </a:pPr>
            <a:r>
              <a:rPr lang="en-US">
                <a:cs typeface="Calibri"/>
              </a:rPr>
              <a:t>What did stakeholders think of the project?</a:t>
            </a:r>
            <a:endParaRPr lang="en-US" b="0">
              <a:cs typeface="Calibri"/>
            </a:endParaRPr>
          </a:p>
          <a:p>
            <a:pPr marL="460375" lvl="2" indent="-457200">
              <a:buClr>
                <a:schemeClr val="tx1"/>
              </a:buClr>
              <a:buFont typeface="Arial" panose="020B0604020202020204" pitchFamily="34" charset="0"/>
              <a:buChar char="•"/>
            </a:pPr>
            <a:r>
              <a:rPr lang="en-US" b="0">
                <a:cs typeface="Calibri"/>
              </a:rPr>
              <a:t>How much things cost, and could you keep within budget?</a:t>
            </a:r>
          </a:p>
        </p:txBody>
      </p:sp>
      <p:grpSp>
        <p:nvGrpSpPr>
          <p:cNvPr id="5" name="Group 4">
            <a:extLst>
              <a:ext uri="{FF2B5EF4-FFF2-40B4-BE49-F238E27FC236}">
                <a16:creationId xmlns:a16="http://schemas.microsoft.com/office/drawing/2014/main" id="{450E94A4-64A3-7F6A-8F11-7095E491F7FF}"/>
              </a:ext>
            </a:extLst>
          </p:cNvPr>
          <p:cNvGrpSpPr/>
          <p:nvPr/>
        </p:nvGrpSpPr>
        <p:grpSpPr>
          <a:xfrm>
            <a:off x="267382" y="2341917"/>
            <a:ext cx="723734" cy="625454"/>
            <a:chOff x="128137" y="2189279"/>
            <a:chExt cx="723734" cy="625454"/>
          </a:xfrm>
        </p:grpSpPr>
        <p:sp>
          <p:nvSpPr>
            <p:cNvPr id="7" name="Teardrop 6">
              <a:extLst>
                <a:ext uri="{FF2B5EF4-FFF2-40B4-BE49-F238E27FC236}">
                  <a16:creationId xmlns:a16="http://schemas.microsoft.com/office/drawing/2014/main" id="{A97831E6-24F2-FABE-9999-AD7E4F639CCC}"/>
                </a:ext>
              </a:extLst>
            </p:cNvPr>
            <p:cNvSpPr/>
            <p:nvPr/>
          </p:nvSpPr>
          <p:spPr>
            <a:xfrm>
              <a:off x="128137" y="218927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Hand with solid fill">
              <a:extLst>
                <a:ext uri="{FF2B5EF4-FFF2-40B4-BE49-F238E27FC236}">
                  <a16:creationId xmlns:a16="http://schemas.microsoft.com/office/drawing/2014/main" id="{62B9477F-241F-0FE3-1BB3-A23633ADC7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40876" y="2207311"/>
              <a:ext cx="540000" cy="540000"/>
            </a:xfrm>
            <a:prstGeom prst="rect">
              <a:avLst/>
            </a:prstGeom>
          </p:spPr>
        </p:pic>
      </p:grpSp>
      <p:grpSp>
        <p:nvGrpSpPr>
          <p:cNvPr id="10" name="Group 9">
            <a:extLst>
              <a:ext uri="{FF2B5EF4-FFF2-40B4-BE49-F238E27FC236}">
                <a16:creationId xmlns:a16="http://schemas.microsoft.com/office/drawing/2014/main" id="{1AF23E3C-52C1-A9C4-3DA5-23D5300F1EFE}"/>
              </a:ext>
            </a:extLst>
          </p:cNvPr>
          <p:cNvGrpSpPr/>
          <p:nvPr/>
        </p:nvGrpSpPr>
        <p:grpSpPr>
          <a:xfrm>
            <a:off x="3695868" y="2359949"/>
            <a:ext cx="723734" cy="625454"/>
            <a:chOff x="128137" y="2189279"/>
            <a:chExt cx="723734" cy="625454"/>
          </a:xfrm>
        </p:grpSpPr>
        <p:sp>
          <p:nvSpPr>
            <p:cNvPr id="11" name="Teardrop 10">
              <a:extLst>
                <a:ext uri="{FF2B5EF4-FFF2-40B4-BE49-F238E27FC236}">
                  <a16:creationId xmlns:a16="http://schemas.microsoft.com/office/drawing/2014/main" id="{F9C88D5C-1385-649B-9E78-81C1D4E44A02}"/>
                </a:ext>
              </a:extLst>
            </p:cNvPr>
            <p:cNvSpPr/>
            <p:nvPr/>
          </p:nvSpPr>
          <p:spPr>
            <a:xfrm>
              <a:off x="128137" y="218927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13" descr="Teacher with solid fill">
              <a:extLst>
                <a:ext uri="{FF2B5EF4-FFF2-40B4-BE49-F238E27FC236}">
                  <a16:creationId xmlns:a16="http://schemas.microsoft.com/office/drawing/2014/main" id="{B4140CD3-7D88-96ED-D3FF-ECC12E16E6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40876" y="2207311"/>
              <a:ext cx="540000" cy="540000"/>
            </a:xfrm>
            <a:prstGeom prst="rect">
              <a:avLst/>
            </a:prstGeom>
          </p:spPr>
        </p:pic>
      </p:grpSp>
      <p:sp>
        <p:nvSpPr>
          <p:cNvPr id="15" name="TextBox 14">
            <a:extLst>
              <a:ext uri="{FF2B5EF4-FFF2-40B4-BE49-F238E27FC236}">
                <a16:creationId xmlns:a16="http://schemas.microsoft.com/office/drawing/2014/main" id="{0AF13F0B-D9A8-9796-3764-FBF1ADDA7F97}"/>
              </a:ext>
            </a:extLst>
          </p:cNvPr>
          <p:cNvSpPr txBox="1"/>
          <p:nvPr/>
        </p:nvSpPr>
        <p:spPr>
          <a:xfrm>
            <a:off x="8524244" y="2278181"/>
            <a:ext cx="3027680" cy="1200329"/>
          </a:xfrm>
          <a:prstGeom prst="rect">
            <a:avLst/>
          </a:prstGeom>
          <a:noFill/>
          <a:ln>
            <a:solidFill>
              <a:srgbClr val="004C94"/>
            </a:solidFill>
          </a:ln>
        </p:spPr>
        <p:txBody>
          <a:bodyPr wrap="square">
            <a:spAutoFit/>
          </a:bodyPr>
          <a:lstStyle/>
          <a:p>
            <a:r>
              <a:rPr lang="en-US" sz="1800" b="0">
                <a:cs typeface="Calibri"/>
              </a:rPr>
              <a:t>Make sure you can back each recommendation up with the evidence e.g., video, quote, case study</a:t>
            </a:r>
            <a:endParaRPr lang="en-US" b="0">
              <a:cs typeface="Calibri"/>
            </a:endParaRPr>
          </a:p>
        </p:txBody>
      </p:sp>
      <p:grpSp>
        <p:nvGrpSpPr>
          <p:cNvPr id="16" name="Group 15">
            <a:extLst>
              <a:ext uri="{FF2B5EF4-FFF2-40B4-BE49-F238E27FC236}">
                <a16:creationId xmlns:a16="http://schemas.microsoft.com/office/drawing/2014/main" id="{5EAC505C-40B3-D37B-5300-38F8C56EE621}"/>
              </a:ext>
            </a:extLst>
          </p:cNvPr>
          <p:cNvGrpSpPr/>
          <p:nvPr/>
        </p:nvGrpSpPr>
        <p:grpSpPr>
          <a:xfrm>
            <a:off x="7709068" y="2317222"/>
            <a:ext cx="723734" cy="625454"/>
            <a:chOff x="128137" y="2189279"/>
            <a:chExt cx="723734" cy="625454"/>
          </a:xfrm>
        </p:grpSpPr>
        <p:sp>
          <p:nvSpPr>
            <p:cNvPr id="18" name="Teardrop 17">
              <a:extLst>
                <a:ext uri="{FF2B5EF4-FFF2-40B4-BE49-F238E27FC236}">
                  <a16:creationId xmlns:a16="http://schemas.microsoft.com/office/drawing/2014/main" id="{67182D75-3A89-7300-C53D-E1E23A7D724F}"/>
                </a:ext>
              </a:extLst>
            </p:cNvPr>
            <p:cNvSpPr/>
            <p:nvPr/>
          </p:nvSpPr>
          <p:spPr>
            <a:xfrm>
              <a:off x="128137" y="218927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Graphic 18" descr="Bug under magnifying glass with solid fill">
              <a:extLst>
                <a:ext uri="{FF2B5EF4-FFF2-40B4-BE49-F238E27FC236}">
                  <a16:creationId xmlns:a16="http://schemas.microsoft.com/office/drawing/2014/main" id="{7D8100D9-0C78-E732-6051-A9E2321246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240876" y="2207311"/>
              <a:ext cx="540000" cy="540000"/>
            </a:xfrm>
            <a:prstGeom prst="rect">
              <a:avLst/>
            </a:prstGeom>
          </p:spPr>
        </p:pic>
      </p:grpSp>
      <p:sp>
        <p:nvSpPr>
          <p:cNvPr id="20" name="Rectangle: Rounded Corners 2">
            <a:extLst>
              <a:ext uri="{FF2B5EF4-FFF2-40B4-BE49-F238E27FC236}">
                <a16:creationId xmlns:a16="http://schemas.microsoft.com/office/drawing/2014/main" id="{218FC40B-781A-9C9F-0823-31EB12966187}"/>
              </a:ext>
            </a:extLst>
          </p:cNvPr>
          <p:cNvSpPr/>
          <p:nvPr/>
        </p:nvSpPr>
        <p:spPr>
          <a:xfrm>
            <a:off x="991117" y="1533955"/>
            <a:ext cx="2453124"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a:t>What should they do?</a:t>
            </a:r>
          </a:p>
        </p:txBody>
      </p:sp>
      <p:sp>
        <p:nvSpPr>
          <p:cNvPr id="21" name="Rectangle: Rounded Corners 2">
            <a:extLst>
              <a:ext uri="{FF2B5EF4-FFF2-40B4-BE49-F238E27FC236}">
                <a16:creationId xmlns:a16="http://schemas.microsoft.com/office/drawing/2014/main" id="{0FA390B6-67CE-15C3-349C-DC43C3BCAFF8}"/>
              </a:ext>
            </a:extLst>
          </p:cNvPr>
          <p:cNvSpPr/>
          <p:nvPr/>
        </p:nvSpPr>
        <p:spPr>
          <a:xfrm>
            <a:off x="4470402" y="1505663"/>
            <a:ext cx="3027680"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a:t>What are the headline findings?</a:t>
            </a:r>
          </a:p>
        </p:txBody>
      </p:sp>
      <p:sp>
        <p:nvSpPr>
          <p:cNvPr id="22" name="Rectangle: Rounded Corners 2">
            <a:extLst>
              <a:ext uri="{FF2B5EF4-FFF2-40B4-BE49-F238E27FC236}">
                <a16:creationId xmlns:a16="http://schemas.microsoft.com/office/drawing/2014/main" id="{F3200E14-B9D8-4187-C59C-B0D74A567D74}"/>
              </a:ext>
            </a:extLst>
          </p:cNvPr>
          <p:cNvSpPr/>
          <p:nvPr/>
        </p:nvSpPr>
        <p:spPr>
          <a:xfrm>
            <a:off x="8524243" y="1505663"/>
            <a:ext cx="3027680"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a:t>What is the evidence supporting this?</a:t>
            </a:r>
          </a:p>
        </p:txBody>
      </p:sp>
      <p:sp>
        <p:nvSpPr>
          <p:cNvPr id="23" name="Rectangle: Rounded Corners 22">
            <a:extLst>
              <a:ext uri="{FF2B5EF4-FFF2-40B4-BE49-F238E27FC236}">
                <a16:creationId xmlns:a16="http://schemas.microsoft.com/office/drawing/2014/main" id="{67575890-5FEF-130B-1D1C-117D9D9AAC74}"/>
              </a:ext>
            </a:extLst>
          </p:cNvPr>
          <p:cNvSpPr/>
          <p:nvPr/>
        </p:nvSpPr>
        <p:spPr>
          <a:xfrm>
            <a:off x="7981749" y="4133993"/>
            <a:ext cx="4068011" cy="1065091"/>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40CBFD14-253E-5D7D-7EB3-FB84CB0A2300}"/>
              </a:ext>
            </a:extLst>
          </p:cNvPr>
          <p:cNvSpPr txBox="1">
            <a:spLocks/>
          </p:cNvSpPr>
          <p:nvPr/>
        </p:nvSpPr>
        <p:spPr>
          <a:xfrm>
            <a:off x="8723248" y="4133992"/>
            <a:ext cx="3102992" cy="106509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When presenting your findings lead with the implication. and recommendations.</a:t>
            </a:r>
          </a:p>
        </p:txBody>
      </p:sp>
      <p:pic>
        <p:nvPicPr>
          <p:cNvPr id="25" name="Graphic 24" descr="Lightbulb and gear with solid fill">
            <a:extLst>
              <a:ext uri="{FF2B5EF4-FFF2-40B4-BE49-F238E27FC236}">
                <a16:creationId xmlns:a16="http://schemas.microsoft.com/office/drawing/2014/main" id="{AD260BA2-7E16-5835-991A-2A01EE0C33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024772" y="4446235"/>
            <a:ext cx="523256" cy="523256"/>
          </a:xfrm>
          <a:prstGeom prst="rect">
            <a:avLst/>
          </a:prstGeom>
        </p:spPr>
      </p:pic>
      <p:sp>
        <p:nvSpPr>
          <p:cNvPr id="26" name="Content Placeholder 2">
            <a:extLst>
              <a:ext uri="{FF2B5EF4-FFF2-40B4-BE49-F238E27FC236}">
                <a16:creationId xmlns:a16="http://schemas.microsoft.com/office/drawing/2014/main" id="{C56F45A7-0696-1FFE-9326-3A9996EA6BD9}"/>
              </a:ext>
            </a:extLst>
          </p:cNvPr>
          <p:cNvSpPr txBox="1">
            <a:spLocks/>
          </p:cNvSpPr>
          <p:nvPr/>
        </p:nvSpPr>
        <p:spPr>
          <a:xfrm>
            <a:off x="7821807" y="5254727"/>
            <a:ext cx="4227953" cy="1389914"/>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spcBef>
                <a:spcPts val="600"/>
              </a:spcBef>
              <a:spcAft>
                <a:spcPts val="0"/>
              </a:spcAft>
              <a:buClr>
                <a:schemeClr val="tx1"/>
              </a:buClr>
              <a:buFont typeface="Arial" panose="020B0604020202020204" pitchFamily="34" charset="0"/>
              <a:buChar char="•"/>
            </a:pPr>
            <a:r>
              <a:rPr lang="en-US" sz="1600" dirty="0">
                <a:cs typeface="Calibri"/>
              </a:rPr>
              <a:t>You might want to provide an expanded report on the evidence</a:t>
            </a:r>
          </a:p>
          <a:p>
            <a:pPr marL="457200" lvl="1" indent="-457200">
              <a:spcBef>
                <a:spcPts val="600"/>
              </a:spcBef>
              <a:spcAft>
                <a:spcPts val="0"/>
              </a:spcAft>
              <a:buClr>
                <a:schemeClr val="tx1"/>
              </a:buClr>
              <a:buFont typeface="Arial" panose="020B0604020202020204" pitchFamily="34" charset="0"/>
              <a:buChar char="•"/>
            </a:pPr>
            <a:r>
              <a:rPr lang="en-US" sz="1600" dirty="0">
                <a:cs typeface="Calibri"/>
              </a:rPr>
              <a:t>But remember, most audiences don’t want to know about the journey you’ve been on</a:t>
            </a:r>
          </a:p>
          <a:p>
            <a:pPr marL="457200" lvl="1" indent="-457200">
              <a:spcBef>
                <a:spcPts val="600"/>
              </a:spcBef>
              <a:spcAft>
                <a:spcPts val="0"/>
              </a:spcAft>
              <a:buClr>
                <a:schemeClr val="tx1"/>
              </a:buClr>
              <a:buFont typeface="Arial" panose="020B0604020202020204" pitchFamily="34" charset="0"/>
              <a:buChar char="•"/>
            </a:pPr>
            <a:r>
              <a:rPr lang="en-US" sz="1600" dirty="0">
                <a:cs typeface="Calibri"/>
              </a:rPr>
              <a:t>And they don’t want all the data</a:t>
            </a:r>
          </a:p>
        </p:txBody>
      </p:sp>
      <p:sp>
        <p:nvSpPr>
          <p:cNvPr id="3" name="Slide Number Placeholder 2">
            <a:extLst>
              <a:ext uri="{FF2B5EF4-FFF2-40B4-BE49-F238E27FC236}">
                <a16:creationId xmlns:a16="http://schemas.microsoft.com/office/drawing/2014/main" id="{2CE93CE1-2E72-7623-5444-F76F52BAE684}"/>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52</a:t>
            </a:fld>
            <a:endParaRPr lang="en-GB" dirty="0"/>
          </a:p>
        </p:txBody>
      </p:sp>
    </p:spTree>
    <p:extLst>
      <p:ext uri="{BB962C8B-B14F-4D97-AF65-F5344CB8AC3E}">
        <p14:creationId xmlns:p14="http://schemas.microsoft.com/office/powerpoint/2010/main" val="33079258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8414-33A2-BF5F-AE11-1DB11605C80B}"/>
              </a:ext>
            </a:extLst>
          </p:cNvPr>
          <p:cNvSpPr>
            <a:spLocks noGrp="1"/>
          </p:cNvSpPr>
          <p:nvPr>
            <p:ph type="title"/>
          </p:nvPr>
        </p:nvSpPr>
        <p:spPr>
          <a:xfrm>
            <a:off x="545124" y="233853"/>
            <a:ext cx="10326076" cy="1065091"/>
          </a:xfrm>
        </p:spPr>
        <p:txBody>
          <a:bodyPr/>
          <a:lstStyle/>
          <a:p>
            <a:r>
              <a:rPr lang="en-GB" sz="3200" dirty="0"/>
              <a:t>Lots of guidance and further reading available in our short modules on our Open Data Platform</a:t>
            </a:r>
          </a:p>
        </p:txBody>
      </p:sp>
      <p:sp>
        <p:nvSpPr>
          <p:cNvPr id="3" name="Rectangle: Rounded Corners 2">
            <a:extLst>
              <a:ext uri="{FF2B5EF4-FFF2-40B4-BE49-F238E27FC236}">
                <a16:creationId xmlns:a16="http://schemas.microsoft.com/office/drawing/2014/main" id="{C0C5D29C-B356-E63A-AD40-416AAB9E45A4}"/>
              </a:ext>
            </a:extLst>
          </p:cNvPr>
          <p:cNvSpPr/>
          <p:nvPr/>
        </p:nvSpPr>
        <p:spPr>
          <a:xfrm>
            <a:off x="621842" y="1866279"/>
            <a:ext cx="3600000"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Analysis</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4437038" y="1866279"/>
            <a:ext cx="3600000"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Bringing insight together</a:t>
            </a:r>
          </a:p>
        </p:txBody>
      </p:sp>
      <p:sp>
        <p:nvSpPr>
          <p:cNvPr id="8" name="Rectangle: Rounded Corners 7">
            <a:extLst>
              <a:ext uri="{FF2B5EF4-FFF2-40B4-BE49-F238E27FC236}">
                <a16:creationId xmlns:a16="http://schemas.microsoft.com/office/drawing/2014/main" id="{40116E60-C6D1-E658-5561-C7735F3379AB}"/>
              </a:ext>
            </a:extLst>
          </p:cNvPr>
          <p:cNvSpPr/>
          <p:nvPr/>
        </p:nvSpPr>
        <p:spPr>
          <a:xfrm>
            <a:off x="8161883" y="1866279"/>
            <a:ext cx="3600000" cy="6840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Storytelling</a:t>
            </a:r>
          </a:p>
        </p:txBody>
      </p:sp>
      <p:sp>
        <p:nvSpPr>
          <p:cNvPr id="22" name="Rectangle 21">
            <a:extLst>
              <a:ext uri="{FF2B5EF4-FFF2-40B4-BE49-F238E27FC236}">
                <a16:creationId xmlns:a16="http://schemas.microsoft.com/office/drawing/2014/main" id="{15758929-DA45-7426-1373-BACC1E1E29DD}"/>
              </a:ext>
            </a:extLst>
          </p:cNvPr>
          <p:cNvSpPr/>
          <p:nvPr/>
        </p:nvSpPr>
        <p:spPr>
          <a:xfrm>
            <a:off x="621842" y="2623113"/>
            <a:ext cx="3600000" cy="1700142"/>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rgbClr val="000000"/>
              </a:buClr>
              <a:buFont typeface="Arial" panose="020B0604020202020204" pitchFamily="34" charset="0"/>
              <a:buChar char="•"/>
            </a:pPr>
            <a:r>
              <a:rPr lang="en-US" sz="1600" b="0" dirty="0">
                <a:solidFill>
                  <a:srgbClr val="004C94"/>
                </a:solidFill>
                <a:cs typeface="Calibri"/>
                <a:hlinkClick r:id="rId2"/>
              </a:rPr>
              <a:t>Qualitative analysis</a:t>
            </a:r>
            <a:endParaRPr lang="en-US" sz="1600" b="0" dirty="0">
              <a:solidFill>
                <a:srgbClr val="004C94"/>
              </a:solidFill>
              <a:cs typeface="Calibri"/>
            </a:endParaRPr>
          </a:p>
          <a:p>
            <a:pPr marL="285750" indent="-285750">
              <a:buClr>
                <a:srgbClr val="000000"/>
              </a:buClr>
              <a:buFont typeface="Arial" panose="020B0604020202020204" pitchFamily="34" charset="0"/>
              <a:buChar char="•"/>
            </a:pPr>
            <a:endParaRPr lang="en-US" sz="1600" b="0" dirty="0">
              <a:solidFill>
                <a:srgbClr val="004C94"/>
              </a:solidFill>
              <a:cs typeface="Calibri"/>
            </a:endParaRPr>
          </a:p>
          <a:p>
            <a:pPr marL="285750" indent="-285750">
              <a:buClr>
                <a:srgbClr val="000000"/>
              </a:buClr>
              <a:buFont typeface="Arial" panose="020B0604020202020204" pitchFamily="34" charset="0"/>
              <a:buChar char="•"/>
            </a:pPr>
            <a:r>
              <a:rPr lang="en-US" sz="1600" dirty="0">
                <a:solidFill>
                  <a:srgbClr val="004C94"/>
                </a:solidFill>
                <a:cs typeface="Calibri"/>
                <a:hlinkClick r:id="rId2"/>
              </a:rPr>
              <a:t>Quantitative analysis</a:t>
            </a:r>
            <a:endParaRPr lang="en-US" sz="1600" b="0" dirty="0">
              <a:solidFill>
                <a:srgbClr val="004C94"/>
              </a:solidFill>
              <a:cs typeface="Calibri"/>
            </a:endParaRPr>
          </a:p>
        </p:txBody>
      </p:sp>
      <p:sp>
        <p:nvSpPr>
          <p:cNvPr id="23" name="Rectangle 22">
            <a:extLst>
              <a:ext uri="{FF2B5EF4-FFF2-40B4-BE49-F238E27FC236}">
                <a16:creationId xmlns:a16="http://schemas.microsoft.com/office/drawing/2014/main" id="{F52EE9B9-FBD2-8827-E082-D2E8E1858EB6}"/>
              </a:ext>
            </a:extLst>
          </p:cNvPr>
          <p:cNvSpPr/>
          <p:nvPr/>
        </p:nvSpPr>
        <p:spPr>
          <a:xfrm>
            <a:off x="4444414" y="2623113"/>
            <a:ext cx="3600000" cy="1700142"/>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spcBef>
                <a:spcPts val="1200"/>
              </a:spcBef>
              <a:buClr>
                <a:srgbClr val="000000"/>
              </a:buClr>
              <a:buFont typeface="Arial" panose="020B0604020202020204" pitchFamily="34" charset="0"/>
              <a:buChar char="•"/>
            </a:pPr>
            <a:r>
              <a:rPr lang="en-US" sz="1600" b="0" dirty="0">
                <a:solidFill>
                  <a:srgbClr val="004C94"/>
                </a:solidFill>
                <a:cs typeface="Calibri"/>
                <a:hlinkClick r:id="rId2"/>
              </a:rPr>
              <a:t>Brainstorming: bringing insight together </a:t>
            </a:r>
            <a:endParaRPr lang="en-US" sz="1600" dirty="0">
              <a:solidFill>
                <a:srgbClr val="004C94"/>
              </a:solidFill>
              <a:cs typeface="Calibri"/>
            </a:endParaRPr>
          </a:p>
        </p:txBody>
      </p:sp>
      <p:sp>
        <p:nvSpPr>
          <p:cNvPr id="24" name="Rectangle 23">
            <a:extLst>
              <a:ext uri="{FF2B5EF4-FFF2-40B4-BE49-F238E27FC236}">
                <a16:creationId xmlns:a16="http://schemas.microsoft.com/office/drawing/2014/main" id="{F8196DAD-3301-1AF5-4974-03C9EEEB19F5}"/>
              </a:ext>
            </a:extLst>
          </p:cNvPr>
          <p:cNvSpPr/>
          <p:nvPr/>
        </p:nvSpPr>
        <p:spPr>
          <a:xfrm>
            <a:off x="8161883" y="2633622"/>
            <a:ext cx="3600000" cy="1700142"/>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spcBef>
                <a:spcPts val="1200"/>
              </a:spcBef>
              <a:buClr>
                <a:srgbClr val="000000"/>
              </a:buClr>
              <a:buFont typeface="Arial" panose="020B0604020202020204" pitchFamily="34" charset="0"/>
              <a:buChar char="•"/>
            </a:pPr>
            <a:r>
              <a:rPr lang="en-GB" sz="1600" b="0" dirty="0">
                <a:solidFill>
                  <a:srgbClr val="004C94"/>
                </a:solidFill>
                <a:cs typeface="Calibri"/>
                <a:hlinkClick r:id="rId2"/>
              </a:rPr>
              <a:t>Storytelling and delivering with impact</a:t>
            </a:r>
            <a:endParaRPr lang="en-US" sz="1600" dirty="0">
              <a:solidFill>
                <a:srgbClr val="004C94"/>
              </a:solidFill>
              <a:cs typeface="Calibri"/>
            </a:endParaRPr>
          </a:p>
        </p:txBody>
      </p:sp>
      <p:grpSp>
        <p:nvGrpSpPr>
          <p:cNvPr id="4" name="Group 3">
            <a:extLst>
              <a:ext uri="{FF2B5EF4-FFF2-40B4-BE49-F238E27FC236}">
                <a16:creationId xmlns:a16="http://schemas.microsoft.com/office/drawing/2014/main" id="{7A32214B-3D6A-0285-7425-97DA9DF1BB41}"/>
              </a:ext>
            </a:extLst>
          </p:cNvPr>
          <p:cNvGrpSpPr/>
          <p:nvPr/>
        </p:nvGrpSpPr>
        <p:grpSpPr>
          <a:xfrm>
            <a:off x="11277224" y="219096"/>
            <a:ext cx="723734" cy="625454"/>
            <a:chOff x="11277224" y="219096"/>
            <a:chExt cx="723734" cy="625454"/>
          </a:xfrm>
        </p:grpSpPr>
        <p:sp>
          <p:nvSpPr>
            <p:cNvPr id="5" name="Teardrop 4">
              <a:extLst>
                <a:ext uri="{FF2B5EF4-FFF2-40B4-BE49-F238E27FC236}">
                  <a16:creationId xmlns:a16="http://schemas.microsoft.com/office/drawing/2014/main" id="{194611C7-1879-1393-C550-BB1A42B66937}"/>
                </a:ext>
              </a:extLst>
            </p:cNvPr>
            <p:cNvSpPr/>
            <p:nvPr/>
          </p:nvSpPr>
          <p:spPr>
            <a:xfrm>
              <a:off x="11277224" y="2190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descr="Presentation with org chart with solid fill">
              <a:extLst>
                <a:ext uri="{FF2B5EF4-FFF2-40B4-BE49-F238E27FC236}">
                  <a16:creationId xmlns:a16="http://schemas.microsoft.com/office/drawing/2014/main" id="{75C141DF-8314-85F9-595E-C4B2DB42EB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385248" y="259736"/>
              <a:ext cx="523256" cy="523256"/>
            </a:xfrm>
            <a:prstGeom prst="rect">
              <a:avLst/>
            </a:prstGeom>
          </p:spPr>
        </p:pic>
      </p:grpSp>
      <p:sp>
        <p:nvSpPr>
          <p:cNvPr id="9" name="Slide Number Placeholder 2">
            <a:extLst>
              <a:ext uri="{FF2B5EF4-FFF2-40B4-BE49-F238E27FC236}">
                <a16:creationId xmlns:a16="http://schemas.microsoft.com/office/drawing/2014/main" id="{12770696-ECCF-5E3F-B261-4CC7C8D7FDDA}"/>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53</a:t>
            </a:fld>
            <a:endParaRPr lang="en-GB" dirty="0"/>
          </a:p>
        </p:txBody>
      </p:sp>
      <p:sp>
        <p:nvSpPr>
          <p:cNvPr id="11" name="TextBox 10">
            <a:extLst>
              <a:ext uri="{FF2B5EF4-FFF2-40B4-BE49-F238E27FC236}">
                <a16:creationId xmlns:a16="http://schemas.microsoft.com/office/drawing/2014/main" id="{2553F514-5DB0-00A2-AF98-D0C78C21F1EF}"/>
              </a:ext>
            </a:extLst>
          </p:cNvPr>
          <p:cNvSpPr txBox="1"/>
          <p:nvPr/>
        </p:nvSpPr>
        <p:spPr>
          <a:xfrm>
            <a:off x="621842" y="6054979"/>
            <a:ext cx="11140041" cy="292388"/>
          </a:xfrm>
          <a:prstGeom prst="rect">
            <a:avLst/>
          </a:prstGeom>
          <a:noFill/>
        </p:spPr>
        <p:txBody>
          <a:bodyPr wrap="square">
            <a:spAutoFit/>
          </a:bodyPr>
          <a:lstStyle/>
          <a:p>
            <a:r>
              <a:rPr lang="en-GB" sz="1300" dirty="0"/>
              <a:t>https://data.essex.gov.uk/dataset/e5lmn/phab-resources-supporting-documents-2-a-beginners-guide-to-project-evaluation</a:t>
            </a:r>
          </a:p>
        </p:txBody>
      </p:sp>
    </p:spTree>
    <p:extLst>
      <p:ext uri="{BB962C8B-B14F-4D97-AF65-F5344CB8AC3E}">
        <p14:creationId xmlns:p14="http://schemas.microsoft.com/office/powerpoint/2010/main" val="3118408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DBE05B9-7D5E-5140-DEFE-C9F5E0A41958}"/>
              </a:ext>
            </a:extLst>
          </p:cNvPr>
          <p:cNvSpPr/>
          <p:nvPr/>
        </p:nvSpPr>
        <p:spPr>
          <a:xfrm>
            <a:off x="6357038" y="4175765"/>
            <a:ext cx="1388004" cy="1388004"/>
          </a:xfrm>
          <a:prstGeom prst="ellipse">
            <a:avLst/>
          </a:prstGeom>
          <a:solidFill>
            <a:srgbClr val="C3D3E5"/>
          </a:solidFill>
        </p:spPr>
        <p:style>
          <a:lnRef idx="0">
            <a:schemeClr val="accent3">
              <a:hueOff val="0"/>
              <a:satOff val="0"/>
              <a:lumOff val="0"/>
              <a:alphaOff val="0"/>
            </a:schemeClr>
          </a:lnRef>
          <a:fillRef idx="1">
            <a:scrgbClr r="0" g="0" b="0"/>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4" y="517524"/>
            <a:ext cx="7405200" cy="1065091"/>
          </a:xfrm>
        </p:spPr>
        <p:txBody>
          <a:bodyPr anchor="t">
            <a:normAutofit/>
          </a:bodyPr>
          <a:lstStyle/>
          <a:p>
            <a:r>
              <a:rPr lang="en-GB"/>
              <a:t>At the end of step 5</a:t>
            </a:r>
            <a:endParaRPr lang="en-US"/>
          </a:p>
        </p:txBody>
      </p:sp>
      <p:graphicFrame>
        <p:nvGraphicFramePr>
          <p:cNvPr id="13" name="Content Placeholder 2">
            <a:extLst>
              <a:ext uri="{FF2B5EF4-FFF2-40B4-BE49-F238E27FC236}">
                <a16:creationId xmlns:a16="http://schemas.microsoft.com/office/drawing/2014/main" id="{4DE633A4-B886-E916-BDB8-B447C645F7E4}"/>
              </a:ext>
            </a:extLst>
          </p:cNvPr>
          <p:cNvGraphicFramePr>
            <a:graphicFrameLocks noGrp="1"/>
          </p:cNvGraphicFramePr>
          <p:nvPr>
            <p:ph type="tbl" sz="quarter" idx="12"/>
            <p:extLst>
              <p:ext uri="{D42A27DB-BD31-4B8C-83A1-F6EECF244321}">
                <p14:modId xmlns:p14="http://schemas.microsoft.com/office/powerpoint/2010/main" val="2242522690"/>
              </p:ext>
            </p:extLst>
          </p:nvPr>
        </p:nvGraphicFramePr>
        <p:xfrm>
          <a:off x="528178" y="2230510"/>
          <a:ext cx="11110913" cy="3349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2">
            <a:extLst>
              <a:ext uri="{FF2B5EF4-FFF2-40B4-BE49-F238E27FC236}">
                <a16:creationId xmlns:a16="http://schemas.microsoft.com/office/drawing/2014/main" id="{9205BD55-7779-7FE1-BB84-37D6AFDA6F43}"/>
              </a:ext>
            </a:extLst>
          </p:cNvPr>
          <p:cNvSpPr txBox="1">
            <a:spLocks/>
          </p:cNvSpPr>
          <p:nvPr/>
        </p:nvSpPr>
        <p:spPr>
          <a:xfrm>
            <a:off x="539613" y="1239715"/>
            <a:ext cx="9159557" cy="68580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5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You should now be able to ..</a:t>
            </a:r>
          </a:p>
        </p:txBody>
      </p:sp>
      <p:sp>
        <p:nvSpPr>
          <p:cNvPr id="3" name="Teardrop 2">
            <a:extLst>
              <a:ext uri="{FF2B5EF4-FFF2-40B4-BE49-F238E27FC236}">
                <a16:creationId xmlns:a16="http://schemas.microsoft.com/office/drawing/2014/main" id="{0442E044-1EEB-9293-A31C-BBC1504EFCA2}"/>
              </a:ext>
            </a:extLst>
          </p:cNvPr>
          <p:cNvSpPr/>
          <p:nvPr/>
        </p:nvSpPr>
        <p:spPr>
          <a:xfrm>
            <a:off x="11277224" y="21909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Presentation with org chart with solid fill">
            <a:extLst>
              <a:ext uri="{FF2B5EF4-FFF2-40B4-BE49-F238E27FC236}">
                <a16:creationId xmlns:a16="http://schemas.microsoft.com/office/drawing/2014/main" id="{E741C7D5-DB2D-DDF8-157F-26974F3EA6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385248" y="259736"/>
            <a:ext cx="523256" cy="523256"/>
          </a:xfrm>
          <a:prstGeom prst="rect">
            <a:avLst/>
          </a:prstGeom>
        </p:spPr>
      </p:pic>
      <p:sp>
        <p:nvSpPr>
          <p:cNvPr id="7" name="Rectangle: Rounded Corners 6">
            <a:extLst>
              <a:ext uri="{FF2B5EF4-FFF2-40B4-BE49-F238E27FC236}">
                <a16:creationId xmlns:a16="http://schemas.microsoft.com/office/drawing/2014/main" id="{1CF48590-41C0-F045-E5CE-C407350F1981}"/>
              </a:ext>
            </a:extLst>
          </p:cNvPr>
          <p:cNvSpPr/>
          <p:nvPr/>
        </p:nvSpPr>
        <p:spPr>
          <a:xfrm>
            <a:off x="6096000" y="3922622"/>
            <a:ext cx="5454869" cy="1968173"/>
          </a:xfrm>
          <a:prstGeom prst="round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2">
            <a:extLst>
              <a:ext uri="{FF2B5EF4-FFF2-40B4-BE49-F238E27FC236}">
                <a16:creationId xmlns:a16="http://schemas.microsoft.com/office/drawing/2014/main" id="{98EE5E6E-16D6-22CA-AB6D-7DDDD4F44737}"/>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54</a:t>
            </a:fld>
            <a:endParaRPr lang="en-GB" dirty="0"/>
          </a:p>
        </p:txBody>
      </p:sp>
    </p:spTree>
    <p:extLst>
      <p:ext uri="{BB962C8B-B14F-4D97-AF65-F5344CB8AC3E}">
        <p14:creationId xmlns:p14="http://schemas.microsoft.com/office/powerpoint/2010/main" val="11578898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normAutofit fontScale="90000"/>
          </a:bodyPr>
          <a:lstStyle/>
          <a:p>
            <a:r>
              <a:rPr lang="en-GB"/>
              <a:t>Research &amp; Citizen Insight</a:t>
            </a:r>
            <a:endParaRPr lang="en-US"/>
          </a:p>
        </p:txBody>
      </p:sp>
      <p:sp>
        <p:nvSpPr>
          <p:cNvPr id="4" name="Content Placeholder 2">
            <a:extLst>
              <a:ext uri="{FF2B5EF4-FFF2-40B4-BE49-F238E27FC236}">
                <a16:creationId xmlns:a16="http://schemas.microsoft.com/office/drawing/2014/main" id="{AA3AE6AC-16FC-5DCE-230F-F0DE9B0CDCE2}"/>
              </a:ext>
            </a:extLst>
          </p:cNvPr>
          <p:cNvSpPr>
            <a:spLocks noGrp="1"/>
          </p:cNvSpPr>
          <p:nvPr>
            <p:ph idx="1"/>
          </p:nvPr>
        </p:nvSpPr>
        <p:spPr>
          <a:xfrm>
            <a:off x="1440266" y="2199026"/>
            <a:ext cx="4828454" cy="4141450"/>
          </a:xfrm>
        </p:spPr>
        <p:txBody>
          <a:bodyPr vert="horz" lIns="91440" tIns="45720" rIns="91440" bIns="45720" rtlCol="0" anchor="t">
            <a:normAutofit/>
          </a:bodyPr>
          <a:lstStyle/>
          <a:p>
            <a:pPr marL="0" indent="0">
              <a:spcBef>
                <a:spcPts val="3000"/>
              </a:spcBef>
              <a:spcAft>
                <a:spcPts val="0"/>
              </a:spcAft>
              <a:buNone/>
            </a:pPr>
            <a:r>
              <a:rPr lang="en-GB" sz="2400" b="0" dirty="0">
                <a:cs typeface="Calibri"/>
              </a:rPr>
              <a:t>Theory of change/logic model</a:t>
            </a:r>
          </a:p>
          <a:p>
            <a:pPr marL="0" indent="0">
              <a:spcBef>
                <a:spcPts val="3000"/>
              </a:spcBef>
              <a:spcAft>
                <a:spcPts val="0"/>
              </a:spcAft>
              <a:buNone/>
            </a:pPr>
            <a:r>
              <a:rPr lang="en-US" sz="2400" b="0" dirty="0">
                <a:cs typeface="Calibri"/>
              </a:rPr>
              <a:t>Research questions</a:t>
            </a:r>
          </a:p>
          <a:p>
            <a:pPr marL="0" indent="0">
              <a:spcBef>
                <a:spcPts val="3000"/>
              </a:spcBef>
              <a:spcAft>
                <a:spcPts val="0"/>
              </a:spcAft>
              <a:buNone/>
            </a:pPr>
            <a:r>
              <a:rPr lang="en-US" sz="2400" b="0" dirty="0">
                <a:cs typeface="Calibri"/>
              </a:rPr>
              <a:t>Research methods &amp; approach</a:t>
            </a:r>
          </a:p>
          <a:p>
            <a:pPr marL="0" indent="0">
              <a:spcBef>
                <a:spcPts val="3000"/>
              </a:spcBef>
              <a:spcAft>
                <a:spcPts val="0"/>
              </a:spcAft>
              <a:buNone/>
            </a:pPr>
            <a:r>
              <a:rPr lang="en-US" sz="2400" b="0" dirty="0">
                <a:cs typeface="Calibri"/>
              </a:rPr>
              <a:t>Analysis</a:t>
            </a:r>
          </a:p>
          <a:p>
            <a:pPr marL="0" indent="0">
              <a:spcBef>
                <a:spcPts val="3000"/>
              </a:spcBef>
              <a:spcAft>
                <a:spcPts val="0"/>
              </a:spcAft>
              <a:buNone/>
            </a:pPr>
            <a:r>
              <a:rPr lang="en-GB" sz="2400" b="0" dirty="0">
                <a:cs typeface="Calibri"/>
              </a:rPr>
              <a:t>Writing up and plans for sharing findings</a:t>
            </a:r>
            <a:endParaRPr lang="en-US" sz="2400" b="0" dirty="0">
              <a:cs typeface="Calibri"/>
            </a:endParaRPr>
          </a:p>
        </p:txBody>
      </p:sp>
      <p:sp>
        <p:nvSpPr>
          <p:cNvPr id="3" name="Text Placeholder 2">
            <a:extLst>
              <a:ext uri="{FF2B5EF4-FFF2-40B4-BE49-F238E27FC236}">
                <a16:creationId xmlns:a16="http://schemas.microsoft.com/office/drawing/2014/main" id="{2C7FAB22-2834-A3F4-4795-4BB8C5703ED4}"/>
              </a:ext>
            </a:extLst>
          </p:cNvPr>
          <p:cNvSpPr>
            <a:spLocks noGrp="1"/>
          </p:cNvSpPr>
          <p:nvPr>
            <p:ph type="body" sz="quarter" idx="10"/>
          </p:nvPr>
        </p:nvSpPr>
        <p:spPr/>
        <p:txBody>
          <a:bodyPr/>
          <a:lstStyle/>
          <a:p>
            <a:pPr marL="0" indent="0" algn="ctr">
              <a:buNone/>
            </a:pPr>
            <a:r>
              <a:rPr lang="en-GB"/>
              <a:t>R&amp;CI can quickly feedback on your evaluation work at any of the 5 steps (research@essex.gov.uk)</a:t>
            </a:r>
          </a:p>
        </p:txBody>
      </p:sp>
      <p:sp>
        <p:nvSpPr>
          <p:cNvPr id="8" name="Teardrop 7">
            <a:extLst>
              <a:ext uri="{FF2B5EF4-FFF2-40B4-BE49-F238E27FC236}">
                <a16:creationId xmlns:a16="http://schemas.microsoft.com/office/drawing/2014/main" id="{8C5CBC0F-BA1A-A017-B77D-A79C174F408C}"/>
              </a:ext>
            </a:extLst>
          </p:cNvPr>
          <p:cNvSpPr/>
          <p:nvPr/>
        </p:nvSpPr>
        <p:spPr>
          <a:xfrm>
            <a:off x="644213" y="2206914"/>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Hierarchy with solid fill">
            <a:extLst>
              <a:ext uri="{FF2B5EF4-FFF2-40B4-BE49-F238E27FC236}">
                <a16:creationId xmlns:a16="http://schemas.microsoft.com/office/drawing/2014/main" id="{B7083D85-BD28-8173-2AD8-811032AA96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0485" y="2206914"/>
            <a:ext cx="546760" cy="523256"/>
          </a:xfrm>
          <a:prstGeom prst="rect">
            <a:avLst/>
          </a:prstGeom>
        </p:spPr>
      </p:pic>
      <p:sp>
        <p:nvSpPr>
          <p:cNvPr id="21" name="Teardrop 20">
            <a:extLst>
              <a:ext uri="{FF2B5EF4-FFF2-40B4-BE49-F238E27FC236}">
                <a16:creationId xmlns:a16="http://schemas.microsoft.com/office/drawing/2014/main" id="{DDF06C89-46B7-9A96-E30B-C51F44E9AFEC}"/>
              </a:ext>
            </a:extLst>
          </p:cNvPr>
          <p:cNvSpPr/>
          <p:nvPr/>
        </p:nvSpPr>
        <p:spPr>
          <a:xfrm>
            <a:off x="626268" y="2918630"/>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ardrop 24">
            <a:extLst>
              <a:ext uri="{FF2B5EF4-FFF2-40B4-BE49-F238E27FC236}">
                <a16:creationId xmlns:a16="http://schemas.microsoft.com/office/drawing/2014/main" id="{582F6334-2286-99FF-70F4-525BDE4F84D4}"/>
              </a:ext>
            </a:extLst>
          </p:cNvPr>
          <p:cNvSpPr/>
          <p:nvPr/>
        </p:nvSpPr>
        <p:spPr>
          <a:xfrm>
            <a:off x="584587" y="3706044"/>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6" descr="Head with gears with solid fill">
            <a:extLst>
              <a:ext uri="{FF2B5EF4-FFF2-40B4-BE49-F238E27FC236}">
                <a16:creationId xmlns:a16="http://schemas.microsoft.com/office/drawing/2014/main" id="{DEEA0492-3876-CC67-245B-80D1A91D8B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92611" y="3736524"/>
            <a:ext cx="523256" cy="523256"/>
          </a:xfrm>
          <a:prstGeom prst="rect">
            <a:avLst/>
          </a:prstGeom>
        </p:spPr>
      </p:pic>
      <p:sp>
        <p:nvSpPr>
          <p:cNvPr id="30" name="Teardrop 29">
            <a:extLst>
              <a:ext uri="{FF2B5EF4-FFF2-40B4-BE49-F238E27FC236}">
                <a16:creationId xmlns:a16="http://schemas.microsoft.com/office/drawing/2014/main" id="{9175C1EF-BE01-6515-6BA2-F1486FD76168}"/>
              </a:ext>
            </a:extLst>
          </p:cNvPr>
          <p:cNvSpPr/>
          <p:nvPr/>
        </p:nvSpPr>
        <p:spPr>
          <a:xfrm>
            <a:off x="593739" y="4444445"/>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Checklist with solid fill">
            <a:extLst>
              <a:ext uri="{FF2B5EF4-FFF2-40B4-BE49-F238E27FC236}">
                <a16:creationId xmlns:a16="http://schemas.microsoft.com/office/drawing/2014/main" id="{0340374D-4AB8-5973-DF32-72290AEDDF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01763" y="4474925"/>
            <a:ext cx="523256" cy="523256"/>
          </a:xfrm>
          <a:prstGeom prst="rect">
            <a:avLst/>
          </a:prstGeom>
        </p:spPr>
      </p:pic>
      <p:sp>
        <p:nvSpPr>
          <p:cNvPr id="33" name="Teardrop 32">
            <a:extLst>
              <a:ext uri="{FF2B5EF4-FFF2-40B4-BE49-F238E27FC236}">
                <a16:creationId xmlns:a16="http://schemas.microsoft.com/office/drawing/2014/main" id="{C9FEC036-7323-3354-EF14-ADB06ABAB166}"/>
              </a:ext>
            </a:extLst>
          </p:cNvPr>
          <p:cNvSpPr/>
          <p:nvPr/>
        </p:nvSpPr>
        <p:spPr>
          <a:xfrm>
            <a:off x="632237" y="5361306"/>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phic 33" descr="Presentation with org chart with solid fill">
            <a:extLst>
              <a:ext uri="{FF2B5EF4-FFF2-40B4-BE49-F238E27FC236}">
                <a16:creationId xmlns:a16="http://schemas.microsoft.com/office/drawing/2014/main" id="{C0466548-842C-55E2-413E-CCD7701D38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40261" y="5401946"/>
            <a:ext cx="523256" cy="523256"/>
          </a:xfrm>
          <a:prstGeom prst="rect">
            <a:avLst/>
          </a:prstGeom>
        </p:spPr>
      </p:pic>
      <p:sp>
        <p:nvSpPr>
          <p:cNvPr id="5" name="Rectangle 4" descr="Questions">
            <a:extLst>
              <a:ext uri="{FF2B5EF4-FFF2-40B4-BE49-F238E27FC236}">
                <a16:creationId xmlns:a16="http://schemas.microsoft.com/office/drawing/2014/main" id="{1150262C-597C-844A-FD2F-E60044019071}"/>
              </a:ext>
            </a:extLst>
          </p:cNvPr>
          <p:cNvSpPr/>
          <p:nvPr/>
        </p:nvSpPr>
        <p:spPr>
          <a:xfrm>
            <a:off x="701763" y="2940960"/>
            <a:ext cx="573730" cy="569563"/>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4B3CD7AD-58EE-6D56-3FB8-9A344671F8CC}"/>
              </a:ext>
            </a:extLst>
          </p:cNvPr>
          <p:cNvSpPr txBox="1"/>
          <p:nvPr/>
        </p:nvSpPr>
        <p:spPr>
          <a:xfrm>
            <a:off x="644213" y="1260104"/>
            <a:ext cx="5451787" cy="707886"/>
          </a:xfrm>
          <a:prstGeom prst="rect">
            <a:avLst/>
          </a:prstGeom>
          <a:noFill/>
        </p:spPr>
        <p:txBody>
          <a:bodyPr wrap="square">
            <a:spAutoFit/>
          </a:bodyPr>
          <a:lstStyle/>
          <a:p>
            <a:r>
              <a:rPr lang="en-US" sz="2000" b="0" dirty="0">
                <a:cs typeface="Calibri"/>
              </a:rPr>
              <a:t>We can provide free consultancy and act as a ‘critical friend’ at each stage of your evaluation</a:t>
            </a:r>
          </a:p>
        </p:txBody>
      </p:sp>
      <p:sp>
        <p:nvSpPr>
          <p:cNvPr id="6" name="Slide Number Placeholder 2">
            <a:extLst>
              <a:ext uri="{FF2B5EF4-FFF2-40B4-BE49-F238E27FC236}">
                <a16:creationId xmlns:a16="http://schemas.microsoft.com/office/drawing/2014/main" id="{AB3ADB40-09C7-1CC9-70FD-3FEFD601A4DB}"/>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55</a:t>
            </a:fld>
            <a:endParaRPr lang="en-GB" dirty="0"/>
          </a:p>
        </p:txBody>
      </p:sp>
    </p:spTree>
    <p:extLst>
      <p:ext uri="{BB962C8B-B14F-4D97-AF65-F5344CB8AC3E}">
        <p14:creationId xmlns:p14="http://schemas.microsoft.com/office/powerpoint/2010/main" val="3553794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18363656-4A7E-4A42-75AF-1AEEAADC32E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775" r="11775"/>
          <a:stretch>
            <a:fillRect/>
          </a:stretch>
        </p:blipFill>
        <p:spPr/>
      </p:pic>
      <p:sp>
        <p:nvSpPr>
          <p:cNvPr id="2" name="Title 1">
            <a:extLst>
              <a:ext uri="{FF2B5EF4-FFF2-40B4-BE49-F238E27FC236}">
                <a16:creationId xmlns:a16="http://schemas.microsoft.com/office/drawing/2014/main" id="{12D4038C-5153-A07E-6ABD-3058DA78B541}"/>
              </a:ext>
            </a:extLst>
          </p:cNvPr>
          <p:cNvSpPr>
            <a:spLocks noGrp="1"/>
          </p:cNvSpPr>
          <p:nvPr>
            <p:ph type="title"/>
          </p:nvPr>
        </p:nvSpPr>
        <p:spPr>
          <a:xfrm>
            <a:off x="612286" y="1630136"/>
            <a:ext cx="5302800" cy="1065091"/>
          </a:xfrm>
        </p:spPr>
        <p:txBody>
          <a:bodyPr/>
          <a:lstStyle/>
          <a:p>
            <a:r>
              <a:rPr lang="en-US" dirty="0">
                <a:cs typeface="Calibri"/>
              </a:rPr>
              <a:t>Research Advice Drop-in</a:t>
            </a:r>
            <a:endParaRPr lang="en-US" dirty="0"/>
          </a:p>
        </p:txBody>
      </p:sp>
      <p:sp>
        <p:nvSpPr>
          <p:cNvPr id="3" name="Subtitle 2">
            <a:extLst>
              <a:ext uri="{FF2B5EF4-FFF2-40B4-BE49-F238E27FC236}">
                <a16:creationId xmlns:a16="http://schemas.microsoft.com/office/drawing/2014/main" id="{BF8B0F63-CD67-0BCF-C62E-D72C82DCB39A}"/>
              </a:ext>
            </a:extLst>
          </p:cNvPr>
          <p:cNvSpPr>
            <a:spLocks noGrp="1"/>
          </p:cNvSpPr>
          <p:nvPr>
            <p:ph idx="1"/>
          </p:nvPr>
        </p:nvSpPr>
        <p:spPr>
          <a:xfrm>
            <a:off x="612286" y="3148350"/>
            <a:ext cx="4608000" cy="2079514"/>
          </a:xfrm>
        </p:spPr>
        <p:txBody>
          <a:bodyPr vert="horz" lIns="0" tIns="0" rIns="0" bIns="0" rtlCol="0" anchor="t">
            <a:noAutofit/>
          </a:bodyPr>
          <a:lstStyle/>
          <a:p>
            <a:r>
              <a:rPr lang="en-US" sz="2400" b="0" dirty="0">
                <a:cs typeface="Calibri Light"/>
              </a:rPr>
              <a:t>Every Tuesday, 10-11 am, on Teams</a:t>
            </a:r>
            <a:br>
              <a:rPr lang="en-US" sz="2400" b="0" dirty="0">
                <a:cs typeface="Calibri Light"/>
              </a:rPr>
            </a:br>
            <a:br>
              <a:rPr lang="en-US" sz="2400" b="0" dirty="0">
                <a:cs typeface="Calibri Light"/>
              </a:rPr>
            </a:br>
            <a:r>
              <a:rPr lang="en-US" sz="2400" b="0" dirty="0">
                <a:cs typeface="Calibri Light"/>
              </a:rPr>
              <a:t>Contact </a:t>
            </a:r>
            <a:r>
              <a:rPr lang="en-US" sz="2400" b="0" dirty="0">
                <a:cs typeface="Calibri Light"/>
                <a:hlinkClick r:id="rId3"/>
              </a:rPr>
              <a:t>research@essex.gov.uk</a:t>
            </a:r>
            <a:r>
              <a:rPr lang="en-US" sz="2400" b="0" dirty="0">
                <a:cs typeface="Calibri Light"/>
              </a:rPr>
              <a:t> </a:t>
            </a:r>
            <a:endParaRPr lang="en-US" sz="2400" b="0" dirty="0"/>
          </a:p>
        </p:txBody>
      </p:sp>
      <p:sp>
        <p:nvSpPr>
          <p:cNvPr id="4" name="Slide Number Placeholder 2">
            <a:extLst>
              <a:ext uri="{FF2B5EF4-FFF2-40B4-BE49-F238E27FC236}">
                <a16:creationId xmlns:a16="http://schemas.microsoft.com/office/drawing/2014/main" id="{93C732E6-8F42-73AE-BA43-8C82B7C799CC}"/>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56</a:t>
            </a:fld>
            <a:endParaRPr lang="en-GB" dirty="0"/>
          </a:p>
        </p:txBody>
      </p:sp>
    </p:spTree>
    <p:extLst>
      <p:ext uri="{BB962C8B-B14F-4D97-AF65-F5344CB8AC3E}">
        <p14:creationId xmlns:p14="http://schemas.microsoft.com/office/powerpoint/2010/main" val="3452100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9F10-7AEF-176A-4414-64C2538F4B79}"/>
              </a:ext>
            </a:extLst>
          </p:cNvPr>
          <p:cNvSpPr>
            <a:spLocks noGrp="1"/>
          </p:cNvSpPr>
          <p:nvPr>
            <p:ph type="title"/>
          </p:nvPr>
        </p:nvSpPr>
        <p:spPr>
          <a:xfrm>
            <a:off x="539999" y="1306800"/>
            <a:ext cx="3928305" cy="556925"/>
          </a:xfrm>
        </p:spPr>
        <p:txBody>
          <a:bodyPr/>
          <a:lstStyle/>
          <a:p>
            <a:r>
              <a:rPr lang="en-US" dirty="0"/>
              <a:t>This information is issued by: </a:t>
            </a:r>
            <a:br>
              <a:rPr lang="en-US" dirty="0"/>
            </a:br>
            <a:r>
              <a:rPr lang="en-US" dirty="0"/>
              <a:t>Research &amp; Citizen Insight, Essex County Council </a:t>
            </a:r>
            <a:br>
              <a:rPr lang="en-US" dirty="0"/>
            </a:br>
            <a:endParaRPr lang="en-GB" dirty="0"/>
          </a:p>
        </p:txBody>
      </p:sp>
      <p:sp>
        <p:nvSpPr>
          <p:cNvPr id="3" name="Text Placeholder 2">
            <a:extLst>
              <a:ext uri="{FF2B5EF4-FFF2-40B4-BE49-F238E27FC236}">
                <a16:creationId xmlns:a16="http://schemas.microsoft.com/office/drawing/2014/main" id="{58CFC622-21CB-5914-8F0B-8118C5DC8A99}"/>
              </a:ext>
            </a:extLst>
          </p:cNvPr>
          <p:cNvSpPr>
            <a:spLocks noGrp="1"/>
          </p:cNvSpPr>
          <p:nvPr>
            <p:ph type="body" sz="quarter" idx="10"/>
          </p:nvPr>
        </p:nvSpPr>
        <p:spPr/>
        <p:txBody>
          <a:bodyPr/>
          <a:lstStyle/>
          <a:p>
            <a:r>
              <a:rPr lang="en-US" dirty="0">
                <a:solidFill>
                  <a:schemeClr val="bg1"/>
                </a:solidFill>
                <a:latin typeface="+mj-lt"/>
              </a:rPr>
              <a:t>Contact us:</a:t>
            </a:r>
            <a:br>
              <a:rPr lang="en-US" dirty="0">
                <a:solidFill>
                  <a:schemeClr val="bg1"/>
                </a:solidFill>
                <a:latin typeface="+mj-lt"/>
              </a:rPr>
            </a:br>
            <a:r>
              <a:rPr lang="en-GB" b="0" i="0" dirty="0">
                <a:solidFill>
                  <a:schemeClr val="bg1"/>
                </a:solidFill>
                <a:effectLst/>
                <a:latin typeface="+mj-lt"/>
                <a:hlinkClick r:id="rId2">
                  <a:extLst>
                    <a:ext uri="{A12FA001-AC4F-418D-AE19-62706E023703}">
                      <ahyp:hlinkClr xmlns:ahyp="http://schemas.microsoft.com/office/drawing/2018/hyperlinkcolor" val="tx"/>
                    </a:ext>
                  </a:extLst>
                </a:hlinkClick>
              </a:rPr>
              <a:t>research@essex.gov.uk</a:t>
            </a:r>
            <a:br>
              <a:rPr lang="en-US" dirty="0">
                <a:solidFill>
                  <a:schemeClr val="bg1"/>
                </a:solidFill>
                <a:latin typeface="+mj-lt"/>
              </a:rPr>
            </a:br>
            <a:endParaRPr lang="en-US" dirty="0">
              <a:solidFill>
                <a:schemeClr val="bg1"/>
              </a:solidFill>
              <a:latin typeface="+mj-lt"/>
            </a:endParaRPr>
          </a:p>
          <a:p>
            <a:r>
              <a:rPr lang="en-US" dirty="0">
                <a:solidFill>
                  <a:schemeClr val="bg1"/>
                </a:solidFill>
                <a:latin typeface="+mj-lt"/>
              </a:rPr>
              <a:t>Policy Unit </a:t>
            </a:r>
            <a:br>
              <a:rPr lang="en-US" dirty="0">
                <a:solidFill>
                  <a:schemeClr val="bg1"/>
                </a:solidFill>
                <a:latin typeface="+mj-lt"/>
              </a:rPr>
            </a:br>
            <a:r>
              <a:rPr lang="en-US" dirty="0">
                <a:solidFill>
                  <a:schemeClr val="bg1"/>
                </a:solidFill>
                <a:latin typeface="+mj-lt"/>
              </a:rPr>
              <a:t>Essex County Council </a:t>
            </a:r>
            <a:br>
              <a:rPr lang="en-US" dirty="0">
                <a:solidFill>
                  <a:schemeClr val="bg1"/>
                </a:solidFill>
                <a:latin typeface="+mj-lt"/>
              </a:rPr>
            </a:br>
            <a:r>
              <a:rPr lang="en-US" dirty="0">
                <a:solidFill>
                  <a:schemeClr val="bg1"/>
                </a:solidFill>
                <a:latin typeface="+mj-lt"/>
              </a:rPr>
              <a:t>County Hall, Harlow </a:t>
            </a:r>
            <a:br>
              <a:rPr lang="en-US" dirty="0">
                <a:solidFill>
                  <a:schemeClr val="bg1"/>
                </a:solidFill>
                <a:latin typeface="+mj-lt"/>
              </a:rPr>
            </a:br>
            <a:r>
              <a:rPr lang="en-US" dirty="0">
                <a:solidFill>
                  <a:schemeClr val="bg1"/>
                </a:solidFill>
                <a:latin typeface="+mj-lt"/>
              </a:rPr>
              <a:t>Essex, CM1 1QH</a:t>
            </a:r>
          </a:p>
          <a:p>
            <a:endParaRPr lang="en-GB" dirty="0">
              <a:solidFill>
                <a:schemeClr val="bg1"/>
              </a:solidFill>
              <a:latin typeface="+mj-lt"/>
            </a:endParaRPr>
          </a:p>
        </p:txBody>
      </p:sp>
      <p:sp>
        <p:nvSpPr>
          <p:cNvPr id="4" name="Text Placeholder 3">
            <a:extLst>
              <a:ext uri="{FF2B5EF4-FFF2-40B4-BE49-F238E27FC236}">
                <a16:creationId xmlns:a16="http://schemas.microsoft.com/office/drawing/2014/main" id="{3F4AC112-9BFD-936E-6B57-9DEE7415FD0F}"/>
              </a:ext>
            </a:extLst>
          </p:cNvPr>
          <p:cNvSpPr>
            <a:spLocks noGrp="1"/>
          </p:cNvSpPr>
          <p:nvPr>
            <p:ph type="body" sz="quarter" idx="11"/>
          </p:nvPr>
        </p:nvSpPr>
        <p:spPr/>
        <p:txBody>
          <a:bodyPr/>
          <a:lstStyle/>
          <a:p>
            <a:r>
              <a:rPr lang="en-GB" dirty="0"/>
              <a:t>facebook.com/</a:t>
            </a:r>
            <a:r>
              <a:rPr lang="en-GB" dirty="0" err="1"/>
              <a:t>essexcountycouncil</a:t>
            </a:r>
            <a:endParaRPr lang="en-GB" dirty="0"/>
          </a:p>
        </p:txBody>
      </p:sp>
      <p:sp>
        <p:nvSpPr>
          <p:cNvPr id="5" name="Text Placeholder 4">
            <a:extLst>
              <a:ext uri="{FF2B5EF4-FFF2-40B4-BE49-F238E27FC236}">
                <a16:creationId xmlns:a16="http://schemas.microsoft.com/office/drawing/2014/main" id="{4318CC2F-F138-3C92-A801-110BB34CD90E}"/>
              </a:ext>
            </a:extLst>
          </p:cNvPr>
          <p:cNvSpPr>
            <a:spLocks noGrp="1"/>
          </p:cNvSpPr>
          <p:nvPr>
            <p:ph type="body" sz="quarter" idx="12"/>
          </p:nvPr>
        </p:nvSpPr>
        <p:spPr/>
        <p:txBody>
          <a:bodyPr/>
          <a:lstStyle/>
          <a:p>
            <a:r>
              <a:rPr lang="en-GB" dirty="0" err="1"/>
              <a:t>Essex_CC</a:t>
            </a:r>
            <a:endParaRPr lang="en-GB" dirty="0"/>
          </a:p>
        </p:txBody>
      </p:sp>
      <p:sp>
        <p:nvSpPr>
          <p:cNvPr id="6" name="Text Placeholder 5">
            <a:extLst>
              <a:ext uri="{FF2B5EF4-FFF2-40B4-BE49-F238E27FC236}">
                <a16:creationId xmlns:a16="http://schemas.microsoft.com/office/drawing/2014/main" id="{3BD1A842-1709-997F-1715-E3E211B33662}"/>
              </a:ext>
            </a:extLst>
          </p:cNvPr>
          <p:cNvSpPr>
            <a:spLocks noGrp="1"/>
          </p:cNvSpPr>
          <p:nvPr>
            <p:ph type="body" sz="quarter" idx="13"/>
          </p:nvPr>
        </p:nvSpPr>
        <p:spPr/>
        <p:txBody>
          <a:bodyPr/>
          <a:lstStyle/>
          <a:p>
            <a:r>
              <a:rPr lang="en-US" dirty="0"/>
              <a:t>The information contained in this document can be translated, and/or made available in alternative formats, on request.</a:t>
            </a:r>
          </a:p>
          <a:p>
            <a:r>
              <a:rPr lang="en-US" dirty="0"/>
              <a:t>Published March 2024</a:t>
            </a:r>
            <a:endParaRPr lang="en-GB" dirty="0"/>
          </a:p>
        </p:txBody>
      </p:sp>
      <p:pic>
        <p:nvPicPr>
          <p:cNvPr id="10" name="Graphic 9" descr="Twitter logo with hyperlink to ECC">
            <a:hlinkClick r:id="rId3"/>
            <a:extLst>
              <a:ext uri="{FF2B5EF4-FFF2-40B4-BE49-F238E27FC236}">
                <a16:creationId xmlns:a16="http://schemas.microsoft.com/office/drawing/2014/main" id="{1F238D15-DC5A-0DCF-5600-7338EF1225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000" y="4085126"/>
            <a:ext cx="180975" cy="180975"/>
          </a:xfrm>
          <a:prstGeom prst="rect">
            <a:avLst/>
          </a:prstGeom>
        </p:spPr>
      </p:pic>
      <p:sp>
        <p:nvSpPr>
          <p:cNvPr id="7" name="Rectangle 6" descr="Hyperlink to ECC on Twitter">
            <a:hlinkClick r:id="rId3"/>
            <a:extLst>
              <a:ext uri="{FF2B5EF4-FFF2-40B4-BE49-F238E27FC236}">
                <a16:creationId xmlns:a16="http://schemas.microsoft.com/office/drawing/2014/main" id="{7D780071-514E-1185-D10D-DD3059070567}"/>
              </a:ext>
            </a:extLst>
          </p:cNvPr>
          <p:cNvSpPr/>
          <p:nvPr/>
        </p:nvSpPr>
        <p:spPr>
          <a:xfrm>
            <a:off x="817200" y="4032738"/>
            <a:ext cx="3326400" cy="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Facebook logo with hyperlink to ECC">
            <a:hlinkClick r:id="rId6"/>
            <a:extLst>
              <a:ext uri="{FF2B5EF4-FFF2-40B4-BE49-F238E27FC236}">
                <a16:creationId xmlns:a16="http://schemas.microsoft.com/office/drawing/2014/main" id="{98648007-FCB4-59A4-6F64-A8913F5573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0000" y="4384294"/>
            <a:ext cx="180975" cy="180975"/>
          </a:xfrm>
          <a:prstGeom prst="rect">
            <a:avLst/>
          </a:prstGeom>
        </p:spPr>
      </p:pic>
      <p:sp>
        <p:nvSpPr>
          <p:cNvPr id="8" name="Rectangle 7" descr="Hyperlink to ECC on Facebook">
            <a:hlinkClick r:id="rId6"/>
            <a:extLst>
              <a:ext uri="{FF2B5EF4-FFF2-40B4-BE49-F238E27FC236}">
                <a16:creationId xmlns:a16="http://schemas.microsoft.com/office/drawing/2014/main" id="{3CDE0499-8799-B210-9F08-4B9B9B40299C}"/>
              </a:ext>
            </a:extLst>
          </p:cNvPr>
          <p:cNvSpPr/>
          <p:nvPr/>
        </p:nvSpPr>
        <p:spPr>
          <a:xfrm>
            <a:off x="817200" y="4313538"/>
            <a:ext cx="3326400" cy="298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4680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p:txBody>
          <a:bodyPr>
            <a:normAutofit fontScale="90000"/>
          </a:bodyPr>
          <a:lstStyle/>
          <a:p>
            <a:r>
              <a:rPr lang="en-GB" dirty="0"/>
              <a:t>Project evaluation</a:t>
            </a:r>
            <a:br>
              <a:rPr lang="en-GB" dirty="0"/>
            </a:br>
            <a:r>
              <a:rPr lang="en-GB" dirty="0"/>
              <a:t>consists of 5 steps</a:t>
            </a:r>
            <a:endParaRPr lang="en-US" dirty="0"/>
          </a:p>
        </p:txBody>
      </p:sp>
      <p:sp>
        <p:nvSpPr>
          <p:cNvPr id="4" name="Content Placeholder 2">
            <a:extLst>
              <a:ext uri="{FF2B5EF4-FFF2-40B4-BE49-F238E27FC236}">
                <a16:creationId xmlns:a16="http://schemas.microsoft.com/office/drawing/2014/main" id="{AA3AE6AC-16FC-5DCE-230F-F0DE9B0CDCE2}"/>
              </a:ext>
            </a:extLst>
          </p:cNvPr>
          <p:cNvSpPr>
            <a:spLocks noGrp="1"/>
          </p:cNvSpPr>
          <p:nvPr>
            <p:ph idx="1"/>
          </p:nvPr>
        </p:nvSpPr>
        <p:spPr>
          <a:xfrm>
            <a:off x="1440266" y="2199026"/>
            <a:ext cx="4828454" cy="4141450"/>
          </a:xfrm>
        </p:spPr>
        <p:txBody>
          <a:bodyPr vert="horz" lIns="91440" tIns="45720" rIns="91440" bIns="45720" rtlCol="0" anchor="t">
            <a:normAutofit fontScale="92500" lnSpcReduction="10000"/>
          </a:bodyPr>
          <a:lstStyle/>
          <a:p>
            <a:pPr marL="0" indent="0">
              <a:buNone/>
            </a:pPr>
            <a:r>
              <a:rPr lang="en-US" sz="2400" b="0" dirty="0">
                <a:cs typeface="Calibri"/>
              </a:rPr>
              <a:t>Describe what your project will do and the difference it will make</a:t>
            </a:r>
          </a:p>
          <a:p>
            <a:pPr marL="0" indent="0">
              <a:buNone/>
            </a:pPr>
            <a:r>
              <a:rPr lang="en-US" sz="2400" b="0" dirty="0">
                <a:cs typeface="Calibri"/>
              </a:rPr>
              <a:t>Identify your evaluation questions</a:t>
            </a:r>
          </a:p>
          <a:p>
            <a:pPr marL="0" indent="0">
              <a:buNone/>
            </a:pPr>
            <a:r>
              <a:rPr lang="en-US" sz="2400" b="0" dirty="0">
                <a:cs typeface="Calibri"/>
              </a:rPr>
              <a:t>Work out how you are going to get answers your questions</a:t>
            </a:r>
          </a:p>
          <a:p>
            <a:pPr marL="0" indent="0">
              <a:buNone/>
            </a:pPr>
            <a:r>
              <a:rPr lang="en-US" sz="2400" b="0" dirty="0">
                <a:cs typeface="Calibri"/>
              </a:rPr>
              <a:t>Create an evaluation plan, get a budget and get ethical approval</a:t>
            </a:r>
          </a:p>
          <a:p>
            <a:pPr marL="0" indent="0">
              <a:buNone/>
            </a:pPr>
            <a:r>
              <a:rPr lang="en-US" sz="2400" b="0" dirty="0">
                <a:cs typeface="Calibri"/>
              </a:rPr>
              <a:t>Collect the data and present your findings</a:t>
            </a:r>
          </a:p>
        </p:txBody>
      </p:sp>
      <p:sp>
        <p:nvSpPr>
          <p:cNvPr id="8" name="Teardrop 7">
            <a:extLst>
              <a:ext uri="{FF2B5EF4-FFF2-40B4-BE49-F238E27FC236}">
                <a16:creationId xmlns:a16="http://schemas.microsoft.com/office/drawing/2014/main" id="{8C5CBC0F-BA1A-A017-B77D-A79C174F408C}"/>
              </a:ext>
            </a:extLst>
          </p:cNvPr>
          <p:cNvSpPr/>
          <p:nvPr/>
        </p:nvSpPr>
        <p:spPr>
          <a:xfrm>
            <a:off x="644213" y="2308514"/>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Hierarchy with solid fill">
            <a:extLst>
              <a:ext uri="{FF2B5EF4-FFF2-40B4-BE49-F238E27FC236}">
                <a16:creationId xmlns:a16="http://schemas.microsoft.com/office/drawing/2014/main" id="{B7083D85-BD28-8173-2AD8-811032AA96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40485" y="2308514"/>
            <a:ext cx="546760" cy="523256"/>
          </a:xfrm>
          <a:prstGeom prst="rect">
            <a:avLst/>
          </a:prstGeom>
        </p:spPr>
      </p:pic>
      <p:sp>
        <p:nvSpPr>
          <p:cNvPr id="21" name="Teardrop 20">
            <a:extLst>
              <a:ext uri="{FF2B5EF4-FFF2-40B4-BE49-F238E27FC236}">
                <a16:creationId xmlns:a16="http://schemas.microsoft.com/office/drawing/2014/main" id="{DDF06C89-46B7-9A96-E30B-C51F44E9AFEC}"/>
              </a:ext>
            </a:extLst>
          </p:cNvPr>
          <p:cNvSpPr/>
          <p:nvPr/>
        </p:nvSpPr>
        <p:spPr>
          <a:xfrm>
            <a:off x="644213" y="3079112"/>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ardrop 24">
            <a:extLst>
              <a:ext uri="{FF2B5EF4-FFF2-40B4-BE49-F238E27FC236}">
                <a16:creationId xmlns:a16="http://schemas.microsoft.com/office/drawing/2014/main" id="{582F6334-2286-99FF-70F4-525BDE4F84D4}"/>
              </a:ext>
            </a:extLst>
          </p:cNvPr>
          <p:cNvSpPr/>
          <p:nvPr/>
        </p:nvSpPr>
        <p:spPr>
          <a:xfrm>
            <a:off x="651998" y="3843570"/>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6" descr="Head with gears with solid fill">
            <a:extLst>
              <a:ext uri="{FF2B5EF4-FFF2-40B4-BE49-F238E27FC236}">
                <a16:creationId xmlns:a16="http://schemas.microsoft.com/office/drawing/2014/main" id="{DEEA0492-3876-CC67-245B-80D1A91D8B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60022" y="3874050"/>
            <a:ext cx="523256" cy="523256"/>
          </a:xfrm>
          <a:prstGeom prst="rect">
            <a:avLst/>
          </a:prstGeom>
        </p:spPr>
      </p:pic>
      <p:sp>
        <p:nvSpPr>
          <p:cNvPr id="30" name="Teardrop 29">
            <a:extLst>
              <a:ext uri="{FF2B5EF4-FFF2-40B4-BE49-F238E27FC236}">
                <a16:creationId xmlns:a16="http://schemas.microsoft.com/office/drawing/2014/main" id="{9175C1EF-BE01-6515-6BA2-F1486FD76168}"/>
              </a:ext>
            </a:extLst>
          </p:cNvPr>
          <p:cNvSpPr/>
          <p:nvPr/>
        </p:nvSpPr>
        <p:spPr>
          <a:xfrm>
            <a:off x="651998" y="4697469"/>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Checklist with solid fill">
            <a:extLst>
              <a:ext uri="{FF2B5EF4-FFF2-40B4-BE49-F238E27FC236}">
                <a16:creationId xmlns:a16="http://schemas.microsoft.com/office/drawing/2014/main" id="{0340374D-4AB8-5973-DF32-72290AEDDF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60022" y="4727949"/>
            <a:ext cx="523256" cy="523256"/>
          </a:xfrm>
          <a:prstGeom prst="rect">
            <a:avLst/>
          </a:prstGeom>
        </p:spPr>
      </p:pic>
      <p:sp>
        <p:nvSpPr>
          <p:cNvPr id="33" name="Teardrop 32">
            <a:extLst>
              <a:ext uri="{FF2B5EF4-FFF2-40B4-BE49-F238E27FC236}">
                <a16:creationId xmlns:a16="http://schemas.microsoft.com/office/drawing/2014/main" id="{C9FEC036-7323-3354-EF14-ADB06ABAB166}"/>
              </a:ext>
            </a:extLst>
          </p:cNvPr>
          <p:cNvSpPr/>
          <p:nvPr/>
        </p:nvSpPr>
        <p:spPr>
          <a:xfrm>
            <a:off x="644213" y="5600931"/>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phic 33" descr="Presentation with org chart with solid fill">
            <a:extLst>
              <a:ext uri="{FF2B5EF4-FFF2-40B4-BE49-F238E27FC236}">
                <a16:creationId xmlns:a16="http://schemas.microsoft.com/office/drawing/2014/main" id="{C0466548-842C-55E2-413E-CCD7701D38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52237" y="5641571"/>
            <a:ext cx="523256" cy="523256"/>
          </a:xfrm>
          <a:prstGeom prst="rect">
            <a:avLst/>
          </a:prstGeom>
        </p:spPr>
      </p:pic>
      <p:sp>
        <p:nvSpPr>
          <p:cNvPr id="5" name="Rectangle 4" descr="Questions">
            <a:extLst>
              <a:ext uri="{FF2B5EF4-FFF2-40B4-BE49-F238E27FC236}">
                <a16:creationId xmlns:a16="http://schemas.microsoft.com/office/drawing/2014/main" id="{1150262C-597C-844A-FD2F-E60044019071}"/>
              </a:ext>
            </a:extLst>
          </p:cNvPr>
          <p:cNvSpPr/>
          <p:nvPr/>
        </p:nvSpPr>
        <p:spPr>
          <a:xfrm>
            <a:off x="719708" y="3101442"/>
            <a:ext cx="573730" cy="569563"/>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7A525EB2-F81C-C81A-C9A3-D9C680B985C3}"/>
              </a:ext>
            </a:extLst>
          </p:cNvPr>
          <p:cNvPicPr>
            <a:picLocks noChangeAspect="1"/>
          </p:cNvPicPr>
          <p:nvPr/>
        </p:nvPicPr>
        <p:blipFill>
          <a:blip r:embed="rId12"/>
          <a:stretch>
            <a:fillRect/>
          </a:stretch>
        </p:blipFill>
        <p:spPr>
          <a:xfrm>
            <a:off x="8305014" y="1582615"/>
            <a:ext cx="2446720" cy="4408225"/>
          </a:xfrm>
          <a:prstGeom prst="rect">
            <a:avLst/>
          </a:prstGeom>
        </p:spPr>
      </p:pic>
      <p:sp>
        <p:nvSpPr>
          <p:cNvPr id="3" name="Slide Number Placeholder 2">
            <a:extLst>
              <a:ext uri="{FF2B5EF4-FFF2-40B4-BE49-F238E27FC236}">
                <a16:creationId xmlns:a16="http://schemas.microsoft.com/office/drawing/2014/main" id="{E19CD400-0E70-1A97-103C-58EE3AE8DBFA}"/>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6</a:t>
            </a:fld>
            <a:endParaRPr lang="en-GB" dirty="0"/>
          </a:p>
        </p:txBody>
      </p:sp>
    </p:spTree>
    <p:extLst>
      <p:ext uri="{BB962C8B-B14F-4D97-AF65-F5344CB8AC3E}">
        <p14:creationId xmlns:p14="http://schemas.microsoft.com/office/powerpoint/2010/main" val="2105441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BE147-FF2D-07A2-AAEE-816F759E9528}"/>
              </a:ext>
            </a:extLst>
          </p:cNvPr>
          <p:cNvSpPr>
            <a:spLocks noGrp="1"/>
          </p:cNvSpPr>
          <p:nvPr>
            <p:ph type="title"/>
          </p:nvPr>
        </p:nvSpPr>
        <p:spPr/>
        <p:txBody>
          <a:bodyPr/>
          <a:lstStyle/>
          <a:p>
            <a:r>
              <a:rPr lang="en-US"/>
              <a:t>Step 1</a:t>
            </a:r>
          </a:p>
        </p:txBody>
      </p:sp>
      <p:sp>
        <p:nvSpPr>
          <p:cNvPr id="3" name="Subtitle 2">
            <a:extLst>
              <a:ext uri="{FF2B5EF4-FFF2-40B4-BE49-F238E27FC236}">
                <a16:creationId xmlns:a16="http://schemas.microsoft.com/office/drawing/2014/main" id="{4ED0E538-960F-D035-49A4-148CF3DDA4E0}"/>
              </a:ext>
            </a:extLst>
          </p:cNvPr>
          <p:cNvSpPr>
            <a:spLocks noGrp="1"/>
          </p:cNvSpPr>
          <p:nvPr>
            <p:ph type="body" idx="1"/>
          </p:nvPr>
        </p:nvSpPr>
        <p:spPr/>
        <p:txBody>
          <a:bodyPr/>
          <a:lstStyle/>
          <a:p>
            <a:r>
              <a:rPr lang="en-US" sz="3600" b="0">
                <a:cs typeface="Calibri"/>
              </a:rPr>
              <a:t>Describe what your project will do and how it will make a difference</a:t>
            </a:r>
            <a:endParaRPr lang="en-US"/>
          </a:p>
        </p:txBody>
      </p:sp>
      <p:sp>
        <p:nvSpPr>
          <p:cNvPr id="4" name="Teardrop 3">
            <a:extLst>
              <a:ext uri="{FF2B5EF4-FFF2-40B4-BE49-F238E27FC236}">
                <a16:creationId xmlns:a16="http://schemas.microsoft.com/office/drawing/2014/main" id="{E8D31011-48CC-E049-9955-E4BD038CC3DD}"/>
              </a:ext>
            </a:extLst>
          </p:cNvPr>
          <p:cNvSpPr/>
          <p:nvPr/>
        </p:nvSpPr>
        <p:spPr>
          <a:xfrm>
            <a:off x="11312213" y="164754"/>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raphic 4" descr="Hierarchy with solid fill">
            <a:extLst>
              <a:ext uri="{FF2B5EF4-FFF2-40B4-BE49-F238E27FC236}">
                <a16:creationId xmlns:a16="http://schemas.microsoft.com/office/drawing/2014/main" id="{36727758-D49D-B29B-B358-3BC3174D80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408485" y="164754"/>
            <a:ext cx="546760" cy="523256"/>
          </a:xfrm>
          <a:prstGeom prst="rect">
            <a:avLst/>
          </a:prstGeom>
        </p:spPr>
      </p:pic>
      <p:sp>
        <p:nvSpPr>
          <p:cNvPr id="6" name="Rectangle: Rounded Corners 5">
            <a:extLst>
              <a:ext uri="{FF2B5EF4-FFF2-40B4-BE49-F238E27FC236}">
                <a16:creationId xmlns:a16="http://schemas.microsoft.com/office/drawing/2014/main" id="{54508F45-2B52-454C-3487-6459295E0149}"/>
              </a:ext>
            </a:extLst>
          </p:cNvPr>
          <p:cNvSpPr/>
          <p:nvPr/>
        </p:nvSpPr>
        <p:spPr>
          <a:xfrm>
            <a:off x="7557658" y="5362092"/>
            <a:ext cx="4397587" cy="1180109"/>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DF1FEBD2-E638-D88C-82A1-C46A0DD93197}"/>
              </a:ext>
            </a:extLst>
          </p:cNvPr>
          <p:cNvSpPr txBox="1">
            <a:spLocks/>
          </p:cNvSpPr>
          <p:nvPr/>
        </p:nvSpPr>
        <p:spPr>
          <a:xfrm>
            <a:off x="8277599" y="5378158"/>
            <a:ext cx="3547880" cy="523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US" sz="2400" dirty="0">
                <a:solidFill>
                  <a:schemeClr val="bg1"/>
                </a:solidFill>
              </a:rPr>
              <a:t>You may wish to read through our ‘logic model / theory of change’ resources</a:t>
            </a:r>
          </a:p>
        </p:txBody>
      </p:sp>
      <p:pic>
        <p:nvPicPr>
          <p:cNvPr id="8" name="Graphic 7" descr="Lightbulb and gear with solid fill">
            <a:extLst>
              <a:ext uri="{FF2B5EF4-FFF2-40B4-BE49-F238E27FC236}">
                <a16:creationId xmlns:a16="http://schemas.microsoft.com/office/drawing/2014/main" id="{82CA00F2-8865-0319-0DA0-ACDA5D8274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624577" y="5450275"/>
            <a:ext cx="523256" cy="523256"/>
          </a:xfrm>
          <a:prstGeom prst="rect">
            <a:avLst/>
          </a:prstGeom>
        </p:spPr>
      </p:pic>
    </p:spTree>
    <p:extLst>
      <p:ext uri="{BB962C8B-B14F-4D97-AF65-F5344CB8AC3E}">
        <p14:creationId xmlns:p14="http://schemas.microsoft.com/office/powerpoint/2010/main" val="225883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8414-33A2-BF5F-AE11-1DB11605C80B}"/>
              </a:ext>
            </a:extLst>
          </p:cNvPr>
          <p:cNvSpPr>
            <a:spLocks noGrp="1"/>
          </p:cNvSpPr>
          <p:nvPr>
            <p:ph type="title"/>
          </p:nvPr>
        </p:nvSpPr>
        <p:spPr/>
        <p:txBody>
          <a:bodyPr/>
          <a:lstStyle/>
          <a:p>
            <a:r>
              <a:rPr lang="en-GB" dirty="0"/>
              <a:t>Starting off your evaluation</a:t>
            </a:r>
          </a:p>
        </p:txBody>
      </p:sp>
      <p:sp>
        <p:nvSpPr>
          <p:cNvPr id="11" name="Text Placeholder 1">
            <a:extLst>
              <a:ext uri="{FF2B5EF4-FFF2-40B4-BE49-F238E27FC236}">
                <a16:creationId xmlns:a16="http://schemas.microsoft.com/office/drawing/2014/main" id="{4141A444-7B48-AA8D-2F3C-182CE6A0F8B5}"/>
              </a:ext>
            </a:extLst>
          </p:cNvPr>
          <p:cNvSpPr txBox="1">
            <a:spLocks/>
          </p:cNvSpPr>
          <p:nvPr/>
        </p:nvSpPr>
        <p:spPr>
          <a:xfrm>
            <a:off x="545124" y="1239715"/>
            <a:ext cx="9159557" cy="685800"/>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2400" b="0"/>
              <a:t>A good evaluation is usually based on a well-defined project. </a:t>
            </a:r>
          </a:p>
          <a:p>
            <a:pPr>
              <a:spcBef>
                <a:spcPts val="0"/>
              </a:spcBef>
              <a:spcAft>
                <a:spcPts val="0"/>
              </a:spcAft>
            </a:pPr>
            <a:r>
              <a:rPr lang="en-GB" sz="2400" b="0"/>
              <a:t>Work</a:t>
            </a:r>
            <a:r>
              <a:rPr lang="en-GB" sz="2400"/>
              <a:t> with stakeholders </a:t>
            </a:r>
            <a:r>
              <a:rPr lang="en-GB" sz="2400" b="0"/>
              <a:t>to identify:</a:t>
            </a:r>
          </a:p>
          <a:p>
            <a:pPr>
              <a:spcBef>
                <a:spcPts val="0"/>
              </a:spcBef>
              <a:spcAft>
                <a:spcPts val="0"/>
              </a:spcAft>
            </a:pPr>
            <a:endParaRPr lang="en-US" sz="2400"/>
          </a:p>
        </p:txBody>
      </p:sp>
      <p:grpSp>
        <p:nvGrpSpPr>
          <p:cNvPr id="14" name="Group 13">
            <a:extLst>
              <a:ext uri="{FF2B5EF4-FFF2-40B4-BE49-F238E27FC236}">
                <a16:creationId xmlns:a16="http://schemas.microsoft.com/office/drawing/2014/main" id="{9931C841-9610-DF4E-E0E5-9D25CF24473B}"/>
              </a:ext>
            </a:extLst>
          </p:cNvPr>
          <p:cNvGrpSpPr/>
          <p:nvPr/>
        </p:nvGrpSpPr>
        <p:grpSpPr>
          <a:xfrm>
            <a:off x="3817415" y="2135891"/>
            <a:ext cx="495170" cy="579255"/>
            <a:chOff x="2574067" y="2419705"/>
            <a:chExt cx="495170" cy="579255"/>
          </a:xfrm>
        </p:grpSpPr>
        <p:sp>
          <p:nvSpPr>
            <p:cNvPr id="15" name="Arrow: Right 14">
              <a:extLst>
                <a:ext uri="{FF2B5EF4-FFF2-40B4-BE49-F238E27FC236}">
                  <a16:creationId xmlns:a16="http://schemas.microsoft.com/office/drawing/2014/main" id="{78E4B3CA-0EAA-25B6-9932-DF78F57815E3}"/>
                </a:ext>
              </a:extLst>
            </p:cNvPr>
            <p:cNvSpPr/>
            <p:nvPr/>
          </p:nvSpPr>
          <p:spPr>
            <a:xfrm>
              <a:off x="2574067" y="2419705"/>
              <a:ext cx="495170" cy="579255"/>
            </a:xfrm>
            <a:prstGeom prst="righ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en-US"/>
            </a:p>
          </p:txBody>
        </p:sp>
        <p:sp>
          <p:nvSpPr>
            <p:cNvPr id="16" name="Arrow: Right 4">
              <a:extLst>
                <a:ext uri="{FF2B5EF4-FFF2-40B4-BE49-F238E27FC236}">
                  <a16:creationId xmlns:a16="http://schemas.microsoft.com/office/drawing/2014/main" id="{FC81DC43-8443-8A42-B4A3-C5E05BAA7F5B}"/>
                </a:ext>
              </a:extLst>
            </p:cNvPr>
            <p:cNvSpPr txBox="1"/>
            <p:nvPr/>
          </p:nvSpPr>
          <p:spPr>
            <a:xfrm>
              <a:off x="2574067" y="2535556"/>
              <a:ext cx="346619" cy="347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p:txBody>
        </p:sp>
      </p:grpSp>
      <p:grpSp>
        <p:nvGrpSpPr>
          <p:cNvPr id="17" name="Group 16">
            <a:extLst>
              <a:ext uri="{FF2B5EF4-FFF2-40B4-BE49-F238E27FC236}">
                <a16:creationId xmlns:a16="http://schemas.microsoft.com/office/drawing/2014/main" id="{20853E1C-EFC8-17E0-B981-998755DC1DE8}"/>
              </a:ext>
            </a:extLst>
          </p:cNvPr>
          <p:cNvGrpSpPr/>
          <p:nvPr/>
        </p:nvGrpSpPr>
        <p:grpSpPr>
          <a:xfrm>
            <a:off x="7650234" y="2153231"/>
            <a:ext cx="495170" cy="579255"/>
            <a:chOff x="2574067" y="2419705"/>
            <a:chExt cx="495170" cy="579255"/>
          </a:xfrm>
        </p:grpSpPr>
        <p:sp>
          <p:nvSpPr>
            <p:cNvPr id="18" name="Arrow: Right 17">
              <a:extLst>
                <a:ext uri="{FF2B5EF4-FFF2-40B4-BE49-F238E27FC236}">
                  <a16:creationId xmlns:a16="http://schemas.microsoft.com/office/drawing/2014/main" id="{4F256BCA-72F7-995B-2AC2-EC1FDF59270D}"/>
                </a:ext>
              </a:extLst>
            </p:cNvPr>
            <p:cNvSpPr/>
            <p:nvPr/>
          </p:nvSpPr>
          <p:spPr>
            <a:xfrm>
              <a:off x="2574067" y="2419705"/>
              <a:ext cx="495170" cy="579255"/>
            </a:xfrm>
            <a:prstGeom prst="righ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en-US"/>
            </a:p>
          </p:txBody>
        </p:sp>
        <p:sp>
          <p:nvSpPr>
            <p:cNvPr id="19" name="Arrow: Right 4">
              <a:extLst>
                <a:ext uri="{FF2B5EF4-FFF2-40B4-BE49-F238E27FC236}">
                  <a16:creationId xmlns:a16="http://schemas.microsoft.com/office/drawing/2014/main" id="{6DFE7E30-98C8-8E32-260D-A785C13A7170}"/>
                </a:ext>
              </a:extLst>
            </p:cNvPr>
            <p:cNvSpPr txBox="1"/>
            <p:nvPr/>
          </p:nvSpPr>
          <p:spPr>
            <a:xfrm>
              <a:off x="2574067" y="2535556"/>
              <a:ext cx="346619" cy="347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p:txBody>
        </p:sp>
      </p:grpSp>
      <p:sp>
        <p:nvSpPr>
          <p:cNvPr id="3" name="Rectangle: Rounded Corners 2">
            <a:extLst>
              <a:ext uri="{FF2B5EF4-FFF2-40B4-BE49-F238E27FC236}">
                <a16:creationId xmlns:a16="http://schemas.microsoft.com/office/drawing/2014/main" id="{C0C5D29C-B356-E63A-AD40-416AAB9E45A4}"/>
              </a:ext>
            </a:extLst>
          </p:cNvPr>
          <p:cNvSpPr/>
          <p:nvPr/>
        </p:nvSpPr>
        <p:spPr>
          <a:xfrm>
            <a:off x="621842" y="2099959"/>
            <a:ext cx="3154723"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What your project will do</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4352954" y="2099959"/>
            <a:ext cx="3169477"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change it will make</a:t>
            </a:r>
          </a:p>
        </p:txBody>
      </p:sp>
      <p:sp>
        <p:nvSpPr>
          <p:cNvPr id="8" name="Rectangle: Rounded Corners 7">
            <a:extLst>
              <a:ext uri="{FF2B5EF4-FFF2-40B4-BE49-F238E27FC236}">
                <a16:creationId xmlns:a16="http://schemas.microsoft.com/office/drawing/2014/main" id="{40116E60-C6D1-E658-5561-C7735F3379AB}"/>
              </a:ext>
            </a:extLst>
          </p:cNvPr>
          <p:cNvSpPr/>
          <p:nvPr/>
        </p:nvSpPr>
        <p:spPr>
          <a:xfrm>
            <a:off x="8257833" y="2089799"/>
            <a:ext cx="3194472" cy="69596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How it links to our strategic objectives</a:t>
            </a:r>
          </a:p>
        </p:txBody>
      </p:sp>
      <p:sp>
        <p:nvSpPr>
          <p:cNvPr id="9" name="Rectangle: Rounded Corners 8">
            <a:extLst>
              <a:ext uri="{FF2B5EF4-FFF2-40B4-BE49-F238E27FC236}">
                <a16:creationId xmlns:a16="http://schemas.microsoft.com/office/drawing/2014/main" id="{B7C00E60-2609-7715-5804-D0EA131736F6}"/>
              </a:ext>
            </a:extLst>
          </p:cNvPr>
          <p:cNvSpPr/>
          <p:nvPr/>
        </p:nvSpPr>
        <p:spPr>
          <a:xfrm>
            <a:off x="7920672" y="6112603"/>
            <a:ext cx="4111512" cy="579256"/>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Title 1">
            <a:extLst>
              <a:ext uri="{FF2B5EF4-FFF2-40B4-BE49-F238E27FC236}">
                <a16:creationId xmlns:a16="http://schemas.microsoft.com/office/drawing/2014/main" id="{725D08BF-F32E-EAF0-B650-42837C58FBE4}"/>
              </a:ext>
            </a:extLst>
          </p:cNvPr>
          <p:cNvSpPr txBox="1">
            <a:spLocks/>
          </p:cNvSpPr>
          <p:nvPr/>
        </p:nvSpPr>
        <p:spPr>
          <a:xfrm>
            <a:off x="8550592" y="6207466"/>
            <a:ext cx="3383280" cy="523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Write it down on one page</a:t>
            </a:r>
            <a:endParaRPr lang="en-US" sz="2400">
              <a:solidFill>
                <a:schemeClr val="bg1"/>
              </a:solidFill>
            </a:endParaRPr>
          </a:p>
        </p:txBody>
      </p:sp>
      <p:pic>
        <p:nvPicPr>
          <p:cNvPr id="21" name="Graphic 20" descr="Pen with solid fill">
            <a:extLst>
              <a:ext uri="{FF2B5EF4-FFF2-40B4-BE49-F238E27FC236}">
                <a16:creationId xmlns:a16="http://schemas.microsoft.com/office/drawing/2014/main" id="{9DEDD5D3-DF7A-3EFD-6F97-2DEBF3CEEA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07949" y="6147702"/>
            <a:ext cx="523256" cy="523256"/>
          </a:xfrm>
          <a:prstGeom prst="rect">
            <a:avLst/>
          </a:prstGeom>
        </p:spPr>
      </p:pic>
      <p:sp>
        <p:nvSpPr>
          <p:cNvPr id="22" name="Rectangle 21">
            <a:extLst>
              <a:ext uri="{FF2B5EF4-FFF2-40B4-BE49-F238E27FC236}">
                <a16:creationId xmlns:a16="http://schemas.microsoft.com/office/drawing/2014/main" id="{15758929-DA45-7426-1373-BACC1E1E29DD}"/>
              </a:ext>
            </a:extLst>
          </p:cNvPr>
          <p:cNvSpPr/>
          <p:nvPr/>
        </p:nvSpPr>
        <p:spPr>
          <a:xfrm>
            <a:off x="621842" y="2946400"/>
            <a:ext cx="3154723" cy="1645920"/>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dirty="0">
                <a:solidFill>
                  <a:schemeClr val="tx1"/>
                </a:solidFill>
              </a:rPr>
              <a:t>List the things that </a:t>
            </a:r>
            <a:r>
              <a:rPr lang="en-GB" sz="1800" b="1" dirty="0">
                <a:solidFill>
                  <a:schemeClr val="tx1"/>
                </a:solidFill>
              </a:rPr>
              <a:t>your project will do</a:t>
            </a:r>
            <a:r>
              <a:rPr lang="en-GB" sz="1800" dirty="0">
                <a:solidFill>
                  <a:schemeClr val="tx1"/>
                </a:solidFill>
              </a:rPr>
              <a:t> and offer, </a:t>
            </a:r>
            <a:r>
              <a:rPr lang="en-GB" dirty="0">
                <a:solidFill>
                  <a:schemeClr val="tx1"/>
                </a:solidFill>
              </a:rPr>
              <a:t>and </a:t>
            </a:r>
            <a:r>
              <a:rPr lang="en-GB" sz="1800" dirty="0">
                <a:solidFill>
                  <a:schemeClr val="tx1"/>
                </a:solidFill>
              </a:rPr>
              <a:t>the different project activities</a:t>
            </a:r>
          </a:p>
        </p:txBody>
      </p:sp>
      <p:sp>
        <p:nvSpPr>
          <p:cNvPr id="23" name="Rectangle 22">
            <a:extLst>
              <a:ext uri="{FF2B5EF4-FFF2-40B4-BE49-F238E27FC236}">
                <a16:creationId xmlns:a16="http://schemas.microsoft.com/office/drawing/2014/main" id="{F52EE9B9-FBD2-8827-E082-D2E8E1858EB6}"/>
              </a:ext>
            </a:extLst>
          </p:cNvPr>
          <p:cNvSpPr/>
          <p:nvPr/>
        </p:nvSpPr>
        <p:spPr>
          <a:xfrm>
            <a:off x="4352786" y="2858815"/>
            <a:ext cx="3169811" cy="3833044"/>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chemeClr val="tx1"/>
              </a:solidFill>
              <a:ea typeface="Calibri"/>
              <a:cs typeface="Calibri"/>
            </a:endParaRPr>
          </a:p>
        </p:txBody>
      </p:sp>
      <p:sp>
        <p:nvSpPr>
          <p:cNvPr id="24" name="Rectangle 23">
            <a:extLst>
              <a:ext uri="{FF2B5EF4-FFF2-40B4-BE49-F238E27FC236}">
                <a16:creationId xmlns:a16="http://schemas.microsoft.com/office/drawing/2014/main" id="{F8196DAD-3301-1AF5-4974-03C9EEEB19F5}"/>
              </a:ext>
            </a:extLst>
          </p:cNvPr>
          <p:cNvSpPr/>
          <p:nvPr/>
        </p:nvSpPr>
        <p:spPr>
          <a:xfrm>
            <a:off x="8257833" y="2859942"/>
            <a:ext cx="3154723" cy="3141876"/>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200"/>
              </a:spcBef>
            </a:pPr>
            <a:endParaRPr lang="en-GB" b="1" dirty="0">
              <a:solidFill>
                <a:schemeClr val="tx1"/>
              </a:solidFill>
              <a:ea typeface="Calibri"/>
              <a:cs typeface="Calibri"/>
            </a:endParaRPr>
          </a:p>
        </p:txBody>
      </p:sp>
      <p:sp>
        <p:nvSpPr>
          <p:cNvPr id="25" name="Teardrop 24">
            <a:extLst>
              <a:ext uri="{FF2B5EF4-FFF2-40B4-BE49-F238E27FC236}">
                <a16:creationId xmlns:a16="http://schemas.microsoft.com/office/drawing/2014/main" id="{C3666C25-0B9D-F2AA-72AF-76942F3FE6EB}"/>
              </a:ext>
            </a:extLst>
          </p:cNvPr>
          <p:cNvSpPr/>
          <p:nvPr/>
        </p:nvSpPr>
        <p:spPr>
          <a:xfrm>
            <a:off x="11312213" y="164754"/>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descr="Hierarchy with solid fill">
            <a:extLst>
              <a:ext uri="{FF2B5EF4-FFF2-40B4-BE49-F238E27FC236}">
                <a16:creationId xmlns:a16="http://schemas.microsoft.com/office/drawing/2014/main" id="{8C1F01B6-4344-738C-EB9C-2EE22FA9CE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08485" y="164754"/>
            <a:ext cx="546760" cy="523256"/>
          </a:xfrm>
          <a:prstGeom prst="rect">
            <a:avLst/>
          </a:prstGeom>
        </p:spPr>
      </p:pic>
      <p:sp>
        <p:nvSpPr>
          <p:cNvPr id="4" name="Slide Number Placeholder 2">
            <a:extLst>
              <a:ext uri="{FF2B5EF4-FFF2-40B4-BE49-F238E27FC236}">
                <a16:creationId xmlns:a16="http://schemas.microsoft.com/office/drawing/2014/main" id="{97664374-0701-4E26-3F5B-D825F1022857}"/>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8</a:t>
            </a:fld>
            <a:endParaRPr lang="en-GB" dirty="0"/>
          </a:p>
        </p:txBody>
      </p:sp>
    </p:spTree>
    <p:extLst>
      <p:ext uri="{BB962C8B-B14F-4D97-AF65-F5344CB8AC3E}">
        <p14:creationId xmlns:p14="http://schemas.microsoft.com/office/powerpoint/2010/main" val="1913504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8414-33A2-BF5F-AE11-1DB11605C80B}"/>
              </a:ext>
            </a:extLst>
          </p:cNvPr>
          <p:cNvSpPr>
            <a:spLocks noGrp="1"/>
          </p:cNvSpPr>
          <p:nvPr>
            <p:ph type="title"/>
          </p:nvPr>
        </p:nvSpPr>
        <p:spPr/>
        <p:txBody>
          <a:bodyPr/>
          <a:lstStyle/>
          <a:p>
            <a:r>
              <a:rPr lang="en-GB"/>
              <a:t>Starting off your evaluation</a:t>
            </a:r>
          </a:p>
        </p:txBody>
      </p:sp>
      <p:sp>
        <p:nvSpPr>
          <p:cNvPr id="11" name="Text Placeholder 1">
            <a:extLst>
              <a:ext uri="{FF2B5EF4-FFF2-40B4-BE49-F238E27FC236}">
                <a16:creationId xmlns:a16="http://schemas.microsoft.com/office/drawing/2014/main" id="{4141A444-7B48-AA8D-2F3C-182CE6A0F8B5}"/>
              </a:ext>
            </a:extLst>
          </p:cNvPr>
          <p:cNvSpPr txBox="1">
            <a:spLocks/>
          </p:cNvSpPr>
          <p:nvPr/>
        </p:nvSpPr>
        <p:spPr>
          <a:xfrm>
            <a:off x="545124" y="1239715"/>
            <a:ext cx="9159557" cy="685800"/>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2400" b="0"/>
              <a:t>A good evaluation is usually based on a well-defined project. </a:t>
            </a:r>
          </a:p>
          <a:p>
            <a:pPr>
              <a:spcBef>
                <a:spcPts val="0"/>
              </a:spcBef>
              <a:spcAft>
                <a:spcPts val="0"/>
              </a:spcAft>
            </a:pPr>
            <a:r>
              <a:rPr lang="en-GB" sz="2400" b="0"/>
              <a:t>Work</a:t>
            </a:r>
            <a:r>
              <a:rPr lang="en-GB" sz="2400"/>
              <a:t> with stakeholders </a:t>
            </a:r>
            <a:r>
              <a:rPr lang="en-GB" sz="2400" b="0"/>
              <a:t>to identify:</a:t>
            </a:r>
          </a:p>
          <a:p>
            <a:pPr>
              <a:spcBef>
                <a:spcPts val="0"/>
              </a:spcBef>
              <a:spcAft>
                <a:spcPts val="0"/>
              </a:spcAft>
            </a:pPr>
            <a:endParaRPr lang="en-US" sz="2400"/>
          </a:p>
        </p:txBody>
      </p:sp>
      <p:grpSp>
        <p:nvGrpSpPr>
          <p:cNvPr id="14" name="Group 13">
            <a:extLst>
              <a:ext uri="{FF2B5EF4-FFF2-40B4-BE49-F238E27FC236}">
                <a16:creationId xmlns:a16="http://schemas.microsoft.com/office/drawing/2014/main" id="{9931C841-9610-DF4E-E0E5-9D25CF24473B}"/>
              </a:ext>
            </a:extLst>
          </p:cNvPr>
          <p:cNvGrpSpPr/>
          <p:nvPr/>
        </p:nvGrpSpPr>
        <p:grpSpPr>
          <a:xfrm>
            <a:off x="3817415" y="2135891"/>
            <a:ext cx="495170" cy="579255"/>
            <a:chOff x="2574067" y="2419705"/>
            <a:chExt cx="495170" cy="579255"/>
          </a:xfrm>
        </p:grpSpPr>
        <p:sp>
          <p:nvSpPr>
            <p:cNvPr id="15" name="Arrow: Right 14">
              <a:extLst>
                <a:ext uri="{FF2B5EF4-FFF2-40B4-BE49-F238E27FC236}">
                  <a16:creationId xmlns:a16="http://schemas.microsoft.com/office/drawing/2014/main" id="{78E4B3CA-0EAA-25B6-9932-DF78F57815E3}"/>
                </a:ext>
              </a:extLst>
            </p:cNvPr>
            <p:cNvSpPr/>
            <p:nvPr/>
          </p:nvSpPr>
          <p:spPr>
            <a:xfrm>
              <a:off x="2574067" y="2419705"/>
              <a:ext cx="495170" cy="579255"/>
            </a:xfrm>
            <a:prstGeom prst="righ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en-US"/>
            </a:p>
          </p:txBody>
        </p:sp>
        <p:sp>
          <p:nvSpPr>
            <p:cNvPr id="16" name="Arrow: Right 4">
              <a:extLst>
                <a:ext uri="{FF2B5EF4-FFF2-40B4-BE49-F238E27FC236}">
                  <a16:creationId xmlns:a16="http://schemas.microsoft.com/office/drawing/2014/main" id="{FC81DC43-8443-8A42-B4A3-C5E05BAA7F5B}"/>
                </a:ext>
              </a:extLst>
            </p:cNvPr>
            <p:cNvSpPr txBox="1"/>
            <p:nvPr/>
          </p:nvSpPr>
          <p:spPr>
            <a:xfrm>
              <a:off x="2574067" y="2535556"/>
              <a:ext cx="346619" cy="347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p:txBody>
        </p:sp>
      </p:grpSp>
      <p:grpSp>
        <p:nvGrpSpPr>
          <p:cNvPr id="17" name="Group 16">
            <a:extLst>
              <a:ext uri="{FF2B5EF4-FFF2-40B4-BE49-F238E27FC236}">
                <a16:creationId xmlns:a16="http://schemas.microsoft.com/office/drawing/2014/main" id="{20853E1C-EFC8-17E0-B981-998755DC1DE8}"/>
              </a:ext>
            </a:extLst>
          </p:cNvPr>
          <p:cNvGrpSpPr/>
          <p:nvPr/>
        </p:nvGrpSpPr>
        <p:grpSpPr>
          <a:xfrm>
            <a:off x="7650234" y="2153231"/>
            <a:ext cx="495170" cy="579255"/>
            <a:chOff x="2574067" y="2419705"/>
            <a:chExt cx="495170" cy="579255"/>
          </a:xfrm>
        </p:grpSpPr>
        <p:sp>
          <p:nvSpPr>
            <p:cNvPr id="18" name="Arrow: Right 17">
              <a:extLst>
                <a:ext uri="{FF2B5EF4-FFF2-40B4-BE49-F238E27FC236}">
                  <a16:creationId xmlns:a16="http://schemas.microsoft.com/office/drawing/2014/main" id="{4F256BCA-72F7-995B-2AC2-EC1FDF59270D}"/>
                </a:ext>
              </a:extLst>
            </p:cNvPr>
            <p:cNvSpPr/>
            <p:nvPr/>
          </p:nvSpPr>
          <p:spPr>
            <a:xfrm>
              <a:off x="2574067" y="2419705"/>
              <a:ext cx="495170" cy="579255"/>
            </a:xfrm>
            <a:prstGeom prst="righ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txBody>
            <a:bodyPr/>
            <a:lstStyle/>
            <a:p>
              <a:endParaRPr lang="en-US"/>
            </a:p>
          </p:txBody>
        </p:sp>
        <p:sp>
          <p:nvSpPr>
            <p:cNvPr id="19" name="Arrow: Right 4">
              <a:extLst>
                <a:ext uri="{FF2B5EF4-FFF2-40B4-BE49-F238E27FC236}">
                  <a16:creationId xmlns:a16="http://schemas.microsoft.com/office/drawing/2014/main" id="{6DFE7E30-98C8-8E32-260D-A785C13A7170}"/>
                </a:ext>
              </a:extLst>
            </p:cNvPr>
            <p:cNvSpPr txBox="1"/>
            <p:nvPr/>
          </p:nvSpPr>
          <p:spPr>
            <a:xfrm>
              <a:off x="2574067" y="2535556"/>
              <a:ext cx="346619" cy="347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GB" sz="2400" kern="1200"/>
            </a:p>
          </p:txBody>
        </p:sp>
      </p:grpSp>
      <p:sp>
        <p:nvSpPr>
          <p:cNvPr id="3" name="Rectangle: Rounded Corners 2">
            <a:extLst>
              <a:ext uri="{FF2B5EF4-FFF2-40B4-BE49-F238E27FC236}">
                <a16:creationId xmlns:a16="http://schemas.microsoft.com/office/drawing/2014/main" id="{C0C5D29C-B356-E63A-AD40-416AAB9E45A4}"/>
              </a:ext>
            </a:extLst>
          </p:cNvPr>
          <p:cNvSpPr/>
          <p:nvPr/>
        </p:nvSpPr>
        <p:spPr>
          <a:xfrm>
            <a:off x="621842" y="2099959"/>
            <a:ext cx="3154723"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4723" h="685800">
                <a:moveTo>
                  <a:pt x="0" y="114302"/>
                </a:moveTo>
                <a:cubicBezTo>
                  <a:pt x="0" y="51175"/>
                  <a:pt x="51175" y="0"/>
                  <a:pt x="114302" y="0"/>
                </a:cubicBezTo>
                <a:lnTo>
                  <a:pt x="3122948" y="0"/>
                </a:lnTo>
                <a:cubicBezTo>
                  <a:pt x="3186075" y="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What your project will do</a:t>
            </a:r>
          </a:p>
        </p:txBody>
      </p:sp>
      <p:sp>
        <p:nvSpPr>
          <p:cNvPr id="7" name="Rectangle: Rounded Corners 6">
            <a:extLst>
              <a:ext uri="{FF2B5EF4-FFF2-40B4-BE49-F238E27FC236}">
                <a16:creationId xmlns:a16="http://schemas.microsoft.com/office/drawing/2014/main" id="{24AD2B34-B39E-0ACA-00D2-58657FA0DF5E}"/>
              </a:ext>
            </a:extLst>
          </p:cNvPr>
          <p:cNvSpPr/>
          <p:nvPr/>
        </p:nvSpPr>
        <p:spPr>
          <a:xfrm>
            <a:off x="4352954" y="2099959"/>
            <a:ext cx="3169477" cy="68580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69477"/>
              <a:gd name="connsiteY0" fmla="*/ 114302 h 685800"/>
              <a:gd name="connsiteX1" fmla="*/ 114302 w 3169477"/>
              <a:gd name="connsiteY1" fmla="*/ 0 h 685800"/>
              <a:gd name="connsiteX2" fmla="*/ 3143268 w 3169477"/>
              <a:gd name="connsiteY2" fmla="*/ 10160 h 685800"/>
              <a:gd name="connsiteX3" fmla="*/ 3135650 w 3169477"/>
              <a:gd name="connsiteY3" fmla="*/ 114302 h 685800"/>
              <a:gd name="connsiteX4" fmla="*/ 3135650 w 3169477"/>
              <a:gd name="connsiteY4" fmla="*/ 571498 h 685800"/>
              <a:gd name="connsiteX5" fmla="*/ 3021348 w 3169477"/>
              <a:gd name="connsiteY5" fmla="*/ 685800 h 685800"/>
              <a:gd name="connsiteX6" fmla="*/ 114302 w 3169477"/>
              <a:gd name="connsiteY6" fmla="*/ 685800 h 685800"/>
              <a:gd name="connsiteX7" fmla="*/ 0 w 3169477"/>
              <a:gd name="connsiteY7" fmla="*/ 571498 h 685800"/>
              <a:gd name="connsiteX8" fmla="*/ 0 w 3169477"/>
              <a:gd name="connsiteY8" fmla="*/ 114302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9477" h="685800">
                <a:moveTo>
                  <a:pt x="0" y="114302"/>
                </a:moveTo>
                <a:cubicBezTo>
                  <a:pt x="0" y="51175"/>
                  <a:pt x="51175" y="0"/>
                  <a:pt x="114302" y="0"/>
                </a:cubicBezTo>
                <a:lnTo>
                  <a:pt x="3143268" y="10160"/>
                </a:lnTo>
                <a:cubicBezTo>
                  <a:pt x="3206395" y="10160"/>
                  <a:pt x="3135650" y="51175"/>
                  <a:pt x="3135650" y="114302"/>
                </a:cubicBezTo>
                <a:lnTo>
                  <a:pt x="3135650" y="571498"/>
                </a:lnTo>
                <a:cubicBezTo>
                  <a:pt x="3135650" y="634625"/>
                  <a:pt x="3084475" y="685800"/>
                  <a:pt x="3021348" y="685800"/>
                </a:cubicBezTo>
                <a:lnTo>
                  <a:pt x="114302" y="685800"/>
                </a:lnTo>
                <a:cubicBezTo>
                  <a:pt x="51175" y="685800"/>
                  <a:pt x="0" y="634625"/>
                  <a:pt x="0" y="571498"/>
                </a:cubicBezTo>
                <a:lnTo>
                  <a:pt x="0" y="11430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change it will make</a:t>
            </a:r>
          </a:p>
        </p:txBody>
      </p:sp>
      <p:sp>
        <p:nvSpPr>
          <p:cNvPr id="8" name="Rectangle: Rounded Corners 7">
            <a:extLst>
              <a:ext uri="{FF2B5EF4-FFF2-40B4-BE49-F238E27FC236}">
                <a16:creationId xmlns:a16="http://schemas.microsoft.com/office/drawing/2014/main" id="{40116E60-C6D1-E658-5561-C7735F3379AB}"/>
              </a:ext>
            </a:extLst>
          </p:cNvPr>
          <p:cNvSpPr/>
          <p:nvPr/>
        </p:nvSpPr>
        <p:spPr>
          <a:xfrm>
            <a:off x="8257833" y="2089799"/>
            <a:ext cx="3194472" cy="695960"/>
          </a:xfrm>
          <a:custGeom>
            <a:avLst/>
            <a:gdLst>
              <a:gd name="connsiteX0" fmla="*/ 0 w 3135650"/>
              <a:gd name="connsiteY0" fmla="*/ 114302 h 685800"/>
              <a:gd name="connsiteX1" fmla="*/ 114302 w 3135650"/>
              <a:gd name="connsiteY1" fmla="*/ 0 h 685800"/>
              <a:gd name="connsiteX2" fmla="*/ 3021348 w 3135650"/>
              <a:gd name="connsiteY2" fmla="*/ 0 h 685800"/>
              <a:gd name="connsiteX3" fmla="*/ 3135650 w 3135650"/>
              <a:gd name="connsiteY3" fmla="*/ 114302 h 685800"/>
              <a:gd name="connsiteX4" fmla="*/ 3135650 w 3135650"/>
              <a:gd name="connsiteY4" fmla="*/ 571498 h 685800"/>
              <a:gd name="connsiteX5" fmla="*/ 3021348 w 3135650"/>
              <a:gd name="connsiteY5" fmla="*/ 685800 h 685800"/>
              <a:gd name="connsiteX6" fmla="*/ 114302 w 3135650"/>
              <a:gd name="connsiteY6" fmla="*/ 685800 h 685800"/>
              <a:gd name="connsiteX7" fmla="*/ 0 w 3135650"/>
              <a:gd name="connsiteY7" fmla="*/ 571498 h 685800"/>
              <a:gd name="connsiteX8" fmla="*/ 0 w 3135650"/>
              <a:gd name="connsiteY8" fmla="*/ 114302 h 685800"/>
              <a:gd name="connsiteX0" fmla="*/ 0 w 3154723"/>
              <a:gd name="connsiteY0" fmla="*/ 114302 h 685800"/>
              <a:gd name="connsiteX1" fmla="*/ 114302 w 3154723"/>
              <a:gd name="connsiteY1" fmla="*/ 0 h 685800"/>
              <a:gd name="connsiteX2" fmla="*/ 3122948 w 3154723"/>
              <a:gd name="connsiteY2" fmla="*/ 0 h 685800"/>
              <a:gd name="connsiteX3" fmla="*/ 3135650 w 3154723"/>
              <a:gd name="connsiteY3" fmla="*/ 114302 h 685800"/>
              <a:gd name="connsiteX4" fmla="*/ 3135650 w 3154723"/>
              <a:gd name="connsiteY4" fmla="*/ 571498 h 685800"/>
              <a:gd name="connsiteX5" fmla="*/ 3021348 w 3154723"/>
              <a:gd name="connsiteY5" fmla="*/ 685800 h 685800"/>
              <a:gd name="connsiteX6" fmla="*/ 114302 w 3154723"/>
              <a:gd name="connsiteY6" fmla="*/ 685800 h 685800"/>
              <a:gd name="connsiteX7" fmla="*/ 0 w 3154723"/>
              <a:gd name="connsiteY7" fmla="*/ 571498 h 685800"/>
              <a:gd name="connsiteX8" fmla="*/ 0 w 3154723"/>
              <a:gd name="connsiteY8" fmla="*/ 114302 h 685800"/>
              <a:gd name="connsiteX0" fmla="*/ 0 w 3194472"/>
              <a:gd name="connsiteY0" fmla="*/ 124462 h 695960"/>
              <a:gd name="connsiteX1" fmla="*/ 114302 w 3194472"/>
              <a:gd name="connsiteY1" fmla="*/ 10160 h 695960"/>
              <a:gd name="connsiteX2" fmla="*/ 3173748 w 3194472"/>
              <a:gd name="connsiteY2" fmla="*/ 0 h 695960"/>
              <a:gd name="connsiteX3" fmla="*/ 3135650 w 3194472"/>
              <a:gd name="connsiteY3" fmla="*/ 124462 h 695960"/>
              <a:gd name="connsiteX4" fmla="*/ 3135650 w 3194472"/>
              <a:gd name="connsiteY4" fmla="*/ 581658 h 695960"/>
              <a:gd name="connsiteX5" fmla="*/ 3021348 w 3194472"/>
              <a:gd name="connsiteY5" fmla="*/ 695960 h 695960"/>
              <a:gd name="connsiteX6" fmla="*/ 114302 w 3194472"/>
              <a:gd name="connsiteY6" fmla="*/ 695960 h 695960"/>
              <a:gd name="connsiteX7" fmla="*/ 0 w 3194472"/>
              <a:gd name="connsiteY7" fmla="*/ 581658 h 695960"/>
              <a:gd name="connsiteX8" fmla="*/ 0 w 3194472"/>
              <a:gd name="connsiteY8" fmla="*/ 124462 h 69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4472" h="695960">
                <a:moveTo>
                  <a:pt x="0" y="124462"/>
                </a:moveTo>
                <a:cubicBezTo>
                  <a:pt x="0" y="61335"/>
                  <a:pt x="51175" y="10160"/>
                  <a:pt x="114302" y="10160"/>
                </a:cubicBezTo>
                <a:lnTo>
                  <a:pt x="3173748" y="0"/>
                </a:lnTo>
                <a:cubicBezTo>
                  <a:pt x="3236875" y="0"/>
                  <a:pt x="3135650" y="61335"/>
                  <a:pt x="3135650" y="124462"/>
                </a:cubicBezTo>
                <a:lnTo>
                  <a:pt x="3135650" y="581658"/>
                </a:lnTo>
                <a:cubicBezTo>
                  <a:pt x="3135650" y="644785"/>
                  <a:pt x="3084475" y="695960"/>
                  <a:pt x="3021348" y="695960"/>
                </a:cubicBezTo>
                <a:lnTo>
                  <a:pt x="114302" y="695960"/>
                </a:lnTo>
                <a:cubicBezTo>
                  <a:pt x="51175" y="695960"/>
                  <a:pt x="0" y="644785"/>
                  <a:pt x="0" y="581658"/>
                </a:cubicBezTo>
                <a:lnTo>
                  <a:pt x="0" y="124462"/>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How it links to our strategic objectives</a:t>
            </a:r>
          </a:p>
        </p:txBody>
      </p:sp>
      <p:sp>
        <p:nvSpPr>
          <p:cNvPr id="9" name="Rectangle: Rounded Corners 8">
            <a:extLst>
              <a:ext uri="{FF2B5EF4-FFF2-40B4-BE49-F238E27FC236}">
                <a16:creationId xmlns:a16="http://schemas.microsoft.com/office/drawing/2014/main" id="{B7C00E60-2609-7715-5804-D0EA131736F6}"/>
              </a:ext>
            </a:extLst>
          </p:cNvPr>
          <p:cNvSpPr/>
          <p:nvPr/>
        </p:nvSpPr>
        <p:spPr>
          <a:xfrm>
            <a:off x="7920672" y="6112603"/>
            <a:ext cx="4111512" cy="579256"/>
          </a:xfrm>
          <a:prstGeom prst="roundRect">
            <a:avLst/>
          </a:prstGeom>
          <a:solidFill>
            <a:srgbClr val="004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0" name="Title 1">
            <a:extLst>
              <a:ext uri="{FF2B5EF4-FFF2-40B4-BE49-F238E27FC236}">
                <a16:creationId xmlns:a16="http://schemas.microsoft.com/office/drawing/2014/main" id="{725D08BF-F32E-EAF0-B650-42837C58FBE4}"/>
              </a:ext>
            </a:extLst>
          </p:cNvPr>
          <p:cNvSpPr txBox="1">
            <a:spLocks/>
          </p:cNvSpPr>
          <p:nvPr/>
        </p:nvSpPr>
        <p:spPr>
          <a:xfrm>
            <a:off x="8550592" y="6207466"/>
            <a:ext cx="3383280" cy="52357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2400">
                <a:solidFill>
                  <a:schemeClr val="bg1"/>
                </a:solidFill>
              </a:rPr>
              <a:t>Write it down on one page</a:t>
            </a:r>
            <a:endParaRPr lang="en-US" sz="2400">
              <a:solidFill>
                <a:schemeClr val="bg1"/>
              </a:solidFill>
            </a:endParaRPr>
          </a:p>
        </p:txBody>
      </p:sp>
      <p:pic>
        <p:nvPicPr>
          <p:cNvPr id="21" name="Graphic 20" descr="Pen with solid fill">
            <a:extLst>
              <a:ext uri="{FF2B5EF4-FFF2-40B4-BE49-F238E27FC236}">
                <a16:creationId xmlns:a16="http://schemas.microsoft.com/office/drawing/2014/main" id="{9DEDD5D3-DF7A-3EFD-6F97-2DEBF3CEEA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007949" y="6147702"/>
            <a:ext cx="523256" cy="523256"/>
          </a:xfrm>
          <a:prstGeom prst="rect">
            <a:avLst/>
          </a:prstGeom>
        </p:spPr>
      </p:pic>
      <p:sp>
        <p:nvSpPr>
          <p:cNvPr id="22" name="Rectangle 21">
            <a:extLst>
              <a:ext uri="{FF2B5EF4-FFF2-40B4-BE49-F238E27FC236}">
                <a16:creationId xmlns:a16="http://schemas.microsoft.com/office/drawing/2014/main" id="{15758929-DA45-7426-1373-BACC1E1E29DD}"/>
              </a:ext>
            </a:extLst>
          </p:cNvPr>
          <p:cNvSpPr/>
          <p:nvPr/>
        </p:nvSpPr>
        <p:spPr>
          <a:xfrm>
            <a:off x="621842" y="2946400"/>
            <a:ext cx="3154723" cy="1645920"/>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800" dirty="0">
                <a:solidFill>
                  <a:schemeClr val="tx1"/>
                </a:solidFill>
              </a:rPr>
              <a:t>List the things that </a:t>
            </a:r>
            <a:r>
              <a:rPr lang="en-GB" sz="1800" b="1" dirty="0">
                <a:solidFill>
                  <a:schemeClr val="tx1"/>
                </a:solidFill>
              </a:rPr>
              <a:t>your project will do</a:t>
            </a:r>
            <a:r>
              <a:rPr lang="en-GB" sz="1800" dirty="0">
                <a:solidFill>
                  <a:schemeClr val="tx1"/>
                </a:solidFill>
              </a:rPr>
              <a:t> and offer, </a:t>
            </a:r>
            <a:r>
              <a:rPr lang="en-GB" dirty="0">
                <a:solidFill>
                  <a:schemeClr val="tx1"/>
                </a:solidFill>
              </a:rPr>
              <a:t>and </a:t>
            </a:r>
            <a:r>
              <a:rPr lang="en-GB" sz="1800" dirty="0">
                <a:solidFill>
                  <a:schemeClr val="tx1"/>
                </a:solidFill>
              </a:rPr>
              <a:t>the different project activities</a:t>
            </a:r>
          </a:p>
        </p:txBody>
      </p:sp>
      <p:sp>
        <p:nvSpPr>
          <p:cNvPr id="23" name="Rectangle 22">
            <a:extLst>
              <a:ext uri="{FF2B5EF4-FFF2-40B4-BE49-F238E27FC236}">
                <a16:creationId xmlns:a16="http://schemas.microsoft.com/office/drawing/2014/main" id="{F52EE9B9-FBD2-8827-E082-D2E8E1858EB6}"/>
              </a:ext>
            </a:extLst>
          </p:cNvPr>
          <p:cNvSpPr/>
          <p:nvPr/>
        </p:nvSpPr>
        <p:spPr>
          <a:xfrm>
            <a:off x="4352786" y="2858815"/>
            <a:ext cx="3169811" cy="3872226"/>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rPr>
              <a:t>What will change for the project or service users</a:t>
            </a:r>
            <a:r>
              <a:rPr lang="en-GB" dirty="0">
                <a:solidFill>
                  <a:schemeClr val="tx1"/>
                </a:solidFill>
              </a:rPr>
              <a:t>, if they engage with your project activities?</a:t>
            </a:r>
            <a:endParaRPr lang="en-US" dirty="0">
              <a:solidFill>
                <a:schemeClr val="tx1"/>
              </a:solidFill>
            </a:endParaRPr>
          </a:p>
          <a:p>
            <a:pPr algn="ctr"/>
            <a:endParaRPr lang="en-GB" dirty="0">
              <a:solidFill>
                <a:schemeClr val="tx1"/>
              </a:solidFill>
            </a:endParaRPr>
          </a:p>
          <a:p>
            <a:pPr>
              <a:spcBef>
                <a:spcPts val="600"/>
              </a:spcBef>
            </a:pPr>
            <a:r>
              <a:rPr lang="en-GB" dirty="0">
                <a:solidFill>
                  <a:schemeClr val="tx1"/>
                </a:solidFill>
              </a:rPr>
              <a:t>For each difference: </a:t>
            </a:r>
          </a:p>
          <a:p>
            <a:pPr marL="285750" indent="-285750">
              <a:spcBef>
                <a:spcPts val="600"/>
              </a:spcBef>
              <a:buFont typeface="Arial" panose="020B0604020202020204" pitchFamily="34" charset="0"/>
              <a:buChar char="•"/>
            </a:pPr>
            <a:r>
              <a:rPr lang="en-GB" dirty="0">
                <a:solidFill>
                  <a:schemeClr val="tx1"/>
                </a:solidFill>
              </a:rPr>
              <a:t>Who will you make the difference to? </a:t>
            </a:r>
          </a:p>
          <a:p>
            <a:pPr marL="285750" indent="-285750">
              <a:buFont typeface="Arial" panose="020B0604020202020204" pitchFamily="34" charset="0"/>
              <a:buChar char="•"/>
            </a:pPr>
            <a:r>
              <a:rPr lang="en-GB" dirty="0">
                <a:solidFill>
                  <a:schemeClr val="tx1"/>
                </a:solidFill>
              </a:rPr>
              <a:t>What will they be able to do that they weren’t able to do before?</a:t>
            </a:r>
          </a:p>
          <a:p>
            <a:pPr marL="285750" indent="-285750">
              <a:buFont typeface="Arial" panose="020B0604020202020204" pitchFamily="34" charset="0"/>
              <a:buChar char="•"/>
            </a:pPr>
            <a:r>
              <a:rPr lang="en-GB" dirty="0">
                <a:solidFill>
                  <a:schemeClr val="tx1"/>
                </a:solidFill>
              </a:rPr>
              <a:t>For lean evaluation pick 1-3 priority differences</a:t>
            </a:r>
          </a:p>
        </p:txBody>
      </p:sp>
      <p:sp>
        <p:nvSpPr>
          <p:cNvPr id="24" name="Rectangle 23">
            <a:extLst>
              <a:ext uri="{FF2B5EF4-FFF2-40B4-BE49-F238E27FC236}">
                <a16:creationId xmlns:a16="http://schemas.microsoft.com/office/drawing/2014/main" id="{F8196DAD-3301-1AF5-4974-03C9EEEB19F5}"/>
              </a:ext>
            </a:extLst>
          </p:cNvPr>
          <p:cNvSpPr/>
          <p:nvPr/>
        </p:nvSpPr>
        <p:spPr>
          <a:xfrm>
            <a:off x="8257833" y="2859942"/>
            <a:ext cx="3154723" cy="3141876"/>
          </a:xfrm>
          <a:prstGeom prst="rect">
            <a:avLst/>
          </a:prstGeom>
          <a:noFill/>
          <a:ln>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spcBef>
                <a:spcPts val="200"/>
              </a:spcBef>
            </a:pPr>
            <a:endParaRPr lang="en-GB" b="1" dirty="0">
              <a:solidFill>
                <a:schemeClr val="tx1"/>
              </a:solidFill>
              <a:ea typeface="Calibri"/>
              <a:cs typeface="Calibri"/>
            </a:endParaRPr>
          </a:p>
        </p:txBody>
      </p:sp>
      <p:sp>
        <p:nvSpPr>
          <p:cNvPr id="25" name="Teardrop 24">
            <a:extLst>
              <a:ext uri="{FF2B5EF4-FFF2-40B4-BE49-F238E27FC236}">
                <a16:creationId xmlns:a16="http://schemas.microsoft.com/office/drawing/2014/main" id="{C3666C25-0B9D-F2AA-72AF-76942F3FE6EB}"/>
              </a:ext>
            </a:extLst>
          </p:cNvPr>
          <p:cNvSpPr/>
          <p:nvPr/>
        </p:nvSpPr>
        <p:spPr>
          <a:xfrm>
            <a:off x="11312213" y="164754"/>
            <a:ext cx="723734" cy="625454"/>
          </a:xfrm>
          <a:prstGeom prst="teardrop">
            <a:avLst/>
          </a:prstGeom>
          <a:solidFill>
            <a:srgbClr val="C3D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descr="Hierarchy with solid fill">
            <a:extLst>
              <a:ext uri="{FF2B5EF4-FFF2-40B4-BE49-F238E27FC236}">
                <a16:creationId xmlns:a16="http://schemas.microsoft.com/office/drawing/2014/main" id="{8C1F01B6-4344-738C-EB9C-2EE22FA9CE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08485" y="164754"/>
            <a:ext cx="546760" cy="523256"/>
          </a:xfrm>
          <a:prstGeom prst="rect">
            <a:avLst/>
          </a:prstGeom>
        </p:spPr>
      </p:pic>
      <p:sp>
        <p:nvSpPr>
          <p:cNvPr id="4" name="Slide Number Placeholder 2">
            <a:extLst>
              <a:ext uri="{FF2B5EF4-FFF2-40B4-BE49-F238E27FC236}">
                <a16:creationId xmlns:a16="http://schemas.microsoft.com/office/drawing/2014/main" id="{9B365471-BE66-3E6C-4046-49E3EADD5371}"/>
              </a:ext>
            </a:extLst>
          </p:cNvPr>
          <p:cNvSpPr>
            <a:spLocks noGrp="1"/>
          </p:cNvSpPr>
          <p:nvPr>
            <p:ph type="sldNum" sz="quarter" idx="4"/>
          </p:nvPr>
        </p:nvSpPr>
        <p:spPr>
          <a:xfrm>
            <a:off x="110483" y="6570931"/>
            <a:ext cx="775636" cy="136323"/>
          </a:xfrm>
        </p:spPr>
        <p:txBody>
          <a:bodyPr/>
          <a:lstStyle/>
          <a:p>
            <a:r>
              <a:rPr lang="en-GB" dirty="0"/>
              <a:t>|   </a:t>
            </a:r>
            <a:fld id="{5898CC38-F149-5B45-A1B4-290B41364A0C}" type="slidenum">
              <a:rPr lang="en-GB" smtClean="0"/>
              <a:pPr/>
              <a:t>9</a:t>
            </a:fld>
            <a:endParaRPr lang="en-GB" dirty="0"/>
          </a:p>
        </p:txBody>
      </p:sp>
    </p:spTree>
    <p:extLst>
      <p:ext uri="{BB962C8B-B14F-4D97-AF65-F5344CB8AC3E}">
        <p14:creationId xmlns:p14="http://schemas.microsoft.com/office/powerpoint/2010/main" val="128892676"/>
      </p:ext>
    </p:extLst>
  </p:cSld>
  <p:clrMapOvr>
    <a:masterClrMapping/>
  </p:clrMapOvr>
</p:sld>
</file>

<file path=ppt/theme/theme1.xml><?xml version="1.0" encoding="utf-8"?>
<a:theme xmlns:a="http://schemas.openxmlformats.org/drawingml/2006/main" name="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6AC6B566C2444DB86661D0C9ACA7C4" ma:contentTypeVersion="6" ma:contentTypeDescription="Create a new document." ma:contentTypeScope="" ma:versionID="057271e76b45b4fd1d81132384006853">
  <xsd:schema xmlns:xsd="http://www.w3.org/2001/XMLSchema" xmlns:xs="http://www.w3.org/2001/XMLSchema" xmlns:p="http://schemas.microsoft.com/office/2006/metadata/properties" xmlns:ns2="f6070f81-4683-46a7-8324-25faf5a79bcb" xmlns:ns3="118b0f50-359b-4f66-a807-3fa47175a240" targetNamespace="http://schemas.microsoft.com/office/2006/metadata/properties" ma:root="true" ma:fieldsID="0bd30b084443a2f2fbcf72ebbb8395f6" ns2:_="" ns3:_="">
    <xsd:import namespace="f6070f81-4683-46a7-8324-25faf5a79bcb"/>
    <xsd:import namespace="118b0f50-359b-4f66-a807-3fa47175a24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070f81-4683-46a7-8324-25faf5a79b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8b0f50-359b-4f66-a807-3fa47175a2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18b0f50-359b-4f66-a807-3fa47175a240">
      <UserInfo>
        <DisplayName>Gemma Warsap - Research Fellow</DisplayName>
        <AccountId>27</AccountId>
        <AccountType/>
      </UserInfo>
      <UserInfo>
        <DisplayName>Maresa Beazley - Senior Researcher</DisplayName>
        <AccountId>13</AccountId>
        <AccountType/>
      </UserInfo>
      <UserInfo>
        <DisplayName>Mike Williams - Evaluation and Impact Analyst</DisplayName>
        <AccountId>745</AccountId>
        <AccountType/>
      </UserInfo>
      <UserInfo>
        <DisplayName>Emma Farrow - Senior Analyst</DisplayName>
        <AccountId>28</AccountId>
        <AccountType/>
      </UserInfo>
      <UserInfo>
        <DisplayName>Melissa Williamson - Senior Strategy Advisor</DisplayName>
        <AccountId>897</AccountId>
        <AccountType/>
      </UserInfo>
      <UserInfo>
        <DisplayName>Sinéad Connor - Commissioning Manager</DisplayName>
        <AccountId>102</AccountId>
        <AccountType/>
      </UserInfo>
    </SharedWithUsers>
  </documentManagement>
</p:properties>
</file>

<file path=customXml/itemProps1.xml><?xml version="1.0" encoding="utf-8"?>
<ds:datastoreItem xmlns:ds="http://schemas.openxmlformats.org/officeDocument/2006/customXml" ds:itemID="{7311AD6B-5B08-45E5-B942-4BC82C77E53E}">
  <ds:schemaRefs>
    <ds:schemaRef ds:uri="http://schemas.microsoft.com/sharepoint/v3/contenttype/forms"/>
  </ds:schemaRefs>
</ds:datastoreItem>
</file>

<file path=customXml/itemProps2.xml><?xml version="1.0" encoding="utf-8"?>
<ds:datastoreItem xmlns:ds="http://schemas.openxmlformats.org/officeDocument/2006/customXml" ds:itemID="{5615C299-2E87-43C9-9970-05E32D31DC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070f81-4683-46a7-8324-25faf5a79bcb"/>
    <ds:schemaRef ds:uri="118b0f50-359b-4f66-a807-3fa47175a2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56BF90-409D-45B8-8108-851A6BA3541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118b0f50-359b-4f66-a807-3fa47175a240"/>
    <ds:schemaRef ds:uri="f6070f81-4683-46a7-8324-25faf5a79bcb"/>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1119</TotalTime>
  <Words>4562</Words>
  <Application>Microsoft Office PowerPoint</Application>
  <PresentationFormat>Widescreen</PresentationFormat>
  <Paragraphs>507</Paragraphs>
  <Slides>57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Project Evaluation A Beginner’s Guide</vt:lpstr>
      <vt:lpstr>Who is this for?</vt:lpstr>
      <vt:lpstr>PHAB Major Grant Applications</vt:lpstr>
      <vt:lpstr>Benefits of evaluation</vt:lpstr>
      <vt:lpstr>The value of planning</vt:lpstr>
      <vt:lpstr>Project evaluation consists of 5 steps</vt:lpstr>
      <vt:lpstr>Step 1</vt:lpstr>
      <vt:lpstr>Starting off your evaluation</vt:lpstr>
      <vt:lpstr>Starting off your evaluation</vt:lpstr>
      <vt:lpstr>Starting off your evaluation</vt:lpstr>
      <vt:lpstr>Your project on a page, logic model or theory of change</vt:lpstr>
      <vt:lpstr>Make your outcomes 'concrete'</vt:lpstr>
      <vt:lpstr>PowerPoint Presentation</vt:lpstr>
      <vt:lpstr>At the end of step 1</vt:lpstr>
      <vt:lpstr>Step 2</vt:lpstr>
      <vt:lpstr>At the end of step 2</vt:lpstr>
      <vt:lpstr>Developing evaluation questions</vt:lpstr>
      <vt:lpstr>Your evaluation questions</vt:lpstr>
      <vt:lpstr>Then group your questions into implementation, engagement and impact questions</vt:lpstr>
      <vt:lpstr>Then group your questions into implementation, engagement and impact questions</vt:lpstr>
      <vt:lpstr>Then group your questions into implementation, engagement and impact questions</vt:lpstr>
      <vt:lpstr>Exercise:  Evaluation Questions </vt:lpstr>
      <vt:lpstr>Exercise:  Brainstorm your evaluation questions here.  What do you want to know?</vt:lpstr>
      <vt:lpstr>PowerPoint Presentation</vt:lpstr>
      <vt:lpstr>What will you do with the evaluation findings?</vt:lpstr>
      <vt:lpstr>How will you respond to different types of finding? </vt:lpstr>
      <vt:lpstr>At the end of step 2</vt:lpstr>
      <vt:lpstr>Step 3</vt:lpstr>
      <vt:lpstr>At the end of step 3</vt:lpstr>
      <vt:lpstr>Data collection methods</vt:lpstr>
      <vt:lpstr>Project data</vt:lpstr>
      <vt:lpstr>Surveys</vt:lpstr>
      <vt:lpstr>Interviews, focus groups</vt:lpstr>
      <vt:lpstr>Case studies</vt:lpstr>
      <vt:lpstr>Post-it notes exercise:  Data collection methods</vt:lpstr>
      <vt:lpstr>So, take your evaluation questions, and for each one think about, how will we collect data to help answer it?</vt:lpstr>
      <vt:lpstr>Lots of guidance and further reading available in our short modules on our Open Data Platform</vt:lpstr>
      <vt:lpstr>At the end of step 3</vt:lpstr>
      <vt:lpstr>Step 4</vt:lpstr>
      <vt:lpstr>At the end of step 4</vt:lpstr>
      <vt:lpstr>Create an evaluation plan and think through timings</vt:lpstr>
      <vt:lpstr>Consider resourcing and budget</vt:lpstr>
      <vt:lpstr>Ethical review</vt:lpstr>
      <vt:lpstr>Independence</vt:lpstr>
      <vt:lpstr>At the end of step 4</vt:lpstr>
      <vt:lpstr>Step 5</vt:lpstr>
      <vt:lpstr>At the end of step 5</vt:lpstr>
      <vt:lpstr>Now, the work really begins!</vt:lpstr>
      <vt:lpstr>Analysis: build in space and time for reflection</vt:lpstr>
      <vt:lpstr>PowerPoint Presentation</vt:lpstr>
      <vt:lpstr>Presenting findings: get to the point quickly!</vt:lpstr>
      <vt:lpstr>For example, your audience might want to know</vt:lpstr>
      <vt:lpstr>Lots of guidance and further reading available in our short modules on our Open Data Platform</vt:lpstr>
      <vt:lpstr>At the end of step 5</vt:lpstr>
      <vt:lpstr>Research &amp; Citizen Insight</vt:lpstr>
      <vt:lpstr>Research Advice Drop-in</vt:lpstr>
      <vt:lpstr>This information is issued by:  Research &amp; Citizen Insight, Essex County Council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Farrow - Senior Analyst</dc:creator>
  <cp:lastModifiedBy>Emma Farrow - Senior Analyst</cp:lastModifiedBy>
  <cp:revision>24</cp:revision>
  <dcterms:created xsi:type="dcterms:W3CDTF">2023-08-15T13:03:21Z</dcterms:created>
  <dcterms:modified xsi:type="dcterms:W3CDTF">2024-03-19T16:14:40Z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2023-08-15T13:03:26Z</vt:lpwstr>
  </property>
  <property fmtid="{D5CDD505-2E9C-101B-9397-08002B2CF9AE}" pid="4" name="MSIP_Label_39d8be9e-c8d9-4b9c-bd40-2c27cc7ea2e6_Method">
    <vt:lpwstr>Standard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fc2f782b-3c73-4954-966d-95d823064ee0</vt:lpwstr>
  </property>
  <property fmtid="{D5CDD505-2E9C-101B-9397-08002B2CF9AE}" pid="8" name="MSIP_Label_39d8be9e-c8d9-4b9c-bd40-2c27cc7ea2e6_ContentBits">
    <vt:lpwstr>0</vt:lpwstr>
  </property>
  <property fmtid="{D5CDD505-2E9C-101B-9397-08002B2CF9AE}" pid="9" name="ContentTypeId">
    <vt:lpwstr>0x010100546AC6B566C2444DB86661D0C9ACA7C4</vt:lpwstr>
  </property>
  <property fmtid="{D5CDD505-2E9C-101B-9397-08002B2CF9AE}" pid="10" name="MediaServiceImageTags">
    <vt:lpwstr/>
  </property>
</Properties>
</file>