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17"/>
  </p:notesMasterIdLst>
  <p:sldIdLst>
    <p:sldId id="259" r:id="rId5"/>
    <p:sldId id="342" r:id="rId6"/>
    <p:sldId id="932" r:id="rId7"/>
    <p:sldId id="368" r:id="rId8"/>
    <p:sldId id="387" r:id="rId9"/>
    <p:sldId id="935" r:id="rId10"/>
    <p:sldId id="933" r:id="rId11"/>
    <p:sldId id="934" r:id="rId12"/>
    <p:sldId id="936" r:id="rId13"/>
    <p:sldId id="937" r:id="rId14"/>
    <p:sldId id="938"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C6C654-DDAF-EA27-614C-9E86DD3163BA}" name="Maresa Beazley - Senior Researcher" initials="MBSR" userId="S::Maresa.Beazley@essex.gov.uk::5f8a0d0f-7495-4475-8968-cf1e28e5c564" providerId="AD"/>
  <p188:author id="{2BD1507F-84E1-B827-BB5E-079830CE31A7}" name="Mike Williams - Evaluation and Impact Analyst" initials="" userId="S::Mike.Williams@essex.gov.uk::d650fd59-5be2-46a5-9b2f-23ce6b8822f5" providerId="AD"/>
  <p188:author id="{1294A8C5-BE2E-6AE0-2232-0351CA4F26F5}" name="Mike Williams - Evaluation and Impact Analyst" initials="MA" userId="S::mike.williams@essex.gov.uk::d650fd59-5be2-46a5-9b2f-23ce6b8822f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0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64BCE-AC20-4021-8166-8A1976F4E0AF}" v="4" dt="2024-03-18T08:42:45.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98"/>
    <p:restoredTop sz="94628"/>
  </p:normalViewPr>
  <p:slideViewPr>
    <p:cSldViewPr snapToGrid="0">
      <p:cViewPr varScale="1">
        <p:scale>
          <a:sx n="58" d="100"/>
          <a:sy n="58" d="100"/>
        </p:scale>
        <p:origin x="58" y="4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Farrow - Senior Analyst" userId="c1abfc49-158e-45b9-aeb7-de68c6c40f1f" providerId="ADAL" clId="{B2400A33-80A4-49F3-8E6C-56D3429BD1E1}"/>
    <pc:docChg chg="undo redo custSel modSld modMainMaster">
      <pc:chgData name="Emma Farrow - Senior Analyst" userId="c1abfc49-158e-45b9-aeb7-de68c6c40f1f" providerId="ADAL" clId="{B2400A33-80A4-49F3-8E6C-56D3429BD1E1}" dt="2024-01-31T12:15:16.919" v="738" actId="114"/>
      <pc:docMkLst>
        <pc:docMk/>
      </pc:docMkLst>
      <pc:sldChg chg="addSp delSp modSp mod">
        <pc:chgData name="Emma Farrow - Senior Analyst" userId="c1abfc49-158e-45b9-aeb7-de68c6c40f1f" providerId="ADAL" clId="{B2400A33-80A4-49F3-8E6C-56D3429BD1E1}" dt="2024-01-31T10:34:45.972" v="74" actId="20577"/>
        <pc:sldMkLst>
          <pc:docMk/>
          <pc:sldMk cId="401757023" sldId="342"/>
        </pc:sldMkLst>
        <pc:spChg chg="del">
          <ac:chgData name="Emma Farrow - Senior Analyst" userId="c1abfc49-158e-45b9-aeb7-de68c6c40f1f" providerId="ADAL" clId="{B2400A33-80A4-49F3-8E6C-56D3429BD1E1}" dt="2024-01-31T10:34:37.080" v="46" actId="478"/>
          <ac:spMkLst>
            <pc:docMk/>
            <pc:sldMk cId="401757023" sldId="342"/>
            <ac:spMk id="2" creationId="{AB520543-2668-2B31-31A2-DFDD593CB794}"/>
          </ac:spMkLst>
        </pc:spChg>
        <pc:spChg chg="mod">
          <ac:chgData name="Emma Farrow - Senior Analyst" userId="c1abfc49-158e-45b9-aeb7-de68c6c40f1f" providerId="ADAL" clId="{B2400A33-80A4-49F3-8E6C-56D3429BD1E1}" dt="2024-01-31T10:34:21.045" v="45" actId="1076"/>
          <ac:spMkLst>
            <pc:docMk/>
            <pc:sldMk cId="401757023" sldId="342"/>
            <ac:spMk id="5" creationId="{7429DD10-F43B-4606-B778-03E142C6DB75}"/>
          </ac:spMkLst>
        </pc:spChg>
        <pc:spChg chg="mod">
          <ac:chgData name="Emma Farrow - Senior Analyst" userId="c1abfc49-158e-45b9-aeb7-de68c6c40f1f" providerId="ADAL" clId="{B2400A33-80A4-49F3-8E6C-56D3429BD1E1}" dt="2024-01-31T10:33:07.020" v="42" actId="1076"/>
          <ac:spMkLst>
            <pc:docMk/>
            <pc:sldMk cId="401757023" sldId="342"/>
            <ac:spMk id="7" creationId="{E1259ECB-9805-9D4A-9546-58CCCE396689}"/>
          </ac:spMkLst>
        </pc:spChg>
        <pc:spChg chg="add mod">
          <ac:chgData name="Emma Farrow - Senior Analyst" userId="c1abfc49-158e-45b9-aeb7-de68c6c40f1f" providerId="ADAL" clId="{B2400A33-80A4-49F3-8E6C-56D3429BD1E1}" dt="2024-01-31T10:34:45.972" v="74" actId="20577"/>
          <ac:spMkLst>
            <pc:docMk/>
            <pc:sldMk cId="401757023" sldId="342"/>
            <ac:spMk id="10" creationId="{CA94E050-BE45-1428-BFAE-E4F11BF13393}"/>
          </ac:spMkLst>
        </pc:spChg>
        <pc:spChg chg="mod">
          <ac:chgData name="Emma Farrow - Senior Analyst" userId="c1abfc49-158e-45b9-aeb7-de68c6c40f1f" providerId="ADAL" clId="{B2400A33-80A4-49F3-8E6C-56D3429BD1E1}" dt="2024-01-31T10:33:07.020" v="42" actId="1076"/>
          <ac:spMkLst>
            <pc:docMk/>
            <pc:sldMk cId="401757023" sldId="342"/>
            <ac:spMk id="11" creationId="{E3F37DB4-6640-7906-3A24-DEFA0B971FE5}"/>
          </ac:spMkLst>
        </pc:spChg>
        <pc:spChg chg="mod">
          <ac:chgData name="Emma Farrow - Senior Analyst" userId="c1abfc49-158e-45b9-aeb7-de68c6c40f1f" providerId="ADAL" clId="{B2400A33-80A4-49F3-8E6C-56D3429BD1E1}" dt="2024-01-31T10:33:07.020" v="42" actId="1076"/>
          <ac:spMkLst>
            <pc:docMk/>
            <pc:sldMk cId="401757023" sldId="342"/>
            <ac:spMk id="16" creationId="{A3EE6A79-F8E4-2765-91D4-BF3BED46AA73}"/>
          </ac:spMkLst>
        </pc:spChg>
        <pc:spChg chg="mod">
          <ac:chgData name="Emma Farrow - Senior Analyst" userId="c1abfc49-158e-45b9-aeb7-de68c6c40f1f" providerId="ADAL" clId="{B2400A33-80A4-49F3-8E6C-56D3429BD1E1}" dt="2024-01-31T10:33:07.020" v="42" actId="1076"/>
          <ac:spMkLst>
            <pc:docMk/>
            <pc:sldMk cId="401757023" sldId="342"/>
            <ac:spMk id="33" creationId="{D7CEC389-AE41-3BC1-D40D-EAFA383B3E0E}"/>
          </ac:spMkLst>
        </pc:spChg>
      </pc:sldChg>
      <pc:sldChg chg="addSp delSp modSp mod">
        <pc:chgData name="Emma Farrow - Senior Analyst" userId="c1abfc49-158e-45b9-aeb7-de68c6c40f1f" providerId="ADAL" clId="{B2400A33-80A4-49F3-8E6C-56D3429BD1E1}" dt="2024-01-31T11:18:37.079" v="430" actId="255"/>
        <pc:sldMkLst>
          <pc:docMk/>
          <pc:sldMk cId="1771584535" sldId="368"/>
        </pc:sldMkLst>
        <pc:spChg chg="del">
          <ac:chgData name="Emma Farrow - Senior Analyst" userId="c1abfc49-158e-45b9-aeb7-de68c6c40f1f" providerId="ADAL" clId="{B2400A33-80A4-49F3-8E6C-56D3429BD1E1}" dt="2024-01-31T10:36:07.288" v="127" actId="478"/>
          <ac:spMkLst>
            <pc:docMk/>
            <pc:sldMk cId="1771584535" sldId="368"/>
            <ac:spMk id="2" creationId="{AB520543-2668-2B31-31A2-DFDD593CB794}"/>
          </ac:spMkLst>
        </pc:spChg>
        <pc:spChg chg="mod">
          <ac:chgData name="Emma Farrow - Senior Analyst" userId="c1abfc49-158e-45b9-aeb7-de68c6c40f1f" providerId="ADAL" clId="{B2400A33-80A4-49F3-8E6C-56D3429BD1E1}" dt="2024-01-31T11:18:37.079" v="430" actId="255"/>
          <ac:spMkLst>
            <pc:docMk/>
            <pc:sldMk cId="1771584535" sldId="368"/>
            <ac:spMk id="4" creationId="{AA3AE6AC-16FC-5DCE-230F-F0DE9B0CDCE2}"/>
          </ac:spMkLst>
        </pc:spChg>
        <pc:spChg chg="add mod">
          <ac:chgData name="Emma Farrow - Senior Analyst" userId="c1abfc49-158e-45b9-aeb7-de68c6c40f1f" providerId="ADAL" clId="{B2400A33-80A4-49F3-8E6C-56D3429BD1E1}" dt="2024-01-31T10:36:17.346" v="155" actId="20577"/>
          <ac:spMkLst>
            <pc:docMk/>
            <pc:sldMk cId="1771584535" sldId="368"/>
            <ac:spMk id="6" creationId="{F1E915E5-1DCA-E422-987A-5A6CF039537B}"/>
          </ac:spMkLst>
        </pc:spChg>
      </pc:sldChg>
      <pc:sldChg chg="addSp delSp modSp mod">
        <pc:chgData name="Emma Farrow - Senior Analyst" userId="c1abfc49-158e-45b9-aeb7-de68c6c40f1f" providerId="ADAL" clId="{B2400A33-80A4-49F3-8E6C-56D3429BD1E1}" dt="2024-01-31T10:54:13.832" v="321" actId="12"/>
        <pc:sldMkLst>
          <pc:docMk/>
          <pc:sldMk cId="2483854372" sldId="387"/>
        </pc:sldMkLst>
        <pc:spChg chg="del">
          <ac:chgData name="Emma Farrow - Senior Analyst" userId="c1abfc49-158e-45b9-aeb7-de68c6c40f1f" providerId="ADAL" clId="{B2400A33-80A4-49F3-8E6C-56D3429BD1E1}" dt="2024-01-31T10:37:30.923" v="164" actId="478"/>
          <ac:spMkLst>
            <pc:docMk/>
            <pc:sldMk cId="2483854372" sldId="387"/>
            <ac:spMk id="2" creationId="{AB520543-2668-2B31-31A2-DFDD593CB794}"/>
          </ac:spMkLst>
        </pc:spChg>
        <pc:spChg chg="del mod">
          <ac:chgData name="Emma Farrow - Senior Analyst" userId="c1abfc49-158e-45b9-aeb7-de68c6c40f1f" providerId="ADAL" clId="{B2400A33-80A4-49F3-8E6C-56D3429BD1E1}" dt="2024-01-31T10:40:01.795" v="260" actId="478"/>
          <ac:spMkLst>
            <pc:docMk/>
            <pc:sldMk cId="2483854372" sldId="387"/>
            <ac:spMk id="3" creationId="{54496C26-F5D5-B51D-4B62-06541184CC51}"/>
          </ac:spMkLst>
        </pc:spChg>
        <pc:spChg chg="add mod">
          <ac:chgData name="Emma Farrow - Senior Analyst" userId="c1abfc49-158e-45b9-aeb7-de68c6c40f1f" providerId="ADAL" clId="{B2400A33-80A4-49F3-8E6C-56D3429BD1E1}" dt="2024-01-31T10:43:28.320" v="289" actId="20577"/>
          <ac:spMkLst>
            <pc:docMk/>
            <pc:sldMk cId="2483854372" sldId="387"/>
            <ac:spMk id="6" creationId="{7AD85A6F-89D3-199D-89E6-C1D4D7FE6779}"/>
          </ac:spMkLst>
        </pc:spChg>
        <pc:spChg chg="add mod">
          <ac:chgData name="Emma Farrow - Senior Analyst" userId="c1abfc49-158e-45b9-aeb7-de68c6c40f1f" providerId="ADAL" clId="{B2400A33-80A4-49F3-8E6C-56D3429BD1E1}" dt="2024-01-31T10:54:13.832" v="321" actId="12"/>
          <ac:spMkLst>
            <pc:docMk/>
            <pc:sldMk cId="2483854372" sldId="387"/>
            <ac:spMk id="7" creationId="{F94AFB26-AA8F-1DF6-29F0-1F59825F1F32}"/>
          </ac:spMkLst>
        </pc:spChg>
      </pc:sldChg>
      <pc:sldChg chg="addSp delSp modSp mod">
        <pc:chgData name="Emma Farrow - Senior Analyst" userId="c1abfc49-158e-45b9-aeb7-de68c6c40f1f" providerId="ADAL" clId="{B2400A33-80A4-49F3-8E6C-56D3429BD1E1}" dt="2024-01-31T11:18:43.248" v="431" actId="255"/>
        <pc:sldMkLst>
          <pc:docMk/>
          <pc:sldMk cId="674795045" sldId="932"/>
        </pc:sldMkLst>
        <pc:spChg chg="add del">
          <ac:chgData name="Emma Farrow - Senior Analyst" userId="c1abfc49-158e-45b9-aeb7-de68c6c40f1f" providerId="ADAL" clId="{B2400A33-80A4-49F3-8E6C-56D3429BD1E1}" dt="2024-01-31T10:35:04.232" v="81" actId="478"/>
          <ac:spMkLst>
            <pc:docMk/>
            <pc:sldMk cId="674795045" sldId="932"/>
            <ac:spMk id="2" creationId="{AB520543-2668-2B31-31A2-DFDD593CB794}"/>
          </ac:spMkLst>
        </pc:spChg>
        <pc:spChg chg="del mod">
          <ac:chgData name="Emma Farrow - Senior Analyst" userId="c1abfc49-158e-45b9-aeb7-de68c6c40f1f" providerId="ADAL" clId="{B2400A33-80A4-49F3-8E6C-56D3429BD1E1}" dt="2024-01-31T10:36:39.478" v="158" actId="478"/>
          <ac:spMkLst>
            <pc:docMk/>
            <pc:sldMk cId="674795045" sldId="932"/>
            <ac:spMk id="5" creationId="{A3E99AAF-21F5-3717-2507-883A8F2FE30D}"/>
          </ac:spMkLst>
        </pc:spChg>
        <pc:spChg chg="add del mod">
          <ac:chgData name="Emma Farrow - Senior Analyst" userId="c1abfc49-158e-45b9-aeb7-de68c6c40f1f" providerId="ADAL" clId="{B2400A33-80A4-49F3-8E6C-56D3429BD1E1}" dt="2024-01-31T10:35:00.554" v="80" actId="478"/>
          <ac:spMkLst>
            <pc:docMk/>
            <pc:sldMk cId="674795045" sldId="932"/>
            <ac:spMk id="6" creationId="{534F71E7-5E8A-56AC-2BA0-73891AB14F9E}"/>
          </ac:spMkLst>
        </pc:spChg>
        <pc:spChg chg="add del mod">
          <ac:chgData name="Emma Farrow - Senior Analyst" userId="c1abfc49-158e-45b9-aeb7-de68c6c40f1f" providerId="ADAL" clId="{B2400A33-80A4-49F3-8E6C-56D3429BD1E1}" dt="2024-01-31T10:34:59.706" v="78"/>
          <ac:spMkLst>
            <pc:docMk/>
            <pc:sldMk cId="674795045" sldId="932"/>
            <ac:spMk id="7" creationId="{1CD4223A-39ED-269D-BA1B-9993CD7B7CB1}"/>
          </ac:spMkLst>
        </pc:spChg>
        <pc:spChg chg="add mod">
          <ac:chgData name="Emma Farrow - Senior Analyst" userId="c1abfc49-158e-45b9-aeb7-de68c6c40f1f" providerId="ADAL" clId="{B2400A33-80A4-49F3-8E6C-56D3429BD1E1}" dt="2024-01-31T10:35:17.363" v="123" actId="20577"/>
          <ac:spMkLst>
            <pc:docMk/>
            <pc:sldMk cId="674795045" sldId="932"/>
            <ac:spMk id="9" creationId="{CEACB84F-5E34-2122-F42C-ED3578F2904D}"/>
          </ac:spMkLst>
        </pc:spChg>
        <pc:spChg chg="add mod">
          <ac:chgData name="Emma Farrow - Senior Analyst" userId="c1abfc49-158e-45b9-aeb7-de68c6c40f1f" providerId="ADAL" clId="{B2400A33-80A4-49F3-8E6C-56D3429BD1E1}" dt="2024-01-31T11:18:43.248" v="431" actId="255"/>
          <ac:spMkLst>
            <pc:docMk/>
            <pc:sldMk cId="674795045" sldId="932"/>
            <ac:spMk id="10" creationId="{07A9F19B-72D0-4F27-CE0E-A33C90E7ED85}"/>
          </ac:spMkLst>
        </pc:spChg>
      </pc:sldChg>
      <pc:sldChg chg="addSp delSp modSp mod">
        <pc:chgData name="Emma Farrow - Senior Analyst" userId="c1abfc49-158e-45b9-aeb7-de68c6c40f1f" providerId="ADAL" clId="{B2400A33-80A4-49F3-8E6C-56D3429BD1E1}" dt="2024-01-31T12:14:55.115" v="733" actId="948"/>
        <pc:sldMkLst>
          <pc:docMk/>
          <pc:sldMk cId="3856952300" sldId="933"/>
        </pc:sldMkLst>
        <pc:spChg chg="del">
          <ac:chgData name="Emma Farrow - Senior Analyst" userId="c1abfc49-158e-45b9-aeb7-de68c6c40f1f" providerId="ADAL" clId="{B2400A33-80A4-49F3-8E6C-56D3429BD1E1}" dt="2024-01-31T10:58:08.789" v="331" actId="478"/>
          <ac:spMkLst>
            <pc:docMk/>
            <pc:sldMk cId="3856952300" sldId="933"/>
            <ac:spMk id="2" creationId="{AB520543-2668-2B31-31A2-DFDD593CB794}"/>
          </ac:spMkLst>
        </pc:spChg>
        <pc:spChg chg="del mod">
          <ac:chgData name="Emma Farrow - Senior Analyst" userId="c1abfc49-158e-45b9-aeb7-de68c6c40f1f" providerId="ADAL" clId="{B2400A33-80A4-49F3-8E6C-56D3429BD1E1}" dt="2024-01-31T10:57:29.308" v="328" actId="478"/>
          <ac:spMkLst>
            <pc:docMk/>
            <pc:sldMk cId="3856952300" sldId="933"/>
            <ac:spMk id="3" creationId="{54496C26-F5D5-B51D-4B62-06541184CC51}"/>
          </ac:spMkLst>
        </pc:spChg>
        <pc:spChg chg="add del">
          <ac:chgData name="Emma Farrow - Senior Analyst" userId="c1abfc49-158e-45b9-aeb7-de68c6c40f1f" providerId="ADAL" clId="{B2400A33-80A4-49F3-8E6C-56D3429BD1E1}" dt="2024-01-31T10:51:26.063" v="303" actId="22"/>
          <ac:spMkLst>
            <pc:docMk/>
            <pc:sldMk cId="3856952300" sldId="933"/>
            <ac:spMk id="6" creationId="{29EB9E6E-2097-6FD6-528E-4344DE5E10B5}"/>
          </ac:spMkLst>
        </pc:spChg>
        <pc:spChg chg="add mod">
          <ac:chgData name="Emma Farrow - Senior Analyst" userId="c1abfc49-158e-45b9-aeb7-de68c6c40f1f" providerId="ADAL" clId="{B2400A33-80A4-49F3-8E6C-56D3429BD1E1}" dt="2024-01-31T12:14:55.115" v="733" actId="948"/>
          <ac:spMkLst>
            <pc:docMk/>
            <pc:sldMk cId="3856952300" sldId="933"/>
            <ac:spMk id="7" creationId="{D8C9CFBE-3996-B0D7-C7D8-F11831CC0917}"/>
          </ac:spMkLst>
        </pc:spChg>
        <pc:spChg chg="add mod">
          <ac:chgData name="Emma Farrow - Senior Analyst" userId="c1abfc49-158e-45b9-aeb7-de68c6c40f1f" providerId="ADAL" clId="{B2400A33-80A4-49F3-8E6C-56D3429BD1E1}" dt="2024-01-31T10:58:14.797" v="349" actId="20577"/>
          <ac:spMkLst>
            <pc:docMk/>
            <pc:sldMk cId="3856952300" sldId="933"/>
            <ac:spMk id="9" creationId="{41FBEA8F-23C2-D282-C3C0-BADC028985D3}"/>
          </ac:spMkLst>
        </pc:spChg>
      </pc:sldChg>
      <pc:sldChg chg="addSp delSp modSp mod">
        <pc:chgData name="Emma Farrow - Senior Analyst" userId="c1abfc49-158e-45b9-aeb7-de68c6c40f1f" providerId="ADAL" clId="{B2400A33-80A4-49F3-8E6C-56D3429BD1E1}" dt="2024-01-31T11:40:52.845" v="465" actId="207"/>
        <pc:sldMkLst>
          <pc:docMk/>
          <pc:sldMk cId="895669944" sldId="934"/>
        </pc:sldMkLst>
        <pc:spChg chg="del mod">
          <ac:chgData name="Emma Farrow - Senior Analyst" userId="c1abfc49-158e-45b9-aeb7-de68c6c40f1f" providerId="ADAL" clId="{B2400A33-80A4-49F3-8E6C-56D3429BD1E1}" dt="2024-01-31T11:17:58.577" v="423" actId="478"/>
          <ac:spMkLst>
            <pc:docMk/>
            <pc:sldMk cId="895669944" sldId="934"/>
            <ac:spMk id="3" creationId="{54496C26-F5D5-B51D-4B62-06541184CC51}"/>
          </ac:spMkLst>
        </pc:spChg>
        <pc:spChg chg="add mod">
          <ac:chgData name="Emma Farrow - Senior Analyst" userId="c1abfc49-158e-45b9-aeb7-de68c6c40f1f" providerId="ADAL" clId="{B2400A33-80A4-49F3-8E6C-56D3429BD1E1}" dt="2024-01-31T11:40:52.845" v="465" actId="207"/>
          <ac:spMkLst>
            <pc:docMk/>
            <pc:sldMk cId="895669944" sldId="934"/>
            <ac:spMk id="5" creationId="{1B8DD15A-DEF3-A69C-035B-29713F56B259}"/>
          </ac:spMkLst>
        </pc:spChg>
      </pc:sldChg>
      <pc:sldChg chg="addSp delSp modSp mod">
        <pc:chgData name="Emma Farrow - Senior Analyst" userId="c1abfc49-158e-45b9-aeb7-de68c6c40f1f" providerId="ADAL" clId="{B2400A33-80A4-49F3-8E6C-56D3429BD1E1}" dt="2024-01-31T11:18:29.690" v="429" actId="255"/>
        <pc:sldMkLst>
          <pc:docMk/>
          <pc:sldMk cId="3201126114" sldId="935"/>
        </pc:sldMkLst>
        <pc:spChg chg="mod">
          <ac:chgData name="Emma Farrow - Senior Analyst" userId="c1abfc49-158e-45b9-aeb7-de68c6c40f1f" providerId="ADAL" clId="{B2400A33-80A4-49F3-8E6C-56D3429BD1E1}" dt="2024-01-31T10:43:56.270" v="290" actId="20577"/>
          <ac:spMkLst>
            <pc:docMk/>
            <pc:sldMk cId="3201126114" sldId="935"/>
            <ac:spMk id="2" creationId="{AB520543-2668-2B31-31A2-DFDD593CB794}"/>
          </ac:spMkLst>
        </pc:spChg>
        <pc:spChg chg="del mod">
          <ac:chgData name="Emma Farrow - Senior Analyst" userId="c1abfc49-158e-45b9-aeb7-de68c6c40f1f" providerId="ADAL" clId="{B2400A33-80A4-49F3-8E6C-56D3429BD1E1}" dt="2024-01-31T10:52:09.610" v="311" actId="478"/>
          <ac:spMkLst>
            <pc:docMk/>
            <pc:sldMk cId="3201126114" sldId="935"/>
            <ac:spMk id="3" creationId="{54496C26-F5D5-B51D-4B62-06541184CC51}"/>
          </ac:spMkLst>
        </pc:spChg>
        <pc:spChg chg="add del mod">
          <ac:chgData name="Emma Farrow - Senior Analyst" userId="c1abfc49-158e-45b9-aeb7-de68c6c40f1f" providerId="ADAL" clId="{B2400A33-80A4-49F3-8E6C-56D3429BD1E1}" dt="2024-01-31T10:51:28.638" v="305"/>
          <ac:spMkLst>
            <pc:docMk/>
            <pc:sldMk cId="3201126114" sldId="935"/>
            <ac:spMk id="5" creationId="{8205D286-A49E-F484-C8FC-B459FDD8B550}"/>
          </ac:spMkLst>
        </pc:spChg>
        <pc:spChg chg="add mod">
          <ac:chgData name="Emma Farrow - Senior Analyst" userId="c1abfc49-158e-45b9-aeb7-de68c6c40f1f" providerId="ADAL" clId="{B2400A33-80A4-49F3-8E6C-56D3429BD1E1}" dt="2024-01-31T11:18:29.690" v="429" actId="255"/>
          <ac:spMkLst>
            <pc:docMk/>
            <pc:sldMk cId="3201126114" sldId="935"/>
            <ac:spMk id="6" creationId="{070D8079-2B4B-D066-7725-0B6C05360496}"/>
          </ac:spMkLst>
        </pc:spChg>
      </pc:sldChg>
      <pc:sldChg chg="addSp delSp modSp mod">
        <pc:chgData name="Emma Farrow - Senior Analyst" userId="c1abfc49-158e-45b9-aeb7-de68c6c40f1f" providerId="ADAL" clId="{B2400A33-80A4-49F3-8E6C-56D3429BD1E1}" dt="2024-01-31T11:49:31.290" v="487" actId="2711"/>
        <pc:sldMkLst>
          <pc:docMk/>
          <pc:sldMk cId="1712037995" sldId="936"/>
        </pc:sldMkLst>
        <pc:spChg chg="del mod">
          <ac:chgData name="Emma Farrow - Senior Analyst" userId="c1abfc49-158e-45b9-aeb7-de68c6c40f1f" providerId="ADAL" clId="{B2400A33-80A4-49F3-8E6C-56D3429BD1E1}" dt="2024-01-31T11:49:08.235" v="484" actId="478"/>
          <ac:spMkLst>
            <pc:docMk/>
            <pc:sldMk cId="1712037995" sldId="936"/>
            <ac:spMk id="2" creationId="{AB520543-2668-2B31-31A2-DFDD593CB794}"/>
          </ac:spMkLst>
        </pc:spChg>
        <pc:spChg chg="add del mod">
          <ac:chgData name="Emma Farrow - Senior Analyst" userId="c1abfc49-158e-45b9-aeb7-de68c6c40f1f" providerId="ADAL" clId="{B2400A33-80A4-49F3-8E6C-56D3429BD1E1}" dt="2024-01-31T11:41:54.793" v="472" actId="478"/>
          <ac:spMkLst>
            <pc:docMk/>
            <pc:sldMk cId="1712037995" sldId="936"/>
            <ac:spMk id="3" creationId="{54496C26-F5D5-B51D-4B62-06541184CC51}"/>
          </ac:spMkLst>
        </pc:spChg>
        <pc:spChg chg="add del mod">
          <ac:chgData name="Emma Farrow - Senior Analyst" userId="c1abfc49-158e-45b9-aeb7-de68c6c40f1f" providerId="ADAL" clId="{B2400A33-80A4-49F3-8E6C-56D3429BD1E1}" dt="2024-01-31T11:40:39.665" v="462"/>
          <ac:spMkLst>
            <pc:docMk/>
            <pc:sldMk cId="1712037995" sldId="936"/>
            <ac:spMk id="5" creationId="{A11CC369-43DF-2518-0FB3-AFC4AA938596}"/>
          </ac:spMkLst>
        </pc:spChg>
        <pc:spChg chg="add mod">
          <ac:chgData name="Emma Farrow - Senior Analyst" userId="c1abfc49-158e-45b9-aeb7-de68c6c40f1f" providerId="ADAL" clId="{B2400A33-80A4-49F3-8E6C-56D3429BD1E1}" dt="2024-01-31T11:49:31.290" v="487" actId="2711"/>
          <ac:spMkLst>
            <pc:docMk/>
            <pc:sldMk cId="1712037995" sldId="936"/>
            <ac:spMk id="6" creationId="{5F35B9B7-A756-C720-E055-9DB5CA25E651}"/>
          </ac:spMkLst>
        </pc:spChg>
        <pc:spChg chg="add mod">
          <ac:chgData name="Emma Farrow - Senior Analyst" userId="c1abfc49-158e-45b9-aeb7-de68c6c40f1f" providerId="ADAL" clId="{B2400A33-80A4-49F3-8E6C-56D3429BD1E1}" dt="2024-01-31T11:49:15.885" v="486" actId="14100"/>
          <ac:spMkLst>
            <pc:docMk/>
            <pc:sldMk cId="1712037995" sldId="936"/>
            <ac:spMk id="8" creationId="{EA8A9BDA-C64A-2A86-32D5-ADB6A166BCCC}"/>
          </ac:spMkLst>
        </pc:spChg>
      </pc:sldChg>
      <pc:sldChg chg="addSp delSp modSp mod">
        <pc:chgData name="Emma Farrow - Senior Analyst" userId="c1abfc49-158e-45b9-aeb7-de68c6c40f1f" providerId="ADAL" clId="{B2400A33-80A4-49F3-8E6C-56D3429BD1E1}" dt="2024-01-31T12:15:16.919" v="738" actId="114"/>
        <pc:sldMkLst>
          <pc:docMk/>
          <pc:sldMk cId="3274939154" sldId="937"/>
        </pc:sldMkLst>
        <pc:spChg chg="del">
          <ac:chgData name="Emma Farrow - Senior Analyst" userId="c1abfc49-158e-45b9-aeb7-de68c6c40f1f" providerId="ADAL" clId="{B2400A33-80A4-49F3-8E6C-56D3429BD1E1}" dt="2024-01-31T11:57:56.841" v="512" actId="478"/>
          <ac:spMkLst>
            <pc:docMk/>
            <pc:sldMk cId="3274939154" sldId="937"/>
            <ac:spMk id="2" creationId="{AB520543-2668-2B31-31A2-DFDD593CB794}"/>
          </ac:spMkLst>
        </pc:spChg>
        <pc:spChg chg="add del mod">
          <ac:chgData name="Emma Farrow - Senior Analyst" userId="c1abfc49-158e-45b9-aeb7-de68c6c40f1f" providerId="ADAL" clId="{B2400A33-80A4-49F3-8E6C-56D3429BD1E1}" dt="2024-01-31T11:55:39.876" v="494" actId="478"/>
          <ac:spMkLst>
            <pc:docMk/>
            <pc:sldMk cId="3274939154" sldId="937"/>
            <ac:spMk id="3" creationId="{54496C26-F5D5-B51D-4B62-06541184CC51}"/>
          </ac:spMkLst>
        </pc:spChg>
        <pc:spChg chg="add mod">
          <ac:chgData name="Emma Farrow - Senior Analyst" userId="c1abfc49-158e-45b9-aeb7-de68c6c40f1f" providerId="ADAL" clId="{B2400A33-80A4-49F3-8E6C-56D3429BD1E1}" dt="2024-01-31T12:15:16.919" v="738" actId="114"/>
          <ac:spMkLst>
            <pc:docMk/>
            <pc:sldMk cId="3274939154" sldId="937"/>
            <ac:spMk id="5" creationId="{FDF1BA6F-B96F-560F-CF59-5E7F2D31D95D}"/>
          </ac:spMkLst>
        </pc:spChg>
        <pc:spChg chg="add mod">
          <ac:chgData name="Emma Farrow - Senior Analyst" userId="c1abfc49-158e-45b9-aeb7-de68c6c40f1f" providerId="ADAL" clId="{B2400A33-80A4-49F3-8E6C-56D3429BD1E1}" dt="2024-01-31T11:58:14.926" v="570" actId="14100"/>
          <ac:spMkLst>
            <pc:docMk/>
            <pc:sldMk cId="3274939154" sldId="937"/>
            <ac:spMk id="7" creationId="{95AB46BD-2C8E-A61F-4605-8861D0C3CA31}"/>
          </ac:spMkLst>
        </pc:spChg>
        <pc:spChg chg="add del mod">
          <ac:chgData name="Emma Farrow - Senior Analyst" userId="c1abfc49-158e-45b9-aeb7-de68c6c40f1f" providerId="ADAL" clId="{B2400A33-80A4-49F3-8E6C-56D3429BD1E1}" dt="2024-01-31T11:59:01.137" v="608" actId="478"/>
          <ac:spMkLst>
            <pc:docMk/>
            <pc:sldMk cId="3274939154" sldId="937"/>
            <ac:spMk id="8" creationId="{E21551DF-D996-F7E3-2A4D-8846EE233713}"/>
          </ac:spMkLst>
        </pc:spChg>
      </pc:sldChg>
      <pc:sldChg chg="addSp delSp modSp mod">
        <pc:chgData name="Emma Farrow - Senior Analyst" userId="c1abfc49-158e-45b9-aeb7-de68c6c40f1f" providerId="ADAL" clId="{B2400A33-80A4-49F3-8E6C-56D3429BD1E1}" dt="2024-01-31T11:59:09.400" v="612"/>
        <pc:sldMkLst>
          <pc:docMk/>
          <pc:sldMk cId="2915229945" sldId="938"/>
        </pc:sldMkLst>
        <pc:spChg chg="del">
          <ac:chgData name="Emma Farrow - Senior Analyst" userId="c1abfc49-158e-45b9-aeb7-de68c6c40f1f" providerId="ADAL" clId="{B2400A33-80A4-49F3-8E6C-56D3429BD1E1}" dt="2024-01-31T11:58:20.570" v="571" actId="478"/>
          <ac:spMkLst>
            <pc:docMk/>
            <pc:sldMk cId="2915229945" sldId="938"/>
            <ac:spMk id="2" creationId="{AB520543-2668-2B31-31A2-DFDD593CB794}"/>
          </ac:spMkLst>
        </pc:spChg>
        <pc:spChg chg="del mod">
          <ac:chgData name="Emma Farrow - Senior Analyst" userId="c1abfc49-158e-45b9-aeb7-de68c6c40f1f" providerId="ADAL" clId="{B2400A33-80A4-49F3-8E6C-56D3429BD1E1}" dt="2024-01-31T11:59:08.930" v="611" actId="478"/>
          <ac:spMkLst>
            <pc:docMk/>
            <pc:sldMk cId="2915229945" sldId="938"/>
            <ac:spMk id="3" creationId="{54496C26-F5D5-B51D-4B62-06541184CC51}"/>
          </ac:spMkLst>
        </pc:spChg>
        <pc:spChg chg="add mod">
          <ac:chgData name="Emma Farrow - Senior Analyst" userId="c1abfc49-158e-45b9-aeb7-de68c6c40f1f" providerId="ADAL" clId="{B2400A33-80A4-49F3-8E6C-56D3429BD1E1}" dt="2024-01-31T11:58:30.226" v="603" actId="5793"/>
          <ac:spMkLst>
            <pc:docMk/>
            <pc:sldMk cId="2915229945" sldId="938"/>
            <ac:spMk id="6" creationId="{45500818-CB23-B499-E220-1EB1E1E2C86C}"/>
          </ac:spMkLst>
        </pc:spChg>
        <pc:spChg chg="add del mod">
          <ac:chgData name="Emma Farrow - Senior Analyst" userId="c1abfc49-158e-45b9-aeb7-de68c6c40f1f" providerId="ADAL" clId="{B2400A33-80A4-49F3-8E6C-56D3429BD1E1}" dt="2024-01-31T11:59:06.223" v="610"/>
          <ac:spMkLst>
            <pc:docMk/>
            <pc:sldMk cId="2915229945" sldId="938"/>
            <ac:spMk id="7" creationId="{0031D76D-1FEB-23FB-1E0F-2C1E51308E4D}"/>
          </ac:spMkLst>
        </pc:spChg>
        <pc:spChg chg="add mod">
          <ac:chgData name="Emma Farrow - Senior Analyst" userId="c1abfc49-158e-45b9-aeb7-de68c6c40f1f" providerId="ADAL" clId="{B2400A33-80A4-49F3-8E6C-56D3429BD1E1}" dt="2024-01-31T11:59:09.400" v="612"/>
          <ac:spMkLst>
            <pc:docMk/>
            <pc:sldMk cId="2915229945" sldId="938"/>
            <ac:spMk id="8" creationId="{F6C7ED5C-5B76-6953-BD2F-00E71E3AFFAE}"/>
          </ac:spMkLst>
        </pc:spChg>
      </pc:sldChg>
      <pc:sldMasterChg chg="addSp delSp modSp mod modSldLayout">
        <pc:chgData name="Emma Farrow - Senior Analyst" userId="c1abfc49-158e-45b9-aeb7-de68c6c40f1f" providerId="ADAL" clId="{B2400A33-80A4-49F3-8E6C-56D3429BD1E1}" dt="2024-01-31T10:30:40.297" v="25"/>
        <pc:sldMasterMkLst>
          <pc:docMk/>
          <pc:sldMasterMk cId="2787047283" sldId="2147483670"/>
        </pc:sldMasterMkLst>
        <pc:spChg chg="add del mod">
          <ac:chgData name="Emma Farrow - Senior Analyst" userId="c1abfc49-158e-45b9-aeb7-de68c6c40f1f" providerId="ADAL" clId="{B2400A33-80A4-49F3-8E6C-56D3429BD1E1}" dt="2024-01-31T10:27:50.289" v="13" actId="478"/>
          <ac:spMkLst>
            <pc:docMk/>
            <pc:sldMasterMk cId="2787047283" sldId="2147483670"/>
            <ac:spMk id="7" creationId="{E0150C89-F513-7C00-8235-9653096BCCA3}"/>
          </ac:spMkLst>
        </pc:spChg>
        <pc:sldLayoutChg chg="addSp modSp">
          <pc:chgData name="Emma Farrow - Senior Analyst" userId="c1abfc49-158e-45b9-aeb7-de68c6c40f1f" providerId="ADAL" clId="{B2400A33-80A4-49F3-8E6C-56D3429BD1E1}" dt="2024-01-31T10:26:41.715" v="2"/>
          <pc:sldLayoutMkLst>
            <pc:docMk/>
            <pc:sldMasterMk cId="2787047283" sldId="2147483670"/>
            <pc:sldLayoutMk cId="2251962370" sldId="2147483673"/>
          </pc:sldLayoutMkLst>
          <pc:spChg chg="add mod">
            <ac:chgData name="Emma Farrow - Senior Analyst" userId="c1abfc49-158e-45b9-aeb7-de68c6c40f1f" providerId="ADAL" clId="{B2400A33-80A4-49F3-8E6C-56D3429BD1E1}" dt="2024-01-31T10:26:41.715" v="2"/>
            <ac:spMkLst>
              <pc:docMk/>
              <pc:sldMasterMk cId="2787047283" sldId="2147483670"/>
              <pc:sldLayoutMk cId="2251962370" sldId="2147483673"/>
              <ac:spMk id="3" creationId="{7B20F294-AB52-1FF9-18A7-4BE9E41CAA99}"/>
            </ac:spMkLst>
          </pc:spChg>
        </pc:sldLayoutChg>
        <pc:sldLayoutChg chg="addSp modSp">
          <pc:chgData name="Emma Farrow - Senior Analyst" userId="c1abfc49-158e-45b9-aeb7-de68c6c40f1f" providerId="ADAL" clId="{B2400A33-80A4-49F3-8E6C-56D3429BD1E1}" dt="2024-01-31T10:26:43.622" v="3"/>
          <pc:sldLayoutMkLst>
            <pc:docMk/>
            <pc:sldMasterMk cId="2787047283" sldId="2147483670"/>
            <pc:sldLayoutMk cId="2144548309" sldId="2147483674"/>
          </pc:sldLayoutMkLst>
          <pc:spChg chg="add mod">
            <ac:chgData name="Emma Farrow - Senior Analyst" userId="c1abfc49-158e-45b9-aeb7-de68c6c40f1f" providerId="ADAL" clId="{B2400A33-80A4-49F3-8E6C-56D3429BD1E1}" dt="2024-01-31T10:26:43.622" v="3"/>
            <ac:spMkLst>
              <pc:docMk/>
              <pc:sldMasterMk cId="2787047283" sldId="2147483670"/>
              <pc:sldLayoutMk cId="2144548309" sldId="2147483674"/>
              <ac:spMk id="4" creationId="{756FBB5D-E394-B248-D844-BAF3F100F0A7}"/>
            </ac:spMkLst>
          </pc:spChg>
        </pc:sldLayoutChg>
        <pc:sldLayoutChg chg="addSp delSp modSp mod">
          <pc:chgData name="Emma Farrow - Senior Analyst" userId="c1abfc49-158e-45b9-aeb7-de68c6c40f1f" providerId="ADAL" clId="{B2400A33-80A4-49F3-8E6C-56D3429BD1E1}" dt="2024-01-31T10:30:10.275" v="21"/>
          <pc:sldLayoutMkLst>
            <pc:docMk/>
            <pc:sldMasterMk cId="2787047283" sldId="2147483670"/>
            <pc:sldLayoutMk cId="3459481196" sldId="2147483676"/>
          </pc:sldLayoutMkLst>
          <pc:spChg chg="add del mod">
            <ac:chgData name="Emma Farrow - Senior Analyst" userId="c1abfc49-158e-45b9-aeb7-de68c6c40f1f" providerId="ADAL" clId="{B2400A33-80A4-49F3-8E6C-56D3429BD1E1}" dt="2024-01-31T10:30:09.879" v="20" actId="478"/>
            <ac:spMkLst>
              <pc:docMk/>
              <pc:sldMasterMk cId="2787047283" sldId="2147483670"/>
              <pc:sldLayoutMk cId="3459481196" sldId="2147483676"/>
              <ac:spMk id="4" creationId="{4FEC5EEC-0734-E0E0-78F6-93B1DB3BA93D}"/>
            </ac:spMkLst>
          </pc:spChg>
          <pc:spChg chg="add mod">
            <ac:chgData name="Emma Farrow - Senior Analyst" userId="c1abfc49-158e-45b9-aeb7-de68c6c40f1f" providerId="ADAL" clId="{B2400A33-80A4-49F3-8E6C-56D3429BD1E1}" dt="2024-01-31T10:30:10.275" v="21"/>
            <ac:spMkLst>
              <pc:docMk/>
              <pc:sldMasterMk cId="2787047283" sldId="2147483670"/>
              <pc:sldLayoutMk cId="3459481196" sldId="2147483676"/>
              <ac:spMk id="5" creationId="{9ADF801B-229D-B5DB-910A-E027B1004EC3}"/>
            </ac:spMkLst>
          </pc:spChg>
        </pc:sldLayoutChg>
        <pc:sldLayoutChg chg="addSp modSp">
          <pc:chgData name="Emma Farrow - Senior Analyst" userId="c1abfc49-158e-45b9-aeb7-de68c6c40f1f" providerId="ADAL" clId="{B2400A33-80A4-49F3-8E6C-56D3429BD1E1}" dt="2024-01-31T10:26:53.348" v="7"/>
          <pc:sldLayoutMkLst>
            <pc:docMk/>
            <pc:sldMasterMk cId="2787047283" sldId="2147483670"/>
            <pc:sldLayoutMk cId="583086910" sldId="2147483679"/>
          </pc:sldLayoutMkLst>
          <pc:spChg chg="add mod">
            <ac:chgData name="Emma Farrow - Senior Analyst" userId="c1abfc49-158e-45b9-aeb7-de68c6c40f1f" providerId="ADAL" clId="{B2400A33-80A4-49F3-8E6C-56D3429BD1E1}" dt="2024-01-31T10:26:53.348" v="7"/>
            <ac:spMkLst>
              <pc:docMk/>
              <pc:sldMasterMk cId="2787047283" sldId="2147483670"/>
              <pc:sldLayoutMk cId="583086910" sldId="2147483679"/>
              <ac:spMk id="3" creationId="{C54ACB39-9583-D12A-B57E-AA3EEB7C43E1}"/>
            </ac:spMkLst>
          </pc:spChg>
        </pc:sldLayoutChg>
        <pc:sldLayoutChg chg="addSp modSp">
          <pc:chgData name="Emma Farrow - Senior Analyst" userId="c1abfc49-158e-45b9-aeb7-de68c6c40f1f" providerId="ADAL" clId="{B2400A33-80A4-49F3-8E6C-56D3429BD1E1}" dt="2024-01-31T10:26:56.444" v="8"/>
          <pc:sldLayoutMkLst>
            <pc:docMk/>
            <pc:sldMasterMk cId="2787047283" sldId="2147483670"/>
            <pc:sldLayoutMk cId="1998881413" sldId="2147483680"/>
          </pc:sldLayoutMkLst>
          <pc:spChg chg="add mod">
            <ac:chgData name="Emma Farrow - Senior Analyst" userId="c1abfc49-158e-45b9-aeb7-de68c6c40f1f" providerId="ADAL" clId="{B2400A33-80A4-49F3-8E6C-56D3429BD1E1}" dt="2024-01-31T10:26:56.444" v="8"/>
            <ac:spMkLst>
              <pc:docMk/>
              <pc:sldMasterMk cId="2787047283" sldId="2147483670"/>
              <pc:sldLayoutMk cId="1998881413" sldId="2147483680"/>
              <ac:spMk id="3" creationId="{412FEDEF-F686-2331-AF5F-430995ABCD8F}"/>
            </ac:spMkLst>
          </pc:spChg>
        </pc:sldLayoutChg>
        <pc:sldLayoutChg chg="addSp modSp">
          <pc:chgData name="Emma Farrow - Senior Analyst" userId="c1abfc49-158e-45b9-aeb7-de68c6c40f1f" providerId="ADAL" clId="{B2400A33-80A4-49F3-8E6C-56D3429BD1E1}" dt="2024-01-31T10:26:58.989" v="10"/>
          <pc:sldLayoutMkLst>
            <pc:docMk/>
            <pc:sldMasterMk cId="2787047283" sldId="2147483670"/>
            <pc:sldLayoutMk cId="3796317731" sldId="2147483682"/>
          </pc:sldLayoutMkLst>
          <pc:spChg chg="add mod">
            <ac:chgData name="Emma Farrow - Senior Analyst" userId="c1abfc49-158e-45b9-aeb7-de68c6c40f1f" providerId="ADAL" clId="{B2400A33-80A4-49F3-8E6C-56D3429BD1E1}" dt="2024-01-31T10:26:58.989" v="10"/>
            <ac:spMkLst>
              <pc:docMk/>
              <pc:sldMasterMk cId="2787047283" sldId="2147483670"/>
              <pc:sldLayoutMk cId="3796317731" sldId="2147483682"/>
              <ac:spMk id="3" creationId="{926F5524-914F-83D7-6505-D9780CB9B54C}"/>
            </ac:spMkLst>
          </pc:spChg>
        </pc:sldLayoutChg>
        <pc:sldLayoutChg chg="addSp modSp">
          <pc:chgData name="Emma Farrow - Senior Analyst" userId="c1abfc49-158e-45b9-aeb7-de68c6c40f1f" providerId="ADAL" clId="{B2400A33-80A4-49F3-8E6C-56D3429BD1E1}" dt="2024-01-31T10:27:01.577" v="11"/>
          <pc:sldLayoutMkLst>
            <pc:docMk/>
            <pc:sldMasterMk cId="2787047283" sldId="2147483670"/>
            <pc:sldLayoutMk cId="326760740" sldId="2147483684"/>
          </pc:sldLayoutMkLst>
          <pc:spChg chg="add mod">
            <ac:chgData name="Emma Farrow - Senior Analyst" userId="c1abfc49-158e-45b9-aeb7-de68c6c40f1f" providerId="ADAL" clId="{B2400A33-80A4-49F3-8E6C-56D3429BD1E1}" dt="2024-01-31T10:27:01.577" v="11"/>
            <ac:spMkLst>
              <pc:docMk/>
              <pc:sldMasterMk cId="2787047283" sldId="2147483670"/>
              <pc:sldLayoutMk cId="326760740" sldId="2147483684"/>
              <ac:spMk id="3" creationId="{431A8AC4-94A7-400F-B6A2-B40D5166A4B1}"/>
            </ac:spMkLst>
          </pc:spChg>
        </pc:sldLayoutChg>
        <pc:sldLayoutChg chg="addSp modSp">
          <pc:chgData name="Emma Farrow - Senior Analyst" userId="c1abfc49-158e-45b9-aeb7-de68c6c40f1f" providerId="ADAL" clId="{B2400A33-80A4-49F3-8E6C-56D3429BD1E1}" dt="2024-01-31T10:27:02.510" v="12"/>
          <pc:sldLayoutMkLst>
            <pc:docMk/>
            <pc:sldMasterMk cId="2787047283" sldId="2147483670"/>
            <pc:sldLayoutMk cId="4093389838" sldId="2147483685"/>
          </pc:sldLayoutMkLst>
          <pc:spChg chg="add mod">
            <ac:chgData name="Emma Farrow - Senior Analyst" userId="c1abfc49-158e-45b9-aeb7-de68c6c40f1f" providerId="ADAL" clId="{B2400A33-80A4-49F3-8E6C-56D3429BD1E1}" dt="2024-01-31T10:27:02.510" v="12"/>
            <ac:spMkLst>
              <pc:docMk/>
              <pc:sldMasterMk cId="2787047283" sldId="2147483670"/>
              <pc:sldLayoutMk cId="4093389838" sldId="2147483685"/>
              <ac:spMk id="2" creationId="{735DD596-1A7D-1A5F-1320-7076325AC419}"/>
            </ac:spMkLst>
          </pc:spChg>
        </pc:sldLayoutChg>
        <pc:sldLayoutChg chg="modSp mod">
          <pc:chgData name="Emma Farrow - Senior Analyst" userId="c1abfc49-158e-45b9-aeb7-de68c6c40f1f" providerId="ADAL" clId="{B2400A33-80A4-49F3-8E6C-56D3429BD1E1}" dt="2024-01-31T10:26:15.565" v="0" actId="1076"/>
          <pc:sldLayoutMkLst>
            <pc:docMk/>
            <pc:sldMasterMk cId="2787047283" sldId="2147483670"/>
            <pc:sldLayoutMk cId="3791787099" sldId="2147483763"/>
          </pc:sldLayoutMkLst>
          <pc:spChg chg="mod">
            <ac:chgData name="Emma Farrow - Senior Analyst" userId="c1abfc49-158e-45b9-aeb7-de68c6c40f1f" providerId="ADAL" clId="{B2400A33-80A4-49F3-8E6C-56D3429BD1E1}" dt="2024-01-31T10:26:15.565" v="0" actId="1076"/>
            <ac:spMkLst>
              <pc:docMk/>
              <pc:sldMasterMk cId="2787047283" sldId="2147483670"/>
              <pc:sldLayoutMk cId="3791787099" sldId="2147483763"/>
              <ac:spMk id="13" creationId="{3ADCE5EF-09EF-9441-AA43-D20BC71C4023}"/>
            </ac:spMkLst>
          </pc:spChg>
        </pc:sldLayoutChg>
        <pc:sldLayoutChg chg="addSp delSp modSp mod">
          <pc:chgData name="Emma Farrow - Senior Analyst" userId="c1abfc49-158e-45b9-aeb7-de68c6c40f1f" providerId="ADAL" clId="{B2400A33-80A4-49F3-8E6C-56D3429BD1E1}" dt="2024-01-31T10:30:13.470" v="23"/>
          <pc:sldLayoutMkLst>
            <pc:docMk/>
            <pc:sldMasterMk cId="2787047283" sldId="2147483670"/>
            <pc:sldLayoutMk cId="2190410345" sldId="2147484190"/>
          </pc:sldLayoutMkLst>
          <pc:spChg chg="add del mod">
            <ac:chgData name="Emma Farrow - Senior Analyst" userId="c1abfc49-158e-45b9-aeb7-de68c6c40f1f" providerId="ADAL" clId="{B2400A33-80A4-49F3-8E6C-56D3429BD1E1}" dt="2024-01-31T10:30:13.071" v="22" actId="478"/>
            <ac:spMkLst>
              <pc:docMk/>
              <pc:sldMasterMk cId="2787047283" sldId="2147483670"/>
              <pc:sldLayoutMk cId="2190410345" sldId="2147484190"/>
              <ac:spMk id="5" creationId="{8F7959AC-CF45-6F8F-A743-ACEB1C8C9B12}"/>
            </ac:spMkLst>
          </pc:spChg>
          <pc:spChg chg="add mod">
            <ac:chgData name="Emma Farrow - Senior Analyst" userId="c1abfc49-158e-45b9-aeb7-de68c6c40f1f" providerId="ADAL" clId="{B2400A33-80A4-49F3-8E6C-56D3429BD1E1}" dt="2024-01-31T10:30:13.470" v="23"/>
            <ac:spMkLst>
              <pc:docMk/>
              <pc:sldMasterMk cId="2787047283" sldId="2147483670"/>
              <pc:sldLayoutMk cId="2190410345" sldId="2147484190"/>
              <ac:spMk id="6" creationId="{1E29601B-4FEE-2597-3268-FB6F6A927469}"/>
            </ac:spMkLst>
          </pc:spChg>
        </pc:sldLayoutChg>
        <pc:sldLayoutChg chg="addSp modSp mod">
          <pc:chgData name="Emma Farrow - Senior Analyst" userId="c1abfc49-158e-45b9-aeb7-de68c6c40f1f" providerId="ADAL" clId="{B2400A33-80A4-49F3-8E6C-56D3429BD1E1}" dt="2024-01-31T10:30:02.636" v="19" actId="1076"/>
          <pc:sldLayoutMkLst>
            <pc:docMk/>
            <pc:sldMasterMk cId="2787047283" sldId="2147483670"/>
            <pc:sldLayoutMk cId="727303773" sldId="2147484191"/>
          </pc:sldLayoutMkLst>
          <pc:spChg chg="add mod">
            <ac:chgData name="Emma Farrow - Senior Analyst" userId="c1abfc49-158e-45b9-aeb7-de68c6c40f1f" providerId="ADAL" clId="{B2400A33-80A4-49F3-8E6C-56D3429BD1E1}" dt="2024-01-31T10:30:02.636" v="19" actId="1076"/>
            <ac:spMkLst>
              <pc:docMk/>
              <pc:sldMasterMk cId="2787047283" sldId="2147483670"/>
              <pc:sldLayoutMk cId="727303773" sldId="2147484191"/>
              <ac:spMk id="6" creationId="{25C46431-73FA-3D5C-EA05-5AF06D4269BF}"/>
            </ac:spMkLst>
          </pc:spChg>
        </pc:sldLayoutChg>
        <pc:sldLayoutChg chg="addSp delSp modSp mod">
          <pc:chgData name="Emma Farrow - Senior Analyst" userId="c1abfc49-158e-45b9-aeb7-de68c6c40f1f" providerId="ADAL" clId="{B2400A33-80A4-49F3-8E6C-56D3429BD1E1}" dt="2024-01-31T10:30:40.297" v="25"/>
          <pc:sldLayoutMkLst>
            <pc:docMk/>
            <pc:sldMasterMk cId="2787047283" sldId="2147483670"/>
            <pc:sldLayoutMk cId="740105676" sldId="2147484192"/>
          </pc:sldLayoutMkLst>
          <pc:spChg chg="add del mod">
            <ac:chgData name="Emma Farrow - Senior Analyst" userId="c1abfc49-158e-45b9-aeb7-de68c6c40f1f" providerId="ADAL" clId="{B2400A33-80A4-49F3-8E6C-56D3429BD1E1}" dt="2024-01-31T10:30:39.913" v="24" actId="478"/>
            <ac:spMkLst>
              <pc:docMk/>
              <pc:sldMasterMk cId="2787047283" sldId="2147483670"/>
              <pc:sldLayoutMk cId="740105676" sldId="2147484192"/>
              <ac:spMk id="5" creationId="{F54CF023-65F8-980D-F4F0-CD2E10C980AA}"/>
            </ac:spMkLst>
          </pc:spChg>
          <pc:spChg chg="add mod">
            <ac:chgData name="Emma Farrow - Senior Analyst" userId="c1abfc49-158e-45b9-aeb7-de68c6c40f1f" providerId="ADAL" clId="{B2400A33-80A4-49F3-8E6C-56D3429BD1E1}" dt="2024-01-31T10:30:40.297" v="25"/>
            <ac:spMkLst>
              <pc:docMk/>
              <pc:sldMasterMk cId="2787047283" sldId="2147483670"/>
              <pc:sldLayoutMk cId="740105676" sldId="2147484192"/>
              <ac:spMk id="8" creationId="{C713742A-57B1-3907-A713-F534CDA0C891}"/>
            </ac:spMkLst>
          </pc:spChg>
        </pc:sldLayoutChg>
      </pc:sldMasterChg>
    </pc:docChg>
  </pc:docChgLst>
  <pc:docChgLst>
    <pc:chgData name="Emma Farrow - Senior Analyst" userId="c1abfc49-158e-45b9-aeb7-de68c6c40f1f" providerId="ADAL" clId="{10D64BCE-AC20-4021-8166-8A1976F4E0AF}"/>
    <pc:docChg chg="custSel addSld delSld modSld">
      <pc:chgData name="Emma Farrow - Senior Analyst" userId="c1abfc49-158e-45b9-aeb7-de68c6c40f1f" providerId="ADAL" clId="{10D64BCE-AC20-4021-8166-8A1976F4E0AF}" dt="2024-03-18T08:53:59.014" v="635" actId="114"/>
      <pc:docMkLst>
        <pc:docMk/>
      </pc:docMkLst>
      <pc:sldChg chg="modSp mod">
        <pc:chgData name="Emma Farrow - Senior Analyst" userId="c1abfc49-158e-45b9-aeb7-de68c6c40f1f" providerId="ADAL" clId="{10D64BCE-AC20-4021-8166-8A1976F4E0AF}" dt="2024-03-18T07:55:33.595" v="132" actId="20577"/>
        <pc:sldMkLst>
          <pc:docMk/>
          <pc:sldMk cId="2383812476" sldId="259"/>
        </pc:sldMkLst>
        <pc:spChg chg="mod">
          <ac:chgData name="Emma Farrow - Senior Analyst" userId="c1abfc49-158e-45b9-aeb7-de68c6c40f1f" providerId="ADAL" clId="{10D64BCE-AC20-4021-8166-8A1976F4E0AF}" dt="2024-03-18T07:55:33.595" v="132" actId="20577"/>
          <ac:spMkLst>
            <pc:docMk/>
            <pc:sldMk cId="2383812476" sldId="259"/>
            <ac:spMk id="3" creationId="{AE701EAF-FF00-4D7C-24FF-841947A70F7D}"/>
          </ac:spMkLst>
        </pc:spChg>
      </pc:sldChg>
      <pc:sldChg chg="modSp add mod">
        <pc:chgData name="Emma Farrow - Senior Analyst" userId="c1abfc49-158e-45b9-aeb7-de68c6c40f1f" providerId="ADAL" clId="{10D64BCE-AC20-4021-8166-8A1976F4E0AF}" dt="2024-03-18T07:57:02.702" v="136" actId="207"/>
        <pc:sldMkLst>
          <pc:docMk/>
          <pc:sldMk cId="2444680049" sldId="270"/>
        </pc:sldMkLst>
        <pc:spChg chg="mod">
          <ac:chgData name="Emma Farrow - Senior Analyst" userId="c1abfc49-158e-45b9-aeb7-de68c6c40f1f" providerId="ADAL" clId="{10D64BCE-AC20-4021-8166-8A1976F4E0AF}" dt="2024-03-18T07:54:41.600" v="56" actId="20577"/>
          <ac:spMkLst>
            <pc:docMk/>
            <pc:sldMk cId="2444680049" sldId="270"/>
            <ac:spMk id="2" creationId="{96839F10-7AEF-176A-4414-64C2538F4B79}"/>
          </ac:spMkLst>
        </pc:spChg>
        <pc:spChg chg="mod">
          <ac:chgData name="Emma Farrow - Senior Analyst" userId="c1abfc49-158e-45b9-aeb7-de68c6c40f1f" providerId="ADAL" clId="{10D64BCE-AC20-4021-8166-8A1976F4E0AF}" dt="2024-03-18T07:57:02.702" v="136" actId="207"/>
          <ac:spMkLst>
            <pc:docMk/>
            <pc:sldMk cId="2444680049" sldId="270"/>
            <ac:spMk id="3" creationId="{58CFC622-21CB-5914-8F0B-8118C5DC8A99}"/>
          </ac:spMkLst>
        </pc:spChg>
      </pc:sldChg>
      <pc:sldChg chg="modSp mod">
        <pc:chgData name="Emma Farrow - Senior Analyst" userId="c1abfc49-158e-45b9-aeb7-de68c6c40f1f" providerId="ADAL" clId="{10D64BCE-AC20-4021-8166-8A1976F4E0AF}" dt="2024-03-18T08:52:41.665" v="627" actId="255"/>
        <pc:sldMkLst>
          <pc:docMk/>
          <pc:sldMk cId="1771584535" sldId="368"/>
        </pc:sldMkLst>
        <pc:spChg chg="mod">
          <ac:chgData name="Emma Farrow - Senior Analyst" userId="c1abfc49-158e-45b9-aeb7-de68c6c40f1f" providerId="ADAL" clId="{10D64BCE-AC20-4021-8166-8A1976F4E0AF}" dt="2024-03-18T08:52:41.665" v="627" actId="255"/>
          <ac:spMkLst>
            <pc:docMk/>
            <pc:sldMk cId="1771584535" sldId="368"/>
            <ac:spMk id="4" creationId="{AA3AE6AC-16FC-5DCE-230F-F0DE9B0CDCE2}"/>
          </ac:spMkLst>
        </pc:spChg>
      </pc:sldChg>
      <pc:sldChg chg="del">
        <pc:chgData name="Emma Farrow - Senior Analyst" userId="c1abfc49-158e-45b9-aeb7-de68c6c40f1f" providerId="ADAL" clId="{10D64BCE-AC20-4021-8166-8A1976F4E0AF}" dt="2024-03-18T07:54:01.081" v="7" actId="47"/>
        <pc:sldMkLst>
          <pc:docMk/>
          <pc:sldMk cId="1658217933" sldId="425"/>
        </pc:sldMkLst>
      </pc:sldChg>
      <pc:sldChg chg="modSp mod">
        <pc:chgData name="Emma Farrow - Senior Analyst" userId="c1abfc49-158e-45b9-aeb7-de68c6c40f1f" providerId="ADAL" clId="{10D64BCE-AC20-4021-8166-8A1976F4E0AF}" dt="2024-03-18T08:53:59.014" v="635" actId="114"/>
        <pc:sldMkLst>
          <pc:docMk/>
          <pc:sldMk cId="674795045" sldId="932"/>
        </pc:sldMkLst>
        <pc:spChg chg="mod">
          <ac:chgData name="Emma Farrow - Senior Analyst" userId="c1abfc49-158e-45b9-aeb7-de68c6c40f1f" providerId="ADAL" clId="{10D64BCE-AC20-4021-8166-8A1976F4E0AF}" dt="2024-03-18T08:53:59.014" v="635" actId="114"/>
          <ac:spMkLst>
            <pc:docMk/>
            <pc:sldMk cId="674795045" sldId="932"/>
            <ac:spMk id="10" creationId="{07A9F19B-72D0-4F27-CE0E-A33C90E7ED85}"/>
          </ac:spMkLst>
        </pc:spChg>
      </pc:sldChg>
      <pc:sldChg chg="modSp mod">
        <pc:chgData name="Emma Farrow - Senior Analyst" userId="c1abfc49-158e-45b9-aeb7-de68c6c40f1f" providerId="ADAL" clId="{10D64BCE-AC20-4021-8166-8A1976F4E0AF}" dt="2024-03-18T08:41:10.839" v="491" actId="20577"/>
        <pc:sldMkLst>
          <pc:docMk/>
          <pc:sldMk cId="3856952300" sldId="933"/>
        </pc:sldMkLst>
        <pc:spChg chg="mod">
          <ac:chgData name="Emma Farrow - Senior Analyst" userId="c1abfc49-158e-45b9-aeb7-de68c6c40f1f" providerId="ADAL" clId="{10D64BCE-AC20-4021-8166-8A1976F4E0AF}" dt="2024-03-18T08:41:10.839" v="491" actId="20577"/>
          <ac:spMkLst>
            <pc:docMk/>
            <pc:sldMk cId="3856952300" sldId="933"/>
            <ac:spMk id="7" creationId="{D8C9CFBE-3996-B0D7-C7D8-F11831CC0917}"/>
          </ac:spMkLst>
        </pc:spChg>
      </pc:sldChg>
      <pc:sldChg chg="modSp mod">
        <pc:chgData name="Emma Farrow - Senior Analyst" userId="c1abfc49-158e-45b9-aeb7-de68c6c40f1f" providerId="ADAL" clId="{10D64BCE-AC20-4021-8166-8A1976F4E0AF}" dt="2024-03-18T08:53:01.939" v="629" actId="255"/>
        <pc:sldMkLst>
          <pc:docMk/>
          <pc:sldMk cId="895669944" sldId="934"/>
        </pc:sldMkLst>
        <pc:spChg chg="mod">
          <ac:chgData name="Emma Farrow - Senior Analyst" userId="c1abfc49-158e-45b9-aeb7-de68c6c40f1f" providerId="ADAL" clId="{10D64BCE-AC20-4021-8166-8A1976F4E0AF}" dt="2024-03-18T08:53:01.939" v="629" actId="255"/>
          <ac:spMkLst>
            <pc:docMk/>
            <pc:sldMk cId="895669944" sldId="934"/>
            <ac:spMk id="5" creationId="{1B8DD15A-DEF3-A69C-035B-29713F56B259}"/>
          </ac:spMkLst>
        </pc:spChg>
      </pc:sldChg>
      <pc:sldChg chg="modSp mod">
        <pc:chgData name="Emma Farrow - Senior Analyst" userId="c1abfc49-158e-45b9-aeb7-de68c6c40f1f" providerId="ADAL" clId="{10D64BCE-AC20-4021-8166-8A1976F4E0AF}" dt="2024-03-18T08:52:52.261" v="628" actId="255"/>
        <pc:sldMkLst>
          <pc:docMk/>
          <pc:sldMk cId="3201126114" sldId="935"/>
        </pc:sldMkLst>
        <pc:spChg chg="mod">
          <ac:chgData name="Emma Farrow - Senior Analyst" userId="c1abfc49-158e-45b9-aeb7-de68c6c40f1f" providerId="ADAL" clId="{10D64BCE-AC20-4021-8166-8A1976F4E0AF}" dt="2024-03-18T08:52:52.261" v="628" actId="255"/>
          <ac:spMkLst>
            <pc:docMk/>
            <pc:sldMk cId="3201126114" sldId="935"/>
            <ac:spMk id="6" creationId="{070D8079-2B4B-D066-7725-0B6C05360496}"/>
          </ac:spMkLst>
        </pc:spChg>
      </pc:sldChg>
      <pc:sldChg chg="modSp mod">
        <pc:chgData name="Emma Farrow - Senior Analyst" userId="c1abfc49-158e-45b9-aeb7-de68c6c40f1f" providerId="ADAL" clId="{10D64BCE-AC20-4021-8166-8A1976F4E0AF}" dt="2024-03-18T08:53:06.283" v="630" actId="255"/>
        <pc:sldMkLst>
          <pc:docMk/>
          <pc:sldMk cId="1712037995" sldId="936"/>
        </pc:sldMkLst>
        <pc:spChg chg="mod">
          <ac:chgData name="Emma Farrow - Senior Analyst" userId="c1abfc49-158e-45b9-aeb7-de68c6c40f1f" providerId="ADAL" clId="{10D64BCE-AC20-4021-8166-8A1976F4E0AF}" dt="2024-03-18T08:53:06.283" v="630" actId="255"/>
          <ac:spMkLst>
            <pc:docMk/>
            <pc:sldMk cId="1712037995" sldId="936"/>
            <ac:spMk id="6" creationId="{5F35B9B7-A756-C720-E055-9DB5CA25E651}"/>
          </ac:spMkLst>
        </pc:spChg>
      </pc:sldChg>
      <pc:sldChg chg="modSp mod">
        <pc:chgData name="Emma Farrow - Senior Analyst" userId="c1abfc49-158e-45b9-aeb7-de68c6c40f1f" providerId="ADAL" clId="{10D64BCE-AC20-4021-8166-8A1976F4E0AF}" dt="2024-03-18T08:53:32.184" v="633" actId="20577"/>
        <pc:sldMkLst>
          <pc:docMk/>
          <pc:sldMk cId="3274939154" sldId="937"/>
        </pc:sldMkLst>
        <pc:spChg chg="mod">
          <ac:chgData name="Emma Farrow - Senior Analyst" userId="c1abfc49-158e-45b9-aeb7-de68c6c40f1f" providerId="ADAL" clId="{10D64BCE-AC20-4021-8166-8A1976F4E0AF}" dt="2024-03-18T08:53:32.184" v="633" actId="20577"/>
          <ac:spMkLst>
            <pc:docMk/>
            <pc:sldMk cId="3274939154" sldId="937"/>
            <ac:spMk id="5" creationId="{FDF1BA6F-B96F-560F-CF59-5E7F2D31D95D}"/>
          </ac:spMkLst>
        </pc:spChg>
      </pc:sldChg>
      <pc:sldChg chg="modSp mod">
        <pc:chgData name="Emma Farrow - Senior Analyst" userId="c1abfc49-158e-45b9-aeb7-de68c6c40f1f" providerId="ADAL" clId="{10D64BCE-AC20-4021-8166-8A1976F4E0AF}" dt="2024-03-18T08:53:40.164" v="634" actId="20577"/>
        <pc:sldMkLst>
          <pc:docMk/>
          <pc:sldMk cId="2915229945" sldId="938"/>
        </pc:sldMkLst>
        <pc:spChg chg="mod">
          <ac:chgData name="Emma Farrow - Senior Analyst" userId="c1abfc49-158e-45b9-aeb7-de68c6c40f1f" providerId="ADAL" clId="{10D64BCE-AC20-4021-8166-8A1976F4E0AF}" dt="2024-03-18T08:53:40.164" v="634" actId="20577"/>
          <ac:spMkLst>
            <pc:docMk/>
            <pc:sldMk cId="2915229945" sldId="938"/>
            <ac:spMk id="8" creationId="{F6C7ED5C-5B76-6953-BD2F-00E71E3AFFA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4F294-6CE1-4EDD-8978-21B84BB05070}" type="datetimeFigureOut">
              <a:rPr lang="en-GB" smtClean="0"/>
              <a:t>18/03/2024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DA546-78BF-4EE9-A3D0-4811CB3FAFE9}" type="slidenum">
              <a:rPr lang="en-GB" smtClean="0"/>
              <a:t>‹#›</a:t>
            </a:fld>
            <a:endParaRPr lang="en-GB"/>
          </a:p>
        </p:txBody>
      </p:sp>
    </p:spTree>
    <p:extLst>
      <p:ext uri="{BB962C8B-B14F-4D97-AF65-F5344CB8AC3E}">
        <p14:creationId xmlns:p14="http://schemas.microsoft.com/office/powerpoint/2010/main" val="159995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0DA546-78BF-4EE9-A3D0-4811CB3FAFE9}" type="slidenum">
              <a:rPr lang="en-GB" smtClean="0"/>
              <a:t>7</a:t>
            </a:fld>
            <a:endParaRPr lang="en-GB"/>
          </a:p>
        </p:txBody>
      </p:sp>
    </p:spTree>
    <p:extLst>
      <p:ext uri="{BB962C8B-B14F-4D97-AF65-F5344CB8AC3E}">
        <p14:creationId xmlns:p14="http://schemas.microsoft.com/office/powerpoint/2010/main" val="123609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70DA546-78BF-4EE9-A3D0-4811CB3FAFE9}" type="slidenum">
              <a:rPr lang="en-GB" smtClean="0"/>
              <a:t>10</a:t>
            </a:fld>
            <a:endParaRPr lang="en-GB"/>
          </a:p>
        </p:txBody>
      </p:sp>
    </p:spTree>
    <p:extLst>
      <p:ext uri="{BB962C8B-B14F-4D97-AF65-F5344CB8AC3E}">
        <p14:creationId xmlns:p14="http://schemas.microsoft.com/office/powerpoint/2010/main" val="1620096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96248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6" name="Slide Number Placeholder 5">
            <a:extLst>
              <a:ext uri="{FF2B5EF4-FFF2-40B4-BE49-F238E27FC236}">
                <a16:creationId xmlns:a16="http://schemas.microsoft.com/office/drawing/2014/main" id="{25C46431-73FA-3D5C-EA05-5AF06D4269BF}"/>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727303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
        <p:nvSpPr>
          <p:cNvPr id="3" name="Slide Number Placeholder 5">
            <a:extLst>
              <a:ext uri="{FF2B5EF4-FFF2-40B4-BE49-F238E27FC236}">
                <a16:creationId xmlns:a16="http://schemas.microsoft.com/office/drawing/2014/main" id="{C54ACB39-9583-D12A-B57E-AA3EEB7C43E1}"/>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58308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412FEDEF-F686-2331-AF5F-430995ABCD8F}"/>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1998881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8" name="Slide Number Placeholder 5">
            <a:extLst>
              <a:ext uri="{FF2B5EF4-FFF2-40B4-BE49-F238E27FC236}">
                <a16:creationId xmlns:a16="http://schemas.microsoft.com/office/drawing/2014/main" id="{C713742A-57B1-3907-A713-F534CDA0C891}"/>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740105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926F5524-914F-83D7-6505-D9780CB9B54C}"/>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79631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38311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431A8AC4-94A7-400F-B6A2-B40D5166A4B1}"/>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32676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735DD596-1A7D-1A5F-1320-7076325AC419}"/>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4093389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endParaRPr lang="en-GB">
              <a:solidFill>
                <a:schemeClr val="tx1">
                  <a:lumMod val="50000"/>
                  <a:lumOff val="50000"/>
                </a:schemeClr>
              </a:solidFill>
            </a:endParaRPr>
          </a:p>
        </p:txBody>
      </p:sp>
    </p:spTree>
    <p:extLst>
      <p:ext uri="{BB962C8B-B14F-4D97-AF65-F5344CB8AC3E}">
        <p14:creationId xmlns:p14="http://schemas.microsoft.com/office/powerpoint/2010/main" val="3791787099"/>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799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289792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3" name="Slide Number Placeholder 5">
            <a:extLst>
              <a:ext uri="{FF2B5EF4-FFF2-40B4-BE49-F238E27FC236}">
                <a16:creationId xmlns:a16="http://schemas.microsoft.com/office/drawing/2014/main" id="{7B20F294-AB52-1FF9-18A7-4BE9E41CAA99}"/>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25196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756FBB5D-E394-B248-D844-BAF3F100F0A7}"/>
              </a:ext>
            </a:extLst>
          </p:cNvPr>
          <p:cNvSpPr>
            <a:spLocks noGrp="1"/>
          </p:cNvSpPr>
          <p:nvPr>
            <p:ph type="sldNum" sz="quarter" idx="4"/>
          </p:nvPr>
        </p:nvSpPr>
        <p:spPr>
          <a:xfrm>
            <a:off x="11111564"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Tree>
    <p:extLst>
      <p:ext uri="{BB962C8B-B14F-4D97-AF65-F5344CB8AC3E}">
        <p14:creationId xmlns:p14="http://schemas.microsoft.com/office/powerpoint/2010/main" val="214454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6" name="Slide Number Placeholder 5">
            <a:extLst>
              <a:ext uri="{FF2B5EF4-FFF2-40B4-BE49-F238E27FC236}">
                <a16:creationId xmlns:a16="http://schemas.microsoft.com/office/drawing/2014/main" id="{1E29601B-4FEE-2597-3268-FB6F6A927469}"/>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219041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dirty="0"/>
              <a:t>Click icon to add picture</a:t>
            </a:r>
            <a:endParaRPr lang="en-GB" dirty="0"/>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9ADF801B-229D-B5DB-910A-E027B1004EC3}"/>
              </a:ext>
            </a:extLst>
          </p:cNvPr>
          <p:cNvSpPr>
            <a:spLocks noGrp="1"/>
          </p:cNvSpPr>
          <p:nvPr>
            <p:ph type="sldNum" sz="quarter" idx="4"/>
          </p:nvPr>
        </p:nvSpPr>
        <p:spPr>
          <a:xfrm>
            <a:off x="151931"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dirty="0"/>
              <a:t>|   </a:t>
            </a:r>
            <a:fld id="{5898CC38-F149-5B45-A1B4-290B41364A0C}" type="slidenum">
              <a:rPr lang="en-GB" smtClean="0"/>
              <a:pPr/>
              <a:t>‹#›</a:t>
            </a:fld>
            <a:endParaRPr lang="en-GB" dirty="0"/>
          </a:p>
        </p:txBody>
      </p:sp>
    </p:spTree>
    <p:extLst>
      <p:ext uri="{BB962C8B-B14F-4D97-AF65-F5344CB8AC3E}">
        <p14:creationId xmlns:p14="http://schemas.microsoft.com/office/powerpoint/2010/main" val="345948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787047283"/>
      </p:ext>
    </p:extLst>
  </p:cSld>
  <p:clrMap bg1="lt1" tx1="dk1" bg2="lt2" tx2="dk2" accent1="accent1" accent2="accent2" accent3="accent3" accent4="accent4" accent5="accent5" accent6="accent6" hlink="hlink" folHlink="folHlink"/>
  <p:sldLayoutIdLst>
    <p:sldLayoutId id="2147484188" r:id="rId1"/>
    <p:sldLayoutId id="2147484189" r:id="rId2"/>
    <p:sldLayoutId id="2147483984" r:id="rId3"/>
    <p:sldLayoutId id="2147483966" r:id="rId4"/>
    <p:sldLayoutId id="2147483951" r:id="rId5"/>
    <p:sldLayoutId id="2147483673" r:id="rId6"/>
    <p:sldLayoutId id="2147483674" r:id="rId7"/>
    <p:sldLayoutId id="2147484190" r:id="rId8"/>
    <p:sldLayoutId id="2147483676" r:id="rId9"/>
    <p:sldLayoutId id="2147483677" r:id="rId10"/>
    <p:sldLayoutId id="2147484191" r:id="rId11"/>
    <p:sldLayoutId id="2147483679" r:id="rId12"/>
    <p:sldLayoutId id="2147483680" r:id="rId13"/>
    <p:sldLayoutId id="2147484192" r:id="rId14"/>
    <p:sldLayoutId id="2147483682" r:id="rId15"/>
    <p:sldLayoutId id="2147484193" r:id="rId16"/>
    <p:sldLayoutId id="2147483684" r:id="rId17"/>
    <p:sldLayoutId id="2147483685" r:id="rId18"/>
    <p:sldLayoutId id="2147483763" r:id="rId19"/>
  </p:sldLayoutIdLst>
  <p:hf hdr="0" ftr="0" dt="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userDrawn="1">
          <p15:clr>
            <a:srgbClr val="F26B43"/>
          </p15:clr>
        </p15:guide>
        <p15:guide id="13" pos="7680" userDrawn="1">
          <p15:clr>
            <a:srgbClr val="F26B43"/>
          </p15:clr>
        </p15:guide>
        <p15:guide id="14" pos="340" userDrawn="1">
          <p15:clr>
            <a:srgbClr val="F26B43"/>
          </p15:clr>
        </p15:guide>
        <p15:guide id="15" pos="7339" userDrawn="1">
          <p15:clr>
            <a:srgbClr val="F26B43"/>
          </p15:clr>
        </p15:guide>
        <p15:guide id="16" orient="horz" userDrawn="1">
          <p15:clr>
            <a:srgbClr val="F26B43"/>
          </p15:clr>
        </p15:guide>
        <p15:guide id="17" orient="horz" pos="4320" userDrawn="1">
          <p15:clr>
            <a:srgbClr val="F26B43"/>
          </p15:clr>
        </p15:guide>
        <p15:guide id="18" orient="horz" pos="408" userDrawn="1">
          <p15:clr>
            <a:srgbClr val="F26B43"/>
          </p15:clr>
        </p15:guide>
        <p15:guide id="19" orient="horz" pos="3979" userDrawn="1">
          <p15:clr>
            <a:srgbClr val="F26B43"/>
          </p15:clr>
        </p15:guide>
        <p15:guide id="20" orient="horz" pos="997" userDrawn="1">
          <p15:clr>
            <a:srgbClr val="F26B43"/>
          </p15:clr>
        </p15:guide>
        <p15:guide id="21" orient="horz" pos="1174" userDrawn="1">
          <p15:clr>
            <a:srgbClr val="F26B43"/>
          </p15:clr>
        </p15:guide>
        <p15:guide id="22" orient="horz" pos="37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data.essex.gov.uk/dataset/2nx88/phab-resources-5-commissioning-an-evaluation-supporting-document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research@essex.gov.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hyperlink" Target="https://twitter.com/Essex_CC" TargetMode="External"/><Relationship Id="rId7" Type="http://schemas.openxmlformats.org/officeDocument/2006/relationships/image" Target="../media/image21.png"/><Relationship Id="rId2" Type="http://schemas.openxmlformats.org/officeDocument/2006/relationships/hyperlink" Target="mailto:research@essex.gov.uk" TargetMode="External"/><Relationship Id="rId1" Type="http://schemas.openxmlformats.org/officeDocument/2006/relationships/slideLayout" Target="../slideLayouts/slideLayout16.xml"/><Relationship Id="rId6" Type="http://schemas.openxmlformats.org/officeDocument/2006/relationships/hyperlink" Target="https://www.facebook.com/essexcountycouncil" TargetMode="Externa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hyperlink" Target="mailto:procurement.team@essex.gov.uk" TargetMode="External"/><Relationship Id="rId2" Type="http://schemas.openxmlformats.org/officeDocument/2006/relationships/hyperlink" Target="mailto:research@essex.gov.uk"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ata.essex.gov.uk/dataset/2nx88/phab-resources-5-commissioning-an-evaluation-supporting-document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mailto:research@essex.gov.uk"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data.essex.gov.uk/dataset/2nx88/phab-resources-5-commissioning-an-evaluation-supporting-document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a:xfrm>
            <a:off x="539750" y="3698261"/>
            <a:ext cx="8375650" cy="1080000"/>
          </a:xfrm>
        </p:spPr>
        <p:txBody>
          <a:bodyPr vert="horz" lIns="0" tIns="0" rIns="0" bIns="0" rtlCol="0" anchor="t">
            <a:noAutofit/>
          </a:bodyPr>
          <a:lstStyle/>
          <a:p>
            <a:r>
              <a:rPr lang="en-GB" sz="3600" dirty="0">
                <a:latin typeface="+mn-lt"/>
                <a:cs typeface="Calibri Light"/>
              </a:rPr>
              <a:t>Research &amp; Citizen Insight</a:t>
            </a:r>
            <a:endParaRPr lang="en-US" dirty="0"/>
          </a:p>
        </p:txBody>
      </p:sp>
      <p:sp>
        <p:nvSpPr>
          <p:cNvPr id="5" name="Title 4">
            <a:extLst>
              <a:ext uri="{FF2B5EF4-FFF2-40B4-BE49-F238E27FC236}">
                <a16:creationId xmlns:a16="http://schemas.microsoft.com/office/drawing/2014/main" id="{6102917A-C2FD-1995-B80E-1385652B5B37}"/>
              </a:ext>
            </a:extLst>
          </p:cNvPr>
          <p:cNvSpPr>
            <a:spLocks noGrp="1"/>
          </p:cNvSpPr>
          <p:nvPr>
            <p:ph type="ctrTitle"/>
          </p:nvPr>
        </p:nvSpPr>
        <p:spPr>
          <a:xfrm>
            <a:off x="539750" y="1539740"/>
            <a:ext cx="11375169" cy="1620000"/>
          </a:xfrm>
        </p:spPr>
        <p:txBody>
          <a:bodyPr/>
          <a:lstStyle/>
          <a:p>
            <a:r>
              <a:rPr lang="en-US" dirty="0">
                <a:cs typeface="Calibri"/>
              </a:rPr>
              <a:t>Commissioning an Evaluation</a:t>
            </a:r>
            <a:endParaRPr lang="en-US" sz="4800" dirty="0">
              <a:cs typeface="Calibri"/>
            </a:endParaRPr>
          </a:p>
        </p:txBody>
      </p:sp>
    </p:spTree>
    <p:extLst>
      <p:ext uri="{BB962C8B-B14F-4D97-AF65-F5344CB8AC3E}">
        <p14:creationId xmlns:p14="http://schemas.microsoft.com/office/powerpoint/2010/main" val="2383812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AA0A26-EC40-E406-F93E-A23D13FE4009}"/>
              </a:ext>
            </a:extLst>
          </p:cNvPr>
          <p:cNvSpPr>
            <a:spLocks noGrp="1"/>
          </p:cNvSpPr>
          <p:nvPr>
            <p:ph type="sldNum" sz="quarter" idx="4"/>
          </p:nvPr>
        </p:nvSpPr>
        <p:spPr/>
        <p:txBody>
          <a:bodyPr/>
          <a:lstStyle/>
          <a:p>
            <a:r>
              <a:rPr lang="en-GB"/>
              <a:t>|   </a:t>
            </a:r>
            <a:fld id="{5898CC38-F149-5B45-A1B4-290B41364A0C}" type="slidenum">
              <a:rPr lang="en-GB" smtClean="0"/>
              <a:pPr/>
              <a:t>10</a:t>
            </a:fld>
            <a:endParaRPr lang="en-GB"/>
          </a:p>
        </p:txBody>
      </p:sp>
      <p:sp>
        <p:nvSpPr>
          <p:cNvPr id="5" name="Content Placeholder 2">
            <a:extLst>
              <a:ext uri="{FF2B5EF4-FFF2-40B4-BE49-F238E27FC236}">
                <a16:creationId xmlns:a16="http://schemas.microsoft.com/office/drawing/2014/main" id="{FDF1BA6F-B96F-560F-CF59-5E7F2D31D95D}"/>
              </a:ext>
            </a:extLst>
          </p:cNvPr>
          <p:cNvSpPr txBox="1">
            <a:spLocks/>
          </p:cNvSpPr>
          <p:nvPr/>
        </p:nvSpPr>
        <p:spPr>
          <a:xfrm>
            <a:off x="485249" y="1245154"/>
            <a:ext cx="11014133"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ea typeface="+mn-ea"/>
                <a:cs typeface="+mn-cs"/>
              </a:rPr>
              <a:t>Having received your bids from invited suppliers:</a:t>
            </a:r>
            <a:r>
              <a:rPr kumimoji="0" lang="en-GB" sz="2000" b="0" i="0" u="none" strike="noStrike" kern="1200" cap="none" spc="0" normalizeH="0" baseline="0" noProof="0" dirty="0">
                <a:ln>
                  <a:noFill/>
                </a:ln>
                <a:solidFill>
                  <a:srgbClr val="000000"/>
                </a:solidFill>
                <a:effectLst/>
                <a:uLnTx/>
                <a:uFillTx/>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It is recommended that a </a:t>
            </a:r>
            <a:r>
              <a:rPr kumimoji="0" lang="en-GB" sz="2000" b="1" i="0" u="none" strike="noStrike" kern="1200" cap="none" spc="0" normalizeH="0" baseline="0" noProof="0" dirty="0">
                <a:ln>
                  <a:noFill/>
                </a:ln>
                <a:solidFill>
                  <a:srgbClr val="E40037"/>
                </a:solidFill>
                <a:effectLst/>
                <a:uLnTx/>
                <a:uFillTx/>
                <a:ea typeface="+mn-ea"/>
                <a:cs typeface="+mn-cs"/>
              </a:rPr>
              <a:t>minimum of three officers </a:t>
            </a:r>
            <a:r>
              <a:rPr kumimoji="0" lang="en-GB" sz="2000" b="0" i="0" u="none" strike="noStrike" kern="1200" cap="none" spc="0" normalizeH="0" baseline="0" noProof="0" dirty="0">
                <a:ln>
                  <a:noFill/>
                </a:ln>
                <a:solidFill>
                  <a:srgbClr val="000000"/>
                </a:solidFill>
                <a:effectLst/>
                <a:uLnTx/>
                <a:uFillTx/>
                <a:ea typeface="+mn-ea"/>
                <a:cs typeface="+mn-cs"/>
              </a:rPr>
              <a:t>are involved in scoring the bids – it is obviously useful to include a representative of the client team (if supporting another team)</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Bids should be scored individually</a:t>
            </a:r>
            <a:r>
              <a:rPr kumimoji="0" lang="en-GB" sz="2000" b="0" i="0" u="none" strike="noStrike" kern="1200" cap="none" spc="0" normalizeH="0" baseline="0" noProof="0" dirty="0">
                <a:ln>
                  <a:noFill/>
                </a:ln>
                <a:solidFill>
                  <a:srgbClr val="000000"/>
                </a:solidFill>
                <a:effectLst/>
                <a:uLnTx/>
                <a:uFillTx/>
                <a:ea typeface="+mn-ea"/>
                <a:cs typeface="+mn-cs"/>
              </a:rPr>
              <a:t>* against the quality criteria set for the RFQ </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A </a:t>
            </a:r>
            <a:r>
              <a:rPr kumimoji="0" lang="en-GB" sz="2000" b="1" i="0" u="none" strike="noStrike" kern="1200" cap="none" spc="0" normalizeH="0" baseline="0" noProof="0" dirty="0">
                <a:ln>
                  <a:noFill/>
                </a:ln>
                <a:solidFill>
                  <a:srgbClr val="E40037"/>
                </a:solidFill>
                <a:effectLst/>
                <a:uLnTx/>
                <a:uFillTx/>
                <a:ea typeface="+mn-ea"/>
                <a:cs typeface="+mn-cs"/>
              </a:rPr>
              <a:t>moderation meeting </a:t>
            </a:r>
            <a:r>
              <a:rPr kumimoji="0" lang="en-GB" sz="2000" b="0" i="0" u="none" strike="noStrike" kern="1200" cap="none" spc="0" normalizeH="0" baseline="0" noProof="0" dirty="0">
                <a:ln>
                  <a:noFill/>
                </a:ln>
                <a:solidFill>
                  <a:srgbClr val="000000"/>
                </a:solidFill>
                <a:effectLst/>
                <a:uLnTx/>
                <a:uFillTx/>
                <a:ea typeface="+mn-ea"/>
                <a:cs typeface="+mn-cs"/>
              </a:rPr>
              <a:t>should then be held to review the scores from the panel and </a:t>
            </a:r>
            <a:r>
              <a:rPr kumimoji="0" lang="en-GB" sz="2000" b="1" i="0" u="none" strike="noStrike" kern="1200" cap="none" spc="0" normalizeH="0" baseline="0" noProof="0" dirty="0">
                <a:ln>
                  <a:noFill/>
                </a:ln>
                <a:solidFill>
                  <a:srgbClr val="E40037"/>
                </a:solidFill>
                <a:effectLst/>
                <a:uLnTx/>
                <a:uFillTx/>
                <a:ea typeface="+mn-ea"/>
                <a:cs typeface="+mn-cs"/>
              </a:rPr>
              <a:t>agree the final quality scores </a:t>
            </a:r>
            <a:r>
              <a:rPr kumimoji="0" lang="en-GB" sz="2000" b="0" i="0" u="none" strike="noStrike" kern="1200" cap="none" spc="0" normalizeH="0" baseline="0" noProof="0" dirty="0">
                <a:ln>
                  <a:noFill/>
                </a:ln>
                <a:solidFill>
                  <a:srgbClr val="000000"/>
                </a:solidFill>
                <a:effectLst/>
                <a:uLnTx/>
                <a:uFillTx/>
                <a:ea typeface="+mn-ea"/>
                <a:cs typeface="+mn-cs"/>
              </a:rPr>
              <a:t>to be awarded to each supplier.  The lead officer should calculate the cost scores to identify the successful supplier</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Outcome letters</a:t>
            </a:r>
            <a:r>
              <a:rPr kumimoji="0" lang="en-GB" sz="2000" b="0" i="0" u="none" strike="noStrike" kern="1200" cap="none" spc="0" normalizeH="0" baseline="0" noProof="0" dirty="0">
                <a:ln>
                  <a:noFill/>
                </a:ln>
                <a:solidFill>
                  <a:srgbClr val="000000"/>
                </a:solidFill>
                <a:effectLst/>
                <a:uLnTx/>
                <a:uFillTx/>
                <a:ea typeface="+mn-ea"/>
                <a:cs typeface="+mn-cs"/>
              </a:rPr>
              <a:t>*</a:t>
            </a:r>
            <a:r>
              <a:rPr kumimoji="0" lang="en-GB" sz="2000" b="1" i="0" u="none" strike="noStrike" kern="1200" cap="none" spc="0" normalizeH="0" baseline="0" noProof="0" dirty="0">
                <a:ln>
                  <a:noFill/>
                </a:ln>
                <a:solidFill>
                  <a:srgbClr val="000000"/>
                </a:solidFill>
                <a:effectLst/>
                <a:uLnTx/>
                <a:uFillTx/>
                <a:ea typeface="+mn-ea"/>
                <a:cs typeface="+mn-cs"/>
              </a:rPr>
              <a:t> </a:t>
            </a:r>
            <a:r>
              <a:rPr kumimoji="0" lang="en-GB" sz="2000" b="0" i="0" u="none" strike="noStrike" kern="1200" cap="none" spc="0" normalizeH="0" baseline="0" noProof="0" dirty="0">
                <a:ln>
                  <a:noFill/>
                </a:ln>
                <a:solidFill>
                  <a:srgbClr val="000000"/>
                </a:solidFill>
                <a:effectLst/>
                <a:uLnTx/>
                <a:uFillTx/>
                <a:ea typeface="+mn-ea"/>
                <a:cs typeface="+mn-cs"/>
              </a:rPr>
              <a:t>should be issued to all suppliers, detailing their total score vs the successful supplier</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Provide meaningful feedback </a:t>
            </a:r>
            <a:r>
              <a:rPr kumimoji="0" lang="en-GB" sz="2000" b="0" i="0" u="none" strike="noStrike" kern="1200" cap="none" spc="0" normalizeH="0" baseline="0" noProof="0" dirty="0">
                <a:ln>
                  <a:noFill/>
                </a:ln>
                <a:solidFill>
                  <a:srgbClr val="000000"/>
                </a:solidFill>
                <a:effectLst/>
                <a:uLnTx/>
                <a:uFillTx/>
                <a:ea typeface="+mn-ea"/>
                <a:cs typeface="+mn-cs"/>
              </a:rPr>
              <a:t>– suppliers have (hopefully!) invested substantial time and effort in submitting their proposal, so do take the time to provide proper feedback</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Issue the contract</a:t>
            </a:r>
            <a:r>
              <a:rPr kumimoji="0" lang="en-GB" sz="2000" b="0" i="0" u="none" strike="noStrike" kern="1200" cap="none" spc="0" normalizeH="0" baseline="0" noProof="0" dirty="0">
                <a:ln>
                  <a:noFill/>
                </a:ln>
                <a:solidFill>
                  <a:srgbClr val="000000"/>
                </a:solidFill>
                <a:effectLst/>
                <a:uLnTx/>
                <a:uFillTx/>
                <a:ea typeface="+mn-ea"/>
                <a:cs typeface="+mn-cs"/>
              </a:rPr>
              <a:t>*</a:t>
            </a:r>
            <a:r>
              <a:rPr kumimoji="0" lang="en-GB" sz="2000" b="1" i="0" u="none" strike="noStrike" kern="1200" cap="none" spc="0" normalizeH="0" baseline="0" noProof="0" dirty="0">
                <a:ln>
                  <a:noFill/>
                </a:ln>
                <a:solidFill>
                  <a:srgbClr val="000000"/>
                </a:solidFill>
                <a:effectLst/>
                <a:uLnTx/>
                <a:uFillTx/>
                <a:ea typeface="+mn-ea"/>
                <a:cs typeface="+mn-cs"/>
              </a:rPr>
              <a:t> </a:t>
            </a:r>
            <a:r>
              <a:rPr kumimoji="0" lang="en-GB" sz="2000" b="0" i="0" u="none" strike="noStrike" kern="1200" cap="none" spc="0" normalizeH="0" baseline="0" noProof="0" dirty="0">
                <a:ln>
                  <a:noFill/>
                </a:ln>
                <a:solidFill>
                  <a:srgbClr val="000000"/>
                </a:solidFill>
                <a:effectLst/>
                <a:uLnTx/>
                <a:uFillTx/>
                <a:ea typeface="+mn-ea"/>
                <a:cs typeface="+mn-cs"/>
              </a:rPr>
              <a:t>and raise a Purchase Order</a:t>
            </a:r>
            <a:r>
              <a:rPr kumimoji="0" lang="en-US" sz="2000" b="0" i="0" u="none" strike="noStrike" kern="1200" cap="none" spc="0" normalizeH="0" baseline="0" noProof="0" dirty="0">
                <a:ln>
                  <a:noFill/>
                </a:ln>
                <a:solidFill>
                  <a:srgbClr val="000000"/>
                </a:solidFill>
                <a:effectLst/>
                <a:uLnTx/>
                <a:uFillTx/>
                <a:ea typeface="+mn-ea"/>
                <a:cs typeface="+mn-cs"/>
              </a:rPr>
              <a:t>​</a:t>
            </a:r>
          </a:p>
          <a:p>
            <a:pPr marR="0" lvl="0" algn="l" defTabSz="914400" rtl="0" eaLnBrk="1" fontAlgn="base" latinLnBrk="0" hangingPunct="1">
              <a:lnSpc>
                <a:spcPct val="100000"/>
              </a:lnSpc>
              <a:spcBef>
                <a:spcPts val="900"/>
              </a:spcBef>
              <a:spcAft>
                <a:spcPts val="0"/>
              </a:spcAft>
              <a:buClrTx/>
              <a:buSzTx/>
              <a:tabLst/>
              <a:defRPr/>
            </a:pPr>
            <a:endParaRPr kumimoji="0" lang="en-GB" sz="1800" b="0" i="1" u="none" strike="noStrike" kern="1200" cap="none" spc="0" normalizeH="0" baseline="0" noProof="0" dirty="0">
              <a:ln>
                <a:noFill/>
              </a:ln>
              <a:solidFill>
                <a:srgbClr val="000000"/>
              </a:solidFill>
              <a:effectLst/>
              <a:highlight>
                <a:srgbClr val="E40037"/>
              </a:highlight>
              <a:uLnTx/>
              <a:uFillTx/>
              <a:ea typeface="+mn-ea"/>
              <a:cs typeface="+mn-cs"/>
            </a:endParaRPr>
          </a:p>
          <a:p>
            <a:pPr marR="0" lvl="0" algn="l" defTabSz="914400" rtl="0" eaLnBrk="1" fontAlgn="base" latinLnBrk="0" hangingPunct="1">
              <a:lnSpc>
                <a:spcPct val="100000"/>
              </a:lnSpc>
              <a:spcBef>
                <a:spcPts val="900"/>
              </a:spcBef>
              <a:spcAft>
                <a:spcPts val="0"/>
              </a:spcAft>
              <a:buClrTx/>
              <a:buSzTx/>
              <a:tabLst/>
              <a:defRPr/>
            </a:pPr>
            <a:r>
              <a:rPr kumimoji="0" lang="en-GB" b="0" i="1" u="none" strike="noStrike" kern="1200" cap="none" spc="0" normalizeH="0" baseline="0" noProof="0" dirty="0">
                <a:ln>
                  <a:noFill/>
                </a:ln>
                <a:solidFill>
                  <a:srgbClr val="000000"/>
                </a:solidFill>
                <a:effectLst/>
                <a:uLnTx/>
                <a:uFillTx/>
                <a:ea typeface="+mn-ea"/>
                <a:cs typeface="+mn-cs"/>
              </a:rPr>
              <a:t>*Templates are available on the </a:t>
            </a:r>
            <a:r>
              <a:rPr kumimoji="0" lang="en-GB" i="1" u="sng" strike="noStrike" kern="1200" cap="none" spc="0" normalizeH="0" baseline="0" noProof="0" dirty="0">
                <a:ln>
                  <a:noFill/>
                </a:ln>
                <a:solidFill>
                  <a:schemeClr val="accent2"/>
                </a:solidFill>
                <a:effectLst/>
                <a:uLnTx/>
                <a:uFillTx/>
                <a:ea typeface="+mn-ea"/>
                <a:cs typeface="+mn-cs"/>
                <a:hlinkClick r:id="rId3">
                  <a:extLst>
                    <a:ext uri="{A12FA001-AC4F-418D-AE19-62706E023703}">
                      <ahyp:hlinkClr xmlns:ahyp="http://schemas.microsoft.com/office/drawing/2018/hyperlinkcolor" val="tx"/>
                    </a:ext>
                  </a:extLst>
                </a:hlinkClick>
              </a:rPr>
              <a:t>ECC Open Data Platform</a:t>
            </a:r>
            <a:r>
              <a:rPr kumimoji="0" lang="en-GB" i="1" u="sng" strike="noStrike" kern="1200" cap="none" spc="0" normalizeH="0" baseline="0" noProof="0" dirty="0">
                <a:ln>
                  <a:noFill/>
                </a:ln>
                <a:solidFill>
                  <a:schemeClr val="accent2"/>
                </a:solidFill>
                <a:effectLst/>
                <a:uLnTx/>
                <a:uFillTx/>
                <a:ea typeface="+mn-ea"/>
                <a:cs typeface="+mn-cs"/>
              </a:rPr>
              <a:t> here</a:t>
            </a:r>
            <a:r>
              <a:rPr lang="en-GB" b="0" i="1" dirty="0">
                <a:solidFill>
                  <a:srgbClr val="000000"/>
                </a:solidFill>
              </a:rPr>
              <a:t>, including for bid scoring, the contract, and outcome letters for successful and unsuccessful bidders. </a:t>
            </a:r>
            <a:r>
              <a:rPr kumimoji="0" lang="en-GB" b="0" i="1" u="none" strike="noStrike" kern="1200" cap="none" spc="0" normalizeH="0" baseline="0" noProof="0" dirty="0">
                <a:ln>
                  <a:noFill/>
                </a:ln>
                <a:solidFill>
                  <a:srgbClr val="000000"/>
                </a:solidFill>
                <a:effectLst/>
                <a:uLnTx/>
                <a:uFillTx/>
                <a:ea typeface="+mn-ea"/>
                <a:cs typeface="+mn-cs"/>
              </a:rPr>
              <a:t>Y</a:t>
            </a:r>
            <a:r>
              <a:rPr lang="en-GB" b="0" i="1" dirty="0" err="1">
                <a:solidFill>
                  <a:srgbClr val="000000"/>
                </a:solidFill>
              </a:rPr>
              <a:t>ou</a:t>
            </a:r>
            <a:r>
              <a:rPr lang="en-GB" b="0" i="1" dirty="0">
                <a:solidFill>
                  <a:srgbClr val="000000"/>
                </a:solidFill>
              </a:rPr>
              <a:t> can contact </a:t>
            </a:r>
            <a:r>
              <a:rPr lang="en-GB" b="0" i="1" dirty="0">
                <a:solidFill>
                  <a:srgbClr val="000000"/>
                </a:solidFill>
                <a:hlinkClick r:id="rId4">
                  <a:extLst>
                    <a:ext uri="{A12FA001-AC4F-418D-AE19-62706E023703}">
                      <ahyp:hlinkClr xmlns:ahyp="http://schemas.microsoft.com/office/drawing/2018/hyperlinkcolor" val="tx"/>
                    </a:ext>
                  </a:extLst>
                </a:hlinkClick>
              </a:rPr>
              <a:t>research@essex.gov.uk</a:t>
            </a:r>
            <a:r>
              <a:rPr lang="en-GB" b="0" i="1" dirty="0">
                <a:solidFill>
                  <a:srgbClr val="000000"/>
                </a:solidFill>
              </a:rPr>
              <a:t> for advice and guidance, or your organisation may also have its’ own procurement function you can enquire with if needed. </a:t>
            </a:r>
            <a:endParaRPr lang="en-US" b="0" i="1" dirty="0">
              <a:solidFill>
                <a:srgbClr val="000000"/>
              </a:solidFill>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dirty="0">
              <a:ln>
                <a:noFill/>
              </a:ln>
              <a:solidFill>
                <a:srgbClr val="000000"/>
              </a:solidFill>
              <a:effectLst/>
              <a:uLnTx/>
              <a:uFillTx/>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2100" b="0" i="0" u="none" strike="noStrike" kern="1200" cap="none" spc="0" normalizeH="0" baseline="0" noProof="0" dirty="0">
              <a:ln>
                <a:noFill/>
              </a:ln>
              <a:solidFill>
                <a:srgbClr val="000000">
                  <a:hueOff val="0"/>
                  <a:satOff val="0"/>
                  <a:lumOff val="0"/>
                  <a:alphaOff val="0"/>
                </a:srgbClr>
              </a:solidFill>
              <a:effectLst/>
              <a:uLnTx/>
              <a:uFillTx/>
              <a:ea typeface="+mn-ea"/>
              <a:cs typeface="+mn-cs"/>
            </a:endParaRPr>
          </a:p>
        </p:txBody>
      </p:sp>
      <p:sp>
        <p:nvSpPr>
          <p:cNvPr id="7" name="Title 6">
            <a:extLst>
              <a:ext uri="{FF2B5EF4-FFF2-40B4-BE49-F238E27FC236}">
                <a16:creationId xmlns:a16="http://schemas.microsoft.com/office/drawing/2014/main" id="{95AB46BD-2C8E-A61F-4605-8861D0C3CA31}"/>
              </a:ext>
            </a:extLst>
          </p:cNvPr>
          <p:cNvSpPr>
            <a:spLocks noGrp="1"/>
          </p:cNvSpPr>
          <p:nvPr>
            <p:ph type="title"/>
          </p:nvPr>
        </p:nvSpPr>
        <p:spPr>
          <a:xfrm>
            <a:off x="545124" y="517524"/>
            <a:ext cx="10635066" cy="1065091"/>
          </a:xfrm>
        </p:spPr>
        <p:txBody>
          <a:bodyPr/>
          <a:lstStyle/>
          <a:p>
            <a:r>
              <a:rPr lang="en-GB" dirty="0"/>
              <a:t>Evaluating bids and awarding the contract</a:t>
            </a:r>
          </a:p>
        </p:txBody>
      </p:sp>
    </p:spTree>
    <p:extLst>
      <p:ext uri="{BB962C8B-B14F-4D97-AF65-F5344CB8AC3E}">
        <p14:creationId xmlns:p14="http://schemas.microsoft.com/office/powerpoint/2010/main" val="327493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443DAC-C63A-ACF3-0379-C87A60DAEB55}"/>
              </a:ext>
            </a:extLst>
          </p:cNvPr>
          <p:cNvSpPr>
            <a:spLocks noGrp="1"/>
          </p:cNvSpPr>
          <p:nvPr>
            <p:ph type="sldNum" sz="quarter" idx="4"/>
          </p:nvPr>
        </p:nvSpPr>
        <p:spPr/>
        <p:txBody>
          <a:bodyPr/>
          <a:lstStyle/>
          <a:p>
            <a:r>
              <a:rPr lang="en-GB"/>
              <a:t>|   </a:t>
            </a:r>
            <a:fld id="{5898CC38-F149-5B45-A1B4-290B41364A0C}" type="slidenum">
              <a:rPr lang="en-GB" smtClean="0"/>
              <a:pPr/>
              <a:t>11</a:t>
            </a:fld>
            <a:endParaRPr lang="en-GB"/>
          </a:p>
        </p:txBody>
      </p:sp>
      <p:sp>
        <p:nvSpPr>
          <p:cNvPr id="6" name="Title 5">
            <a:extLst>
              <a:ext uri="{FF2B5EF4-FFF2-40B4-BE49-F238E27FC236}">
                <a16:creationId xmlns:a16="http://schemas.microsoft.com/office/drawing/2014/main" id="{45500818-CB23-B499-E220-1EB1E1E2C86C}"/>
              </a:ext>
            </a:extLst>
          </p:cNvPr>
          <p:cNvSpPr>
            <a:spLocks noGrp="1"/>
          </p:cNvSpPr>
          <p:nvPr>
            <p:ph type="title"/>
          </p:nvPr>
        </p:nvSpPr>
        <p:spPr/>
        <p:txBody>
          <a:bodyPr/>
          <a:lstStyle/>
          <a:p>
            <a:r>
              <a:rPr lang="en-GB" dirty="0"/>
              <a:t>Now the exciting stuff…</a:t>
            </a:r>
          </a:p>
        </p:txBody>
      </p:sp>
      <p:sp>
        <p:nvSpPr>
          <p:cNvPr id="8" name="TextBox 7">
            <a:extLst>
              <a:ext uri="{FF2B5EF4-FFF2-40B4-BE49-F238E27FC236}">
                <a16:creationId xmlns:a16="http://schemas.microsoft.com/office/drawing/2014/main" id="{F6C7ED5C-5B76-6953-BD2F-00E71E3AFFAE}"/>
              </a:ext>
            </a:extLst>
          </p:cNvPr>
          <p:cNvSpPr txBox="1"/>
          <p:nvPr/>
        </p:nvSpPr>
        <p:spPr>
          <a:xfrm>
            <a:off x="455213" y="2511305"/>
            <a:ext cx="10814887" cy="24187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algn="l" rtl="0" fontAlgn="base"/>
            <a:r>
              <a:rPr lang="en-GB" sz="2000" b="1" i="0" u="none" strike="noStrike" dirty="0">
                <a:solidFill>
                  <a:srgbClr val="000000"/>
                </a:solidFill>
                <a:effectLst/>
              </a:rPr>
              <a:t>Once you have awarded a contract, </a:t>
            </a:r>
            <a:r>
              <a:rPr lang="en-GB" sz="2000" b="1" dirty="0">
                <a:solidFill>
                  <a:srgbClr val="000000"/>
                </a:solidFill>
              </a:rPr>
              <a:t>y</a:t>
            </a:r>
            <a:r>
              <a:rPr lang="en-GB" sz="2000" b="1" i="0" u="none" strike="noStrike" dirty="0">
                <a:solidFill>
                  <a:srgbClr val="000000"/>
                </a:solidFill>
                <a:effectLst/>
              </a:rPr>
              <a:t>ou can then:</a:t>
            </a:r>
          </a:p>
          <a:p>
            <a:pPr algn="l" rtl="0" fontAlgn="base"/>
            <a:endParaRPr lang="en-GB" sz="2000" b="1" i="0" u="none" strike="noStrike" dirty="0">
              <a:solidFill>
                <a:srgbClr val="000000"/>
              </a:solidFill>
              <a:effectLst/>
            </a:endParaRPr>
          </a:p>
          <a:p>
            <a:pPr marL="342900" indent="-342900" algn="l" rtl="0" fontAlgn="base">
              <a:spcBef>
                <a:spcPts val="600"/>
              </a:spcBef>
              <a:buFont typeface="Arial" panose="020B0604020202020204" pitchFamily="34" charset="0"/>
              <a:buChar char="•"/>
            </a:pPr>
            <a:r>
              <a:rPr lang="en-GB" sz="2000" dirty="0">
                <a:solidFill>
                  <a:srgbClr val="000000"/>
                </a:solidFill>
              </a:rPr>
              <a:t>Collaborate with the awarded evaluator to develop your project evaluation plan – this outlines the evaluation questions, methodology, data collection methods, and timelines</a:t>
            </a:r>
          </a:p>
          <a:p>
            <a:pPr marL="342900" indent="-342900" algn="l" rtl="0" fontAlgn="base">
              <a:spcBef>
                <a:spcPts val="600"/>
              </a:spcBef>
              <a:buFont typeface="Arial" panose="020B0604020202020204" pitchFamily="34" charset="0"/>
              <a:buChar char="•"/>
            </a:pPr>
            <a:r>
              <a:rPr lang="en-GB" sz="2000" i="0" dirty="0">
                <a:solidFill>
                  <a:srgbClr val="000000"/>
                </a:solidFill>
                <a:effectLst/>
              </a:rPr>
              <a:t>Collaborate with them to </a:t>
            </a:r>
            <a:r>
              <a:rPr lang="en-GB" sz="2000" dirty="0">
                <a:solidFill>
                  <a:srgbClr val="000000"/>
                </a:solidFill>
              </a:rPr>
              <a:t>implement the evaluation – this likely involves providing access to project documents, stakeholders, and any other necessary resources, and working closely with them for data collection, such as by enabling project participants to engage with surveys, interviews, or other methods as determined in the evaluation plan. </a:t>
            </a:r>
          </a:p>
          <a:p>
            <a:pPr marL="342900" indent="-342900" algn="l" rtl="0" fontAlgn="base">
              <a:spcBef>
                <a:spcPts val="600"/>
              </a:spcBef>
              <a:buFont typeface="Arial" panose="020B0604020202020204" pitchFamily="34" charset="0"/>
              <a:buChar char="•"/>
            </a:pPr>
            <a:r>
              <a:rPr lang="en-GB" sz="2000" i="0" dirty="0">
                <a:solidFill>
                  <a:srgbClr val="000000"/>
                </a:solidFill>
                <a:effectLst/>
              </a:rPr>
              <a:t>Once data </a:t>
            </a:r>
            <a:r>
              <a:rPr lang="en-GB" sz="2000" dirty="0">
                <a:solidFill>
                  <a:srgbClr val="000000"/>
                </a:solidFill>
              </a:rPr>
              <a:t>collection is complete, the evaluators will analyse data and generate findings. Collaborate with them to interpret the results within the context of your projects goals and objectives. Work with them to share findings with relevant stakeholders and partners. </a:t>
            </a:r>
            <a:endParaRPr lang="en-GB" sz="2000" i="0" dirty="0">
              <a:solidFill>
                <a:srgbClr val="000000"/>
              </a:solidFill>
              <a:effectLst/>
            </a:endParaRPr>
          </a:p>
          <a:p>
            <a:pPr algn="l" rtl="0" fontAlgn="base"/>
            <a:r>
              <a:rPr lang="en-GB" sz="2200" b="0" i="0" dirty="0">
                <a:solidFill>
                  <a:srgbClr val="000000"/>
                </a:solidFill>
                <a:effectLst/>
                <a:latin typeface="+mj-lt"/>
              </a:rPr>
              <a:t>​</a:t>
            </a:r>
          </a:p>
          <a:p>
            <a:pPr algn="l" rtl="0" fontAlgn="base"/>
            <a:endParaRPr lang="en-US" sz="2200" b="0" i="0" dirty="0">
              <a:solidFill>
                <a:srgbClr val="000000"/>
              </a:solidFill>
              <a:effectLst/>
              <a:latin typeface="+mj-lt"/>
            </a:endParaRPr>
          </a:p>
          <a:p>
            <a:pPr algn="l" rtl="0" fontAlgn="base"/>
            <a:endParaRPr lang="en-US" sz="2200" b="1" i="0" dirty="0">
              <a:solidFill>
                <a:srgbClr val="000000"/>
              </a:solidFill>
              <a:effectLst/>
              <a:latin typeface="+mj-lt"/>
            </a:endParaRPr>
          </a:p>
          <a:p>
            <a:pPr marL="0" lvl="0" indent="0" algn="l" defTabSz="800100">
              <a:lnSpc>
                <a:spcPct val="90000"/>
              </a:lnSpc>
              <a:spcBef>
                <a:spcPct val="0"/>
              </a:spcBef>
              <a:spcAft>
                <a:spcPct val="35000"/>
              </a:spcAft>
              <a:buNone/>
            </a:pPr>
            <a:endParaRPr lang="en-US" sz="2200" dirty="0">
              <a:latin typeface="+mj-lt"/>
            </a:endParaRPr>
          </a:p>
        </p:txBody>
      </p:sp>
    </p:spTree>
    <p:extLst>
      <p:ext uri="{BB962C8B-B14F-4D97-AF65-F5344CB8AC3E}">
        <p14:creationId xmlns:p14="http://schemas.microsoft.com/office/powerpoint/2010/main" val="291522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a:xfrm>
            <a:off x="539999" y="1306800"/>
            <a:ext cx="3928305" cy="556925"/>
          </a:xfrm>
        </p:spPr>
        <p:txBody>
          <a:bodyPr/>
          <a:lstStyle/>
          <a:p>
            <a:r>
              <a:rPr lang="en-US" dirty="0"/>
              <a:t>This information is issued by: </a:t>
            </a:r>
            <a:br>
              <a:rPr lang="en-US" dirty="0"/>
            </a:br>
            <a:r>
              <a:rPr lang="en-US" dirty="0"/>
              <a:t>Research &amp; Citizen Insight, Essex County Council </a:t>
            </a:r>
            <a:br>
              <a:rPr lang="en-US" dirty="0"/>
            </a:br>
            <a:endParaRPr lang="en-GB" dirty="0"/>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dirty="0">
                <a:solidFill>
                  <a:schemeClr val="bg1"/>
                </a:solidFill>
                <a:latin typeface="+mj-lt"/>
              </a:rPr>
              <a:t>Contact us:</a:t>
            </a:r>
            <a:br>
              <a:rPr lang="en-US" dirty="0">
                <a:solidFill>
                  <a:schemeClr val="bg1"/>
                </a:solidFill>
                <a:latin typeface="+mj-lt"/>
              </a:rPr>
            </a:br>
            <a:r>
              <a:rPr lang="en-GB" b="0" i="0" dirty="0">
                <a:solidFill>
                  <a:schemeClr val="bg1"/>
                </a:solidFill>
                <a:effectLst/>
                <a:latin typeface="+mj-lt"/>
                <a:hlinkClick r:id="rId2">
                  <a:extLst>
                    <a:ext uri="{A12FA001-AC4F-418D-AE19-62706E023703}">
                      <ahyp:hlinkClr xmlns:ahyp="http://schemas.microsoft.com/office/drawing/2018/hyperlinkcolor" val="tx"/>
                    </a:ext>
                  </a:extLst>
                </a:hlinkClick>
              </a:rPr>
              <a:t>research@essex.gov.uk</a:t>
            </a:r>
            <a:br>
              <a:rPr lang="en-US" dirty="0">
                <a:solidFill>
                  <a:schemeClr val="bg1"/>
                </a:solidFill>
                <a:latin typeface="+mj-lt"/>
              </a:rPr>
            </a:br>
            <a:endParaRPr lang="en-US" dirty="0">
              <a:solidFill>
                <a:schemeClr val="bg1"/>
              </a:solidFill>
              <a:latin typeface="+mj-lt"/>
            </a:endParaRPr>
          </a:p>
          <a:p>
            <a:r>
              <a:rPr lang="en-US" dirty="0">
                <a:solidFill>
                  <a:schemeClr val="bg1"/>
                </a:solidFill>
                <a:latin typeface="+mj-lt"/>
              </a:rPr>
              <a:t>Policy Unit </a:t>
            </a:r>
            <a:br>
              <a:rPr lang="en-US" dirty="0">
                <a:solidFill>
                  <a:schemeClr val="bg1"/>
                </a:solidFill>
                <a:latin typeface="+mj-lt"/>
              </a:rPr>
            </a:br>
            <a:r>
              <a:rPr lang="en-US" dirty="0">
                <a:solidFill>
                  <a:schemeClr val="bg1"/>
                </a:solidFill>
                <a:latin typeface="+mj-lt"/>
              </a:rPr>
              <a:t>Essex County Council </a:t>
            </a:r>
            <a:br>
              <a:rPr lang="en-US" dirty="0">
                <a:solidFill>
                  <a:schemeClr val="bg1"/>
                </a:solidFill>
                <a:latin typeface="+mj-lt"/>
              </a:rPr>
            </a:br>
            <a:r>
              <a:rPr lang="en-US" dirty="0">
                <a:solidFill>
                  <a:schemeClr val="bg1"/>
                </a:solidFill>
                <a:latin typeface="+mj-lt"/>
              </a:rPr>
              <a:t>County Hall, Harlow </a:t>
            </a:r>
            <a:br>
              <a:rPr lang="en-US" dirty="0">
                <a:solidFill>
                  <a:schemeClr val="bg1"/>
                </a:solidFill>
                <a:latin typeface="+mj-lt"/>
              </a:rPr>
            </a:br>
            <a:r>
              <a:rPr lang="en-US" dirty="0">
                <a:solidFill>
                  <a:schemeClr val="bg1"/>
                </a:solidFill>
                <a:latin typeface="+mj-lt"/>
              </a:rPr>
              <a:t>Essex, CM1 1QH</a:t>
            </a:r>
          </a:p>
          <a:p>
            <a:endParaRPr lang="en-GB" dirty="0">
              <a:solidFill>
                <a:schemeClr val="bg1"/>
              </a:solidFill>
              <a:latin typeface="+mj-lt"/>
            </a:endParaRPr>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dirty="0"/>
              <a:t>facebook.com/</a:t>
            </a:r>
            <a:r>
              <a:rPr lang="en-GB" dirty="0" err="1"/>
              <a:t>essexcountycouncil</a:t>
            </a:r>
            <a:endParaRPr lang="en-GB" dirty="0"/>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dirty="0" err="1"/>
              <a:t>Essex_CC</a:t>
            </a:r>
            <a:endParaRPr lang="en-GB" dirty="0"/>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a:lstStyle/>
          <a:p>
            <a:r>
              <a:rPr lang="en-US" dirty="0"/>
              <a:t>The information contained in this document can be translated, and/or made available in alternative formats, on request.</a:t>
            </a:r>
          </a:p>
          <a:p>
            <a:r>
              <a:rPr lang="en-US" dirty="0"/>
              <a:t>Published March 2024</a:t>
            </a:r>
            <a:endParaRPr lang="en-GB" dirty="0"/>
          </a:p>
        </p:txBody>
      </p:sp>
      <p:pic>
        <p:nvPicPr>
          <p:cNvPr id="10" name="Graphic 9" descr="Twitter logo with hyperlink to ECC">
            <a:hlinkClick r:id="rId3"/>
            <a:extLst>
              <a:ext uri="{FF2B5EF4-FFF2-40B4-BE49-F238E27FC236}">
                <a16:creationId xmlns:a16="http://schemas.microsoft.com/office/drawing/2014/main" id="{1F238D15-DC5A-0DCF-5600-7338EF122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4085126"/>
            <a:ext cx="180975" cy="180975"/>
          </a:xfrm>
          <a:prstGeom prst="rect">
            <a:avLst/>
          </a:prstGeom>
        </p:spPr>
      </p:pic>
      <p:sp>
        <p:nvSpPr>
          <p:cNvPr id="7" name="Rectangle 6" descr="Hyperlink to ECC on Twitter">
            <a:hlinkClick r:id="rId3"/>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Facebook logo with hyperlink to ECC">
            <a:hlinkClick r:id="rId6"/>
            <a:extLst>
              <a:ext uri="{FF2B5EF4-FFF2-40B4-BE49-F238E27FC236}">
                <a16:creationId xmlns:a16="http://schemas.microsoft.com/office/drawing/2014/main" id="{98648007-FCB4-59A4-6F64-A8913F557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4384294"/>
            <a:ext cx="180975" cy="180975"/>
          </a:xfrm>
          <a:prstGeom prst="rect">
            <a:avLst/>
          </a:prstGeom>
        </p:spPr>
      </p:pic>
      <p:sp>
        <p:nvSpPr>
          <p:cNvPr id="8" name="Rectangle 7" descr="Hyperlink to ECC on Facebook">
            <a:hlinkClick r:id="rId6"/>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4680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D7CEC389-AE41-3BC1-D40D-EAFA383B3E0E}"/>
              </a:ext>
            </a:extLst>
          </p:cNvPr>
          <p:cNvSpPr/>
          <p:nvPr/>
        </p:nvSpPr>
        <p:spPr>
          <a:xfrm>
            <a:off x="560141" y="2203166"/>
            <a:ext cx="5978762" cy="1065091"/>
          </a:xfrm>
          <a:prstGeom prst="roundRect">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6" name="TextBox 15">
            <a:extLst>
              <a:ext uri="{FF2B5EF4-FFF2-40B4-BE49-F238E27FC236}">
                <a16:creationId xmlns:a16="http://schemas.microsoft.com/office/drawing/2014/main" id="{A3EE6A79-F8E4-2765-91D4-BF3BED46AA73}"/>
              </a:ext>
            </a:extLst>
          </p:cNvPr>
          <p:cNvSpPr txBox="1"/>
          <p:nvPr/>
        </p:nvSpPr>
        <p:spPr>
          <a:xfrm>
            <a:off x="549945" y="2271446"/>
            <a:ext cx="5365594" cy="9285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marL="0" lvl="0" indent="0" algn="l" defTabSz="800100">
              <a:lnSpc>
                <a:spcPct val="90000"/>
              </a:lnSpc>
              <a:spcBef>
                <a:spcPct val="0"/>
              </a:spcBef>
              <a:spcAft>
                <a:spcPct val="35000"/>
              </a:spcAft>
              <a:buNone/>
            </a:pPr>
            <a:r>
              <a:rPr lang="en-US" sz="2000" b="0" kern="1200" dirty="0"/>
              <a:t>Anyone who wants to understand the pros and cons of commissioning out an evaluation</a:t>
            </a:r>
            <a:endParaRPr lang="en-US" sz="2000" kern="1200" dirty="0"/>
          </a:p>
        </p:txBody>
      </p:sp>
      <p:sp>
        <p:nvSpPr>
          <p:cNvPr id="3" name="Title 1">
            <a:extLst>
              <a:ext uri="{FF2B5EF4-FFF2-40B4-BE49-F238E27FC236}">
                <a16:creationId xmlns:a16="http://schemas.microsoft.com/office/drawing/2014/main" id="{428DD60C-2C7B-C16A-42D4-72A713D1232F}"/>
              </a:ext>
            </a:extLst>
          </p:cNvPr>
          <p:cNvSpPr txBox="1">
            <a:spLocks/>
          </p:cNvSpPr>
          <p:nvPr/>
        </p:nvSpPr>
        <p:spPr>
          <a:xfrm>
            <a:off x="1760909" y="5932538"/>
            <a:ext cx="3383280" cy="52357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400">
                <a:solidFill>
                  <a:schemeClr val="bg1"/>
                </a:solidFill>
              </a:rPr>
              <a:t>Write it down on one page</a:t>
            </a:r>
            <a:endParaRPr lang="en-US" sz="2400">
              <a:solidFill>
                <a:schemeClr val="bg1"/>
              </a:solidFill>
            </a:endParaRPr>
          </a:p>
        </p:txBody>
      </p:sp>
      <p:pic>
        <p:nvPicPr>
          <p:cNvPr id="4" name="Graphic 3" descr="Pen with solid fill">
            <a:extLst>
              <a:ext uri="{FF2B5EF4-FFF2-40B4-BE49-F238E27FC236}">
                <a16:creationId xmlns:a16="http://schemas.microsoft.com/office/drawing/2014/main" id="{7EDD52FA-426A-7166-A5D8-A2EFF63FEA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18266" y="5872774"/>
            <a:ext cx="523256" cy="523256"/>
          </a:xfrm>
          <a:prstGeom prst="rect">
            <a:avLst/>
          </a:prstGeom>
        </p:spPr>
      </p:pic>
      <p:sp>
        <p:nvSpPr>
          <p:cNvPr id="8" name="Title 1">
            <a:extLst>
              <a:ext uri="{FF2B5EF4-FFF2-40B4-BE49-F238E27FC236}">
                <a16:creationId xmlns:a16="http://schemas.microsoft.com/office/drawing/2014/main" id="{6E335774-30A8-4BBE-DACB-00230B3A0D7A}"/>
              </a:ext>
            </a:extLst>
          </p:cNvPr>
          <p:cNvSpPr txBox="1">
            <a:spLocks/>
          </p:cNvSpPr>
          <p:nvPr/>
        </p:nvSpPr>
        <p:spPr>
          <a:xfrm>
            <a:off x="1298558" y="5942341"/>
            <a:ext cx="5112751" cy="42966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400" dirty="0">
                <a:solidFill>
                  <a:schemeClr val="bg1"/>
                </a:solidFill>
              </a:rPr>
              <a:t>Have a project in mind to work through!</a:t>
            </a:r>
            <a:endParaRPr lang="en-US" sz="2400" dirty="0">
              <a:solidFill>
                <a:schemeClr val="bg1"/>
              </a:solidFill>
            </a:endParaRPr>
          </a:p>
        </p:txBody>
      </p:sp>
      <p:pic>
        <p:nvPicPr>
          <p:cNvPr id="9" name="Graphic 8" descr="Lightbulb and gear with solid fill">
            <a:extLst>
              <a:ext uri="{FF2B5EF4-FFF2-40B4-BE49-F238E27FC236}">
                <a16:creationId xmlns:a16="http://schemas.microsoft.com/office/drawing/2014/main" id="{5320A31C-BB47-F89B-5D00-ACB1ED4C77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8147" y="5848560"/>
            <a:ext cx="523256" cy="523256"/>
          </a:xfrm>
          <a:prstGeom prst="rect">
            <a:avLst/>
          </a:prstGeom>
        </p:spPr>
      </p:pic>
      <p:sp>
        <p:nvSpPr>
          <p:cNvPr id="7" name="Rectangle: Rounded Corners 6">
            <a:extLst>
              <a:ext uri="{FF2B5EF4-FFF2-40B4-BE49-F238E27FC236}">
                <a16:creationId xmlns:a16="http://schemas.microsoft.com/office/drawing/2014/main" id="{E1259ECB-9805-9D4A-9546-58CCCE396689}"/>
              </a:ext>
            </a:extLst>
          </p:cNvPr>
          <p:cNvSpPr/>
          <p:nvPr/>
        </p:nvSpPr>
        <p:spPr>
          <a:xfrm>
            <a:off x="549945" y="3429000"/>
            <a:ext cx="5978762" cy="1065091"/>
          </a:xfrm>
          <a:prstGeom prst="roundRect">
            <a:avLst/>
          </a:prstGeom>
          <a:solidFill>
            <a:srgbClr val="C3D3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1" name="TextBox 10">
            <a:extLst>
              <a:ext uri="{FF2B5EF4-FFF2-40B4-BE49-F238E27FC236}">
                <a16:creationId xmlns:a16="http://schemas.microsoft.com/office/drawing/2014/main" id="{E3F37DB4-6640-7906-3A24-DEFA0B971FE5}"/>
              </a:ext>
            </a:extLst>
          </p:cNvPr>
          <p:cNvSpPr txBox="1"/>
          <p:nvPr/>
        </p:nvSpPr>
        <p:spPr>
          <a:xfrm>
            <a:off x="539749" y="3497280"/>
            <a:ext cx="5365594" cy="9285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5449" tIns="125449" rIns="125449" bIns="125449" numCol="1" spcCol="1270" anchor="ctr" anchorCtr="0">
            <a:noAutofit/>
          </a:bodyPr>
          <a:lstStyle/>
          <a:p>
            <a:pPr marL="0" lvl="0" indent="0" algn="l" defTabSz="800100">
              <a:lnSpc>
                <a:spcPct val="90000"/>
              </a:lnSpc>
              <a:spcBef>
                <a:spcPct val="0"/>
              </a:spcBef>
              <a:spcAft>
                <a:spcPct val="35000"/>
              </a:spcAft>
              <a:buNone/>
            </a:pPr>
            <a:r>
              <a:rPr lang="en-US" sz="2000" b="0" kern="1200" dirty="0"/>
              <a:t>Anyone who wants to understand the process for commissioning </a:t>
            </a:r>
            <a:r>
              <a:rPr lang="en-US" sz="2000" dirty="0"/>
              <a:t>an evaluation</a:t>
            </a:r>
            <a:endParaRPr lang="en-US" sz="2000" kern="1200" dirty="0"/>
          </a:p>
        </p:txBody>
      </p:sp>
      <p:pic>
        <p:nvPicPr>
          <p:cNvPr id="15" name="Picture Placeholder 14" descr="Stick figure families holding hands">
            <a:extLst>
              <a:ext uri="{FF2B5EF4-FFF2-40B4-BE49-F238E27FC236}">
                <a16:creationId xmlns:a16="http://schemas.microsoft.com/office/drawing/2014/main" id="{7969D6A3-8ADF-472A-F25C-19A0DCFACC30}"/>
              </a:ext>
            </a:extLst>
          </p:cNvPr>
          <p:cNvPicPr>
            <a:picLocks noGrp="1" noChangeAspect="1"/>
          </p:cNvPicPr>
          <p:nvPr>
            <p:ph type="pic" sz="quarter" idx="10"/>
          </p:nvPr>
        </p:nvPicPr>
        <p:blipFill>
          <a:blip r:embed="rId6" cstate="print">
            <a:extLst>
              <a:ext uri="{28A0092B-C50C-407E-A947-70E740481C1C}">
                <a14:useLocalDpi xmlns:a14="http://schemas.microsoft.com/office/drawing/2010/main" val="0"/>
              </a:ext>
            </a:extLst>
          </a:blip>
          <a:srcRect l="22454" r="22454"/>
          <a:stretch>
            <a:fillRect/>
          </a:stretch>
        </p:blipFill>
        <p:spPr/>
      </p:pic>
      <p:sp>
        <p:nvSpPr>
          <p:cNvPr id="5" name="Slide Number Placeholder 4">
            <a:extLst>
              <a:ext uri="{FF2B5EF4-FFF2-40B4-BE49-F238E27FC236}">
                <a16:creationId xmlns:a16="http://schemas.microsoft.com/office/drawing/2014/main" id="{7429DD10-F43B-4606-B778-03E142C6DB75}"/>
              </a:ext>
            </a:extLst>
          </p:cNvPr>
          <p:cNvSpPr>
            <a:spLocks noGrp="1"/>
          </p:cNvSpPr>
          <p:nvPr>
            <p:ph type="sldNum" sz="quarter" idx="4"/>
          </p:nvPr>
        </p:nvSpPr>
        <p:spPr>
          <a:xfrm>
            <a:off x="151931" y="6574225"/>
            <a:ext cx="775636" cy="136323"/>
          </a:xfrm>
        </p:spPr>
        <p:txBody>
          <a:bodyPr/>
          <a:lstStyle/>
          <a:p>
            <a:r>
              <a:rPr lang="en-GB" dirty="0"/>
              <a:t>|   </a:t>
            </a:r>
            <a:fld id="{5898CC38-F149-5B45-A1B4-290B41364A0C}" type="slidenum">
              <a:rPr lang="en-GB" smtClean="0"/>
              <a:pPr/>
              <a:t>2</a:t>
            </a:fld>
            <a:endParaRPr lang="en-GB" dirty="0"/>
          </a:p>
        </p:txBody>
      </p:sp>
      <p:sp>
        <p:nvSpPr>
          <p:cNvPr id="10" name="Title 9">
            <a:extLst>
              <a:ext uri="{FF2B5EF4-FFF2-40B4-BE49-F238E27FC236}">
                <a16:creationId xmlns:a16="http://schemas.microsoft.com/office/drawing/2014/main" id="{CA94E050-BE45-1428-BFAE-E4F11BF13393}"/>
              </a:ext>
            </a:extLst>
          </p:cNvPr>
          <p:cNvSpPr>
            <a:spLocks noGrp="1"/>
          </p:cNvSpPr>
          <p:nvPr>
            <p:ph type="title"/>
          </p:nvPr>
        </p:nvSpPr>
        <p:spPr/>
        <p:txBody>
          <a:bodyPr/>
          <a:lstStyle/>
          <a:p>
            <a:r>
              <a:rPr lang="en-GB" dirty="0"/>
              <a:t>Who is this for?</a:t>
            </a:r>
          </a:p>
        </p:txBody>
      </p:sp>
    </p:spTree>
    <p:extLst>
      <p:ext uri="{BB962C8B-B14F-4D97-AF65-F5344CB8AC3E}">
        <p14:creationId xmlns:p14="http://schemas.microsoft.com/office/powerpoint/2010/main" val="40175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383A1A-0093-A98D-1783-33743636636E}"/>
              </a:ext>
            </a:extLst>
          </p:cNvPr>
          <p:cNvSpPr>
            <a:spLocks noGrp="1"/>
          </p:cNvSpPr>
          <p:nvPr>
            <p:ph type="sldNum" sz="quarter" idx="4"/>
          </p:nvPr>
        </p:nvSpPr>
        <p:spPr/>
        <p:txBody>
          <a:bodyPr/>
          <a:lstStyle/>
          <a:p>
            <a:r>
              <a:rPr lang="en-GB"/>
              <a:t>|   </a:t>
            </a:r>
            <a:fld id="{5898CC38-F149-5B45-A1B4-290B41364A0C}" type="slidenum">
              <a:rPr lang="en-GB" smtClean="0"/>
              <a:pPr/>
              <a:t>3</a:t>
            </a:fld>
            <a:endParaRPr lang="en-GB"/>
          </a:p>
        </p:txBody>
      </p:sp>
      <p:sp>
        <p:nvSpPr>
          <p:cNvPr id="9" name="Title 8">
            <a:extLst>
              <a:ext uri="{FF2B5EF4-FFF2-40B4-BE49-F238E27FC236}">
                <a16:creationId xmlns:a16="http://schemas.microsoft.com/office/drawing/2014/main" id="{CEACB84F-5E34-2122-F42C-ED3578F2904D}"/>
              </a:ext>
            </a:extLst>
          </p:cNvPr>
          <p:cNvSpPr>
            <a:spLocks noGrp="1"/>
          </p:cNvSpPr>
          <p:nvPr>
            <p:ph type="title"/>
          </p:nvPr>
        </p:nvSpPr>
        <p:spPr/>
        <p:txBody>
          <a:bodyPr/>
          <a:lstStyle/>
          <a:p>
            <a:r>
              <a:rPr lang="en-GB" dirty="0"/>
              <a:t>PHAB Major Grant Applications</a:t>
            </a:r>
            <a:br>
              <a:rPr lang="en-GB" dirty="0"/>
            </a:br>
            <a:endParaRPr lang="en-GB" dirty="0"/>
          </a:p>
        </p:txBody>
      </p:sp>
      <p:sp>
        <p:nvSpPr>
          <p:cNvPr id="10" name="Content Placeholder 2">
            <a:extLst>
              <a:ext uri="{FF2B5EF4-FFF2-40B4-BE49-F238E27FC236}">
                <a16:creationId xmlns:a16="http://schemas.microsoft.com/office/drawing/2014/main" id="{07A9F19B-72D0-4F27-CE0E-A33C90E7ED85}"/>
              </a:ext>
            </a:extLst>
          </p:cNvPr>
          <p:cNvSpPr txBox="1">
            <a:spLocks/>
          </p:cNvSpPr>
          <p:nvPr/>
        </p:nvSpPr>
        <p:spPr>
          <a:xfrm>
            <a:off x="524276" y="1358275"/>
            <a:ext cx="11042414"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l" defTabSz="800100">
              <a:lnSpc>
                <a:spcPct val="90000"/>
              </a:lnSpc>
              <a:spcBef>
                <a:spcPct val="0"/>
              </a:spcBef>
              <a:spcAft>
                <a:spcPts val="0"/>
              </a:spcAft>
              <a:buNone/>
            </a:pPr>
            <a:r>
              <a:rPr lang="en-US" sz="2000" b="0" dirty="0"/>
              <a:t>Projects applying to the PHAB </a:t>
            </a:r>
            <a:r>
              <a:rPr lang="en-US" sz="2000" b="0" dirty="0" err="1"/>
              <a:t>programme</a:t>
            </a:r>
            <a:r>
              <a:rPr lang="en-US" sz="2000" b="0" dirty="0"/>
              <a:t> for £15,000 or more are classified as major grants.</a:t>
            </a:r>
          </a:p>
          <a:p>
            <a:pPr marL="0" lvl="0" indent="0" algn="l" defTabSz="800100">
              <a:lnSpc>
                <a:spcPct val="90000"/>
              </a:lnSpc>
              <a:spcBef>
                <a:spcPct val="0"/>
              </a:spcBef>
              <a:spcAft>
                <a:spcPts val="0"/>
              </a:spcAft>
              <a:buNone/>
            </a:pPr>
            <a:endParaRPr lang="en-US" sz="2000" b="0" dirty="0"/>
          </a:p>
          <a:p>
            <a:pPr marL="0" lvl="0" indent="0" algn="l" defTabSz="800100">
              <a:lnSpc>
                <a:spcPct val="90000"/>
              </a:lnSpc>
              <a:spcBef>
                <a:spcPct val="0"/>
              </a:spcBef>
              <a:spcAft>
                <a:spcPts val="0"/>
              </a:spcAft>
              <a:buNone/>
            </a:pPr>
            <a:r>
              <a:rPr lang="en-US" sz="2000" b="0" dirty="0"/>
              <a:t>It is required that such projects submit an evaluation plan and project logic model, also known as a theory of change, as part of their application. Major grant projects awarded funding are then required to deliver an evaluation of their project (at suitable project timelines), as outlined in the evaluation specification documents. </a:t>
            </a:r>
          </a:p>
          <a:p>
            <a:pPr marL="0" lvl="0" indent="0" algn="l" defTabSz="800100">
              <a:lnSpc>
                <a:spcPct val="90000"/>
              </a:lnSpc>
              <a:spcBef>
                <a:spcPct val="0"/>
              </a:spcBef>
              <a:spcAft>
                <a:spcPts val="0"/>
              </a:spcAft>
              <a:buNone/>
            </a:pPr>
            <a:endParaRPr lang="en-US" sz="2000" b="0" kern="1200" dirty="0"/>
          </a:p>
          <a:p>
            <a:pPr marL="0" lvl="0" indent="0" algn="l" defTabSz="800100">
              <a:lnSpc>
                <a:spcPct val="90000"/>
              </a:lnSpc>
              <a:spcBef>
                <a:spcPct val="0"/>
              </a:spcBef>
              <a:spcAft>
                <a:spcPts val="0"/>
              </a:spcAft>
              <a:buNone/>
            </a:pPr>
            <a:r>
              <a:rPr lang="en-US" sz="2000" b="0" dirty="0"/>
              <a:t>PHAB major grant projects can cost in their project evaluation into the amount of funding being applied for from PHAB (up to 10%). With this, some projects may wish to commission out their project evaluation to an external provider. </a:t>
            </a:r>
          </a:p>
          <a:p>
            <a:pPr marL="0" lvl="0" indent="0" algn="l" defTabSz="800100">
              <a:lnSpc>
                <a:spcPct val="90000"/>
              </a:lnSpc>
              <a:spcBef>
                <a:spcPct val="0"/>
              </a:spcBef>
              <a:spcAft>
                <a:spcPts val="0"/>
              </a:spcAft>
              <a:buNone/>
            </a:pPr>
            <a:endParaRPr lang="en-US" sz="2000" b="0" dirty="0"/>
          </a:p>
          <a:p>
            <a:pPr marL="0" lvl="0" indent="0" algn="l" defTabSz="800100">
              <a:lnSpc>
                <a:spcPct val="90000"/>
              </a:lnSpc>
              <a:spcBef>
                <a:spcPct val="0"/>
              </a:spcBef>
              <a:spcAft>
                <a:spcPts val="0"/>
              </a:spcAft>
              <a:buNone/>
            </a:pPr>
            <a:r>
              <a:rPr lang="en-US" sz="2000" dirty="0"/>
              <a:t>This guide is intended to help you decide whether to do such commission, and if so, support you to do so. </a:t>
            </a:r>
          </a:p>
          <a:p>
            <a:pPr marL="0" lvl="0" indent="0" algn="l" defTabSz="800100">
              <a:lnSpc>
                <a:spcPct val="90000"/>
              </a:lnSpc>
              <a:spcBef>
                <a:spcPct val="0"/>
              </a:spcBef>
              <a:spcAft>
                <a:spcPts val="0"/>
              </a:spcAft>
              <a:buNone/>
            </a:pPr>
            <a:endParaRPr lang="en-US" sz="2000" b="0" kern="1200" dirty="0"/>
          </a:p>
          <a:p>
            <a:pPr defTabSz="800100">
              <a:lnSpc>
                <a:spcPct val="90000"/>
              </a:lnSpc>
              <a:spcBef>
                <a:spcPct val="0"/>
              </a:spcBef>
              <a:spcAft>
                <a:spcPts val="0"/>
              </a:spcAft>
            </a:pPr>
            <a:r>
              <a:rPr lang="en-US" sz="2000" kern="1200" dirty="0"/>
              <a:t>This guide mostly provides guidance on the </a:t>
            </a:r>
            <a:r>
              <a:rPr lang="en-GB" sz="2000" i="0" u="none" strike="noStrike" dirty="0">
                <a:solidFill>
                  <a:srgbClr val="000000"/>
                </a:solidFill>
                <a:effectLst/>
              </a:rPr>
              <a:t>RFQ (Request for Quotation) process to be used if your budget is </a:t>
            </a:r>
            <a:r>
              <a:rPr lang="en-GB" sz="2000" i="0" dirty="0">
                <a:solidFill>
                  <a:srgbClr val="0B0C0C"/>
                </a:solidFill>
                <a:effectLst/>
              </a:rPr>
              <a:t>between £10,000 to £100,000</a:t>
            </a:r>
            <a:r>
              <a:rPr lang="en-GB" sz="2000" b="0" i="0" dirty="0">
                <a:solidFill>
                  <a:srgbClr val="0B0C0C"/>
                </a:solidFill>
                <a:effectLst/>
              </a:rPr>
              <a:t>. If your budget is under £10,000, </a:t>
            </a:r>
            <a:r>
              <a:rPr lang="en-GB" sz="2000" b="0" dirty="0">
                <a:solidFill>
                  <a:srgbClr val="0B0C0C"/>
                </a:solidFill>
              </a:rPr>
              <a:t>you can </a:t>
            </a:r>
            <a:r>
              <a:rPr lang="en-GB" sz="2000" b="0" i="0" dirty="0">
                <a:solidFill>
                  <a:srgbClr val="0B0C0C"/>
                </a:solidFill>
                <a:effectLst/>
              </a:rPr>
              <a:t>contact </a:t>
            </a:r>
            <a:r>
              <a:rPr lang="en-GB" sz="2000" b="0" i="0" dirty="0">
                <a:effectLst/>
                <a:hlinkClick r:id="rId2"/>
              </a:rPr>
              <a:t>research@essex.gov.uk</a:t>
            </a:r>
            <a:r>
              <a:rPr lang="en-GB" sz="2000" b="0" i="0" dirty="0">
                <a:solidFill>
                  <a:srgbClr val="0B0C0C"/>
                </a:solidFill>
                <a:effectLst/>
              </a:rPr>
              <a:t> for advice and guidance.  If your budget is over £100,000, you can contact </a:t>
            </a:r>
            <a:r>
              <a:rPr lang="en-GB" sz="2000" b="0" i="0" dirty="0">
                <a:effectLst/>
                <a:hlinkClick r:id="rId3"/>
              </a:rPr>
              <a:t>procurement.team@essex.gov.uk</a:t>
            </a:r>
            <a:r>
              <a:rPr lang="en-GB" sz="2000" b="0" i="0" dirty="0">
                <a:solidFill>
                  <a:srgbClr val="0B0C0C"/>
                </a:solidFill>
                <a:effectLst/>
              </a:rPr>
              <a:t>.</a:t>
            </a:r>
            <a:r>
              <a:rPr lang="en-GB" sz="2000" b="0" i="1" dirty="0">
                <a:solidFill>
                  <a:srgbClr val="000000"/>
                </a:solidFill>
              </a:rPr>
              <a:t> </a:t>
            </a:r>
            <a:r>
              <a:rPr lang="en-GB" sz="2000" b="0" dirty="0">
                <a:solidFill>
                  <a:srgbClr val="0B0C0C"/>
                </a:solidFill>
              </a:rPr>
              <a:t>Your organisation may also have its’ own procurement function you can enquire with if needed. </a:t>
            </a:r>
            <a:endParaRPr lang="en-US" sz="2000" b="0" dirty="0">
              <a:solidFill>
                <a:srgbClr val="0B0C0C"/>
              </a:solidFill>
            </a:endParaRPr>
          </a:p>
          <a:p>
            <a:pPr marL="0" lvl="0" indent="0" algn="l" defTabSz="800100">
              <a:lnSpc>
                <a:spcPct val="90000"/>
              </a:lnSpc>
              <a:spcBef>
                <a:spcPct val="0"/>
              </a:spcBef>
              <a:spcAft>
                <a:spcPts val="0"/>
              </a:spcAft>
              <a:buNone/>
            </a:pPr>
            <a:endParaRPr lang="en-US" sz="2000" b="0" kern="1200" dirty="0"/>
          </a:p>
        </p:txBody>
      </p:sp>
    </p:spTree>
    <p:extLst>
      <p:ext uri="{BB962C8B-B14F-4D97-AF65-F5344CB8AC3E}">
        <p14:creationId xmlns:p14="http://schemas.microsoft.com/office/powerpoint/2010/main" val="674795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A3AE6AC-16FC-5DCE-230F-F0DE9B0CDCE2}"/>
              </a:ext>
            </a:extLst>
          </p:cNvPr>
          <p:cNvSpPr>
            <a:spLocks noGrp="1"/>
          </p:cNvSpPr>
          <p:nvPr>
            <p:ph idx="1"/>
          </p:nvPr>
        </p:nvSpPr>
        <p:spPr>
          <a:xfrm>
            <a:off x="524275" y="1358275"/>
            <a:ext cx="5571725" cy="4141450"/>
          </a:xfrm>
        </p:spPr>
        <p:txBody>
          <a:bodyPr vert="horz" lIns="91440" tIns="45720" rIns="91440" bIns="45720" rtlCol="0" anchor="t">
            <a:noAutofit/>
          </a:bodyPr>
          <a:lstStyle/>
          <a:p>
            <a:pPr algn="l" rtl="0" fontAlgn="base"/>
            <a:r>
              <a:rPr lang="en-GB" sz="2000" b="0" i="0" u="none" strike="noStrike" dirty="0">
                <a:solidFill>
                  <a:srgbClr val="000000"/>
                </a:solidFill>
                <a:effectLst/>
              </a:rPr>
              <a:t>What’s involved in the end-to-end process for procuring research, including:</a:t>
            </a:r>
            <a:r>
              <a:rPr lang="en-US" sz="2000" b="0" i="0" dirty="0">
                <a:solidFill>
                  <a:srgbClr val="000000"/>
                </a:solidFill>
                <a:effectLst/>
              </a:rPr>
              <a:t>​</a:t>
            </a:r>
            <a:endParaRPr lang="en-GB" sz="2000" b="0" i="0" dirty="0">
              <a:solidFill>
                <a:srgbClr val="000000"/>
              </a:solidFill>
              <a:effectLst/>
            </a:endParaRPr>
          </a:p>
          <a:p>
            <a:pPr marL="285750" indent="-285750" algn="l" rtl="0" fontAlgn="base">
              <a:buFont typeface="Arial" panose="020B0604020202020204" pitchFamily="34" charset="0"/>
              <a:buChar char="•"/>
            </a:pPr>
            <a:r>
              <a:rPr lang="en-GB" sz="2000" b="0" i="0" u="none" strike="noStrike" dirty="0">
                <a:solidFill>
                  <a:srgbClr val="000000"/>
                </a:solidFill>
                <a:effectLst/>
              </a:rPr>
              <a:t>Creating the RFQ (Request for Quotation) document </a:t>
            </a:r>
            <a:r>
              <a:rPr lang="en-US" sz="2000" b="0" i="0" dirty="0">
                <a:solidFill>
                  <a:srgbClr val="000000"/>
                </a:solidFill>
                <a:effectLst/>
              </a:rPr>
              <a:t>​</a:t>
            </a:r>
          </a:p>
          <a:p>
            <a:pPr marL="516150" lvl="2" indent="-285750" fontAlgn="base"/>
            <a:r>
              <a:rPr lang="en-GB" sz="2000" b="0" i="1" u="none" strike="noStrike" dirty="0">
                <a:solidFill>
                  <a:srgbClr val="000000"/>
                </a:solidFill>
                <a:effectLst/>
              </a:rPr>
              <a:t>Also known as RFPs (Request for Proposal) or specification document</a:t>
            </a:r>
            <a:r>
              <a:rPr lang="en-US" sz="2000" b="0" i="0" dirty="0">
                <a:solidFill>
                  <a:srgbClr val="000000"/>
                </a:solidFill>
                <a:effectLst/>
              </a:rPr>
              <a:t>​</a:t>
            </a:r>
          </a:p>
          <a:p>
            <a:pPr marL="285750" indent="-285750" algn="l" rtl="0" fontAlgn="base">
              <a:buFont typeface="Arial" panose="020B0604020202020204" pitchFamily="34" charset="0"/>
              <a:buChar char="•"/>
            </a:pPr>
            <a:r>
              <a:rPr lang="en-GB" sz="2000" b="0" i="0" u="none" strike="noStrike" dirty="0">
                <a:solidFill>
                  <a:srgbClr val="000000"/>
                </a:solidFill>
                <a:effectLst/>
              </a:rPr>
              <a:t>Identifying potential providers </a:t>
            </a:r>
            <a:r>
              <a:rPr lang="en-US" sz="2000" b="0" i="0" dirty="0">
                <a:solidFill>
                  <a:srgbClr val="000000"/>
                </a:solidFill>
                <a:effectLst/>
              </a:rPr>
              <a:t>​</a:t>
            </a:r>
          </a:p>
          <a:p>
            <a:pPr marL="285750" indent="-285750" algn="l" rtl="0" fontAlgn="base">
              <a:buFont typeface="Arial" panose="020B0604020202020204" pitchFamily="34" charset="0"/>
              <a:buChar char="•"/>
            </a:pPr>
            <a:r>
              <a:rPr lang="en-GB" sz="2000" b="0" i="0" u="none" strike="noStrike" dirty="0">
                <a:solidFill>
                  <a:srgbClr val="000000"/>
                </a:solidFill>
                <a:effectLst/>
              </a:rPr>
              <a:t>Running the procurement – process and </a:t>
            </a:r>
            <a:r>
              <a:rPr lang="en-GB" sz="2000" b="0" i="0" u="none" strike="noStrike" dirty="0" err="1">
                <a:solidFill>
                  <a:srgbClr val="000000"/>
                </a:solidFill>
                <a:effectLst/>
              </a:rPr>
              <a:t>‘the</a:t>
            </a:r>
            <a:r>
              <a:rPr lang="en-GB" sz="2000" b="0" i="0" u="none" strike="noStrike" dirty="0">
                <a:solidFill>
                  <a:srgbClr val="000000"/>
                </a:solidFill>
                <a:effectLst/>
              </a:rPr>
              <a:t> rules’ </a:t>
            </a:r>
            <a:r>
              <a:rPr lang="en-US" sz="2000" b="0" i="0" dirty="0">
                <a:solidFill>
                  <a:srgbClr val="000000"/>
                </a:solidFill>
                <a:effectLst/>
              </a:rPr>
              <a:t>​</a:t>
            </a:r>
          </a:p>
          <a:p>
            <a:pPr marL="285750" indent="-285750" algn="l" rtl="0" fontAlgn="base">
              <a:buFont typeface="Arial" panose="020B0604020202020204" pitchFamily="34" charset="0"/>
              <a:buChar char="•"/>
            </a:pPr>
            <a:r>
              <a:rPr lang="en-GB" sz="2000" b="0" i="0" u="none" strike="noStrike" dirty="0">
                <a:solidFill>
                  <a:srgbClr val="000000"/>
                </a:solidFill>
                <a:effectLst/>
              </a:rPr>
              <a:t>Evaluating bids and awarding the contract </a:t>
            </a:r>
            <a:endParaRPr lang="en-US" sz="2000" b="0" i="0" dirty="0">
              <a:solidFill>
                <a:srgbClr val="000000"/>
              </a:solidFill>
              <a:effectLst/>
            </a:endParaRPr>
          </a:p>
        </p:txBody>
      </p:sp>
      <p:sp>
        <p:nvSpPr>
          <p:cNvPr id="3" name="Slide Number Placeholder 2">
            <a:extLst>
              <a:ext uri="{FF2B5EF4-FFF2-40B4-BE49-F238E27FC236}">
                <a16:creationId xmlns:a16="http://schemas.microsoft.com/office/drawing/2014/main" id="{14A2574F-7E4F-C9F0-848C-49691B3B8627}"/>
              </a:ext>
            </a:extLst>
          </p:cNvPr>
          <p:cNvSpPr>
            <a:spLocks noGrp="1"/>
          </p:cNvSpPr>
          <p:nvPr>
            <p:ph type="sldNum" sz="quarter" idx="4"/>
          </p:nvPr>
        </p:nvSpPr>
        <p:spPr/>
        <p:txBody>
          <a:bodyPr/>
          <a:lstStyle/>
          <a:p>
            <a:r>
              <a:rPr lang="en-GB"/>
              <a:t>|   </a:t>
            </a:r>
            <a:fld id="{5898CC38-F149-5B45-A1B4-290B41364A0C}" type="slidenum">
              <a:rPr lang="en-GB" smtClean="0"/>
              <a:pPr/>
              <a:t>4</a:t>
            </a:fld>
            <a:endParaRPr lang="en-GB" dirty="0"/>
          </a:p>
        </p:txBody>
      </p:sp>
      <p:sp>
        <p:nvSpPr>
          <p:cNvPr id="6" name="Title 5">
            <a:extLst>
              <a:ext uri="{FF2B5EF4-FFF2-40B4-BE49-F238E27FC236}">
                <a16:creationId xmlns:a16="http://schemas.microsoft.com/office/drawing/2014/main" id="{F1E915E5-1DCA-E422-987A-5A6CF039537B}"/>
              </a:ext>
            </a:extLst>
          </p:cNvPr>
          <p:cNvSpPr>
            <a:spLocks noGrp="1"/>
          </p:cNvSpPr>
          <p:nvPr>
            <p:ph type="title"/>
          </p:nvPr>
        </p:nvSpPr>
        <p:spPr/>
        <p:txBody>
          <a:bodyPr/>
          <a:lstStyle/>
          <a:p>
            <a:r>
              <a:rPr lang="en-GB" dirty="0"/>
              <a:t>This pack covers</a:t>
            </a:r>
          </a:p>
        </p:txBody>
      </p:sp>
    </p:spTree>
    <p:extLst>
      <p:ext uri="{BB962C8B-B14F-4D97-AF65-F5344CB8AC3E}">
        <p14:creationId xmlns:p14="http://schemas.microsoft.com/office/powerpoint/2010/main" val="1771584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A0109E-26E2-00A2-386E-CF3A19FD5D32}"/>
              </a:ext>
            </a:extLst>
          </p:cNvPr>
          <p:cNvSpPr>
            <a:spLocks noGrp="1"/>
          </p:cNvSpPr>
          <p:nvPr>
            <p:ph type="sldNum" sz="quarter" idx="4"/>
          </p:nvPr>
        </p:nvSpPr>
        <p:spPr/>
        <p:txBody>
          <a:bodyPr/>
          <a:lstStyle/>
          <a:p>
            <a:r>
              <a:rPr lang="en-GB"/>
              <a:t>|   </a:t>
            </a:r>
            <a:fld id="{5898CC38-F149-5B45-A1B4-290B41364A0C}" type="slidenum">
              <a:rPr lang="en-GB" smtClean="0"/>
              <a:pPr/>
              <a:t>5</a:t>
            </a:fld>
            <a:endParaRPr lang="en-GB"/>
          </a:p>
        </p:txBody>
      </p:sp>
      <p:sp>
        <p:nvSpPr>
          <p:cNvPr id="6" name="Title 5">
            <a:extLst>
              <a:ext uri="{FF2B5EF4-FFF2-40B4-BE49-F238E27FC236}">
                <a16:creationId xmlns:a16="http://schemas.microsoft.com/office/drawing/2014/main" id="{7AD85A6F-89D3-199D-89E6-C1D4D7FE6779}"/>
              </a:ext>
            </a:extLst>
          </p:cNvPr>
          <p:cNvSpPr>
            <a:spLocks noGrp="1"/>
          </p:cNvSpPr>
          <p:nvPr>
            <p:ph type="title"/>
          </p:nvPr>
        </p:nvSpPr>
        <p:spPr>
          <a:xfrm>
            <a:off x="545124" y="517524"/>
            <a:ext cx="10814886" cy="594839"/>
          </a:xfrm>
        </p:spPr>
        <p:txBody>
          <a:bodyPr/>
          <a:lstStyle/>
          <a:p>
            <a:r>
              <a:rPr lang="en-GB" dirty="0"/>
              <a:t>Why commission out a project evaluation?</a:t>
            </a:r>
          </a:p>
        </p:txBody>
      </p:sp>
      <p:sp>
        <p:nvSpPr>
          <p:cNvPr id="7" name="Content Placeholder 2">
            <a:extLst>
              <a:ext uri="{FF2B5EF4-FFF2-40B4-BE49-F238E27FC236}">
                <a16:creationId xmlns:a16="http://schemas.microsoft.com/office/drawing/2014/main" id="{F94AFB26-AA8F-1DF6-29F0-1F59825F1F32}"/>
              </a:ext>
            </a:extLst>
          </p:cNvPr>
          <p:cNvSpPr txBox="1">
            <a:spLocks/>
          </p:cNvSpPr>
          <p:nvPr/>
        </p:nvSpPr>
        <p:spPr>
          <a:xfrm>
            <a:off x="485249" y="1245154"/>
            <a:ext cx="11014133"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spcBef>
                <a:spcPts val="200"/>
              </a:spcBef>
              <a:spcAft>
                <a:spcPts val="200"/>
              </a:spcAft>
            </a:pPr>
            <a:r>
              <a:rPr lang="en-GB" sz="1800" b="1" i="0" dirty="0">
                <a:solidFill>
                  <a:srgbClr val="000000"/>
                </a:solidFill>
                <a:effectLst/>
              </a:rPr>
              <a:t>C</a:t>
            </a:r>
            <a:r>
              <a:rPr lang="en-GB" sz="1800" b="1" dirty="0">
                <a:solidFill>
                  <a:srgbClr val="000000"/>
                </a:solidFill>
              </a:rPr>
              <a:t>ommissioning an external provider to conduct your project evaluation offers several benefits compared to conducting it in-house:</a:t>
            </a:r>
          </a:p>
          <a:p>
            <a:pPr marL="342900" indent="-342900" algn="l" rtl="0" fontAlgn="base">
              <a:spcBef>
                <a:spcPts val="200"/>
              </a:spcBef>
              <a:spcAft>
                <a:spcPts val="200"/>
              </a:spcAft>
              <a:buClr>
                <a:schemeClr val="tx1"/>
              </a:buClr>
              <a:buFont typeface="Arial" panose="020B0604020202020204" pitchFamily="34" charset="0"/>
              <a:buChar char="•"/>
            </a:pPr>
            <a:r>
              <a:rPr lang="en-GB" b="1" i="0" dirty="0">
                <a:solidFill>
                  <a:srgbClr val="E40037"/>
                </a:solidFill>
                <a:effectLst/>
              </a:rPr>
              <a:t>Objectivity: </a:t>
            </a:r>
            <a:r>
              <a:rPr lang="en-GB" b="0" i="0" dirty="0">
                <a:solidFill>
                  <a:srgbClr val="000000"/>
                </a:solidFill>
                <a:effectLst/>
              </a:rPr>
              <a:t>External evaluators bring an impartial perspective to the evaluation process. They are not directly involved in the project, which helps ensure unbiased assessments and reduces potential for conflicts of interest. </a:t>
            </a:r>
          </a:p>
          <a:p>
            <a:pPr marL="342900" indent="-342900" algn="l" rtl="0" fontAlgn="base">
              <a:spcBef>
                <a:spcPts val="200"/>
              </a:spcBef>
              <a:spcAft>
                <a:spcPts val="200"/>
              </a:spcAft>
              <a:buClr>
                <a:schemeClr val="tx1"/>
              </a:buClr>
              <a:buFont typeface="Arial" panose="020B0604020202020204" pitchFamily="34" charset="0"/>
              <a:buChar char="•"/>
            </a:pPr>
            <a:r>
              <a:rPr lang="en-GB" dirty="0">
                <a:solidFill>
                  <a:srgbClr val="E40037"/>
                </a:solidFill>
              </a:rPr>
              <a:t>Expertise: </a:t>
            </a:r>
            <a:r>
              <a:rPr lang="en-GB" b="0" dirty="0">
                <a:solidFill>
                  <a:srgbClr val="000000"/>
                </a:solidFill>
              </a:rPr>
              <a:t>They possess specialised knowledge and expertise in evaluation methodologies, data collection and analysis techniques. They bring a wealth of experience from evaluating diverse projects, allowing for a more robust and rigorous evaluation. </a:t>
            </a:r>
          </a:p>
          <a:p>
            <a:pPr marL="342900" indent="-342900" algn="l" rtl="0" fontAlgn="base">
              <a:spcBef>
                <a:spcPts val="200"/>
              </a:spcBef>
              <a:spcAft>
                <a:spcPts val="200"/>
              </a:spcAft>
              <a:buClr>
                <a:schemeClr val="tx1"/>
              </a:buClr>
              <a:buFont typeface="Arial" panose="020B0604020202020204" pitchFamily="34" charset="0"/>
              <a:buChar char="•"/>
            </a:pPr>
            <a:r>
              <a:rPr lang="en-GB" dirty="0">
                <a:solidFill>
                  <a:srgbClr val="E40037"/>
                </a:solidFill>
              </a:rPr>
              <a:t>Methodological Rigor: </a:t>
            </a:r>
            <a:r>
              <a:rPr lang="en-GB" b="0" i="0" dirty="0">
                <a:solidFill>
                  <a:srgbClr val="000000"/>
                </a:solidFill>
                <a:effectLst/>
              </a:rPr>
              <a:t>They follow established evaluation standards and best practices. They are familiar with a wide range of evaluation approaches and can select the most appropriate methods to address your evaluation questions. This enhances the credibility and reliability of evaluation findings. </a:t>
            </a:r>
          </a:p>
          <a:p>
            <a:pPr marL="342900" indent="-342900" fontAlgn="base">
              <a:spcBef>
                <a:spcPts val="200"/>
              </a:spcBef>
              <a:spcAft>
                <a:spcPts val="200"/>
              </a:spcAft>
              <a:buClr>
                <a:schemeClr val="tx1"/>
              </a:buClr>
              <a:buFont typeface="Arial" panose="020B0604020202020204" pitchFamily="34" charset="0"/>
              <a:buChar char="•"/>
            </a:pPr>
            <a:r>
              <a:rPr lang="en-GB" dirty="0">
                <a:solidFill>
                  <a:srgbClr val="E40037"/>
                </a:solidFill>
              </a:rPr>
              <a:t>Resources and Capacity: </a:t>
            </a:r>
            <a:r>
              <a:rPr lang="en-GB" b="0" dirty="0">
                <a:solidFill>
                  <a:srgbClr val="000000"/>
                </a:solidFill>
              </a:rPr>
              <a:t>Conducting an evaluation in-house may require substantial time, personnel and financial resources. By outsourcing an evaluation, you can leverage the resources and capacity of the external evaluator, who is dedicated to conducting evaluations and has access to necessary tools and expertise. </a:t>
            </a:r>
          </a:p>
          <a:p>
            <a:pPr marL="342900" indent="-342900" algn="l" rtl="0" fontAlgn="base">
              <a:spcBef>
                <a:spcPts val="200"/>
              </a:spcBef>
              <a:spcAft>
                <a:spcPts val="200"/>
              </a:spcAft>
              <a:buClr>
                <a:schemeClr val="tx1"/>
              </a:buClr>
              <a:buFont typeface="Arial" panose="020B0604020202020204" pitchFamily="34" charset="0"/>
              <a:buChar char="•"/>
            </a:pPr>
            <a:r>
              <a:rPr lang="en-GB" dirty="0">
                <a:solidFill>
                  <a:srgbClr val="E40037"/>
                </a:solidFill>
              </a:rPr>
              <a:t>Stakeholder Confidence: </a:t>
            </a:r>
            <a:r>
              <a:rPr lang="en-GB" b="0" i="0" dirty="0">
                <a:solidFill>
                  <a:srgbClr val="000000"/>
                </a:solidFill>
                <a:effectLst/>
              </a:rPr>
              <a:t>When conducted by an external independent provider, stakeholders tend to have greater confidence in findings and recommendations. This enhances credibility and legitimacy of the evaluation process and its’ outcomes. </a:t>
            </a:r>
          </a:p>
          <a:p>
            <a:pPr marL="342900" indent="-342900" algn="l" rtl="0" fontAlgn="base">
              <a:spcBef>
                <a:spcPts val="200"/>
              </a:spcBef>
              <a:spcAft>
                <a:spcPts val="200"/>
              </a:spcAft>
              <a:buClr>
                <a:schemeClr val="tx1"/>
              </a:buClr>
              <a:buFont typeface="Arial" panose="020B0604020202020204" pitchFamily="34" charset="0"/>
              <a:buChar char="•"/>
            </a:pPr>
            <a:r>
              <a:rPr lang="en-GB" dirty="0">
                <a:solidFill>
                  <a:srgbClr val="E40037"/>
                </a:solidFill>
              </a:rPr>
              <a:t>Fresh Perspectives: </a:t>
            </a:r>
            <a:r>
              <a:rPr lang="en-GB" b="0" dirty="0">
                <a:solidFill>
                  <a:srgbClr val="000000"/>
                </a:solidFill>
              </a:rPr>
              <a:t>They bring fresh perspectives to projects, allowing for new insights and ideas. They can identify strengths and weaknesses that may have been overlooked by those closely involved in the project, leading to valuable recommendations for improvements. </a:t>
            </a:r>
            <a:endParaRPr lang="en-GB" b="0" i="0" dirty="0">
              <a:solidFill>
                <a:srgbClr val="000000"/>
              </a:solidFill>
              <a:effectLst/>
            </a:endParaRPr>
          </a:p>
          <a:p>
            <a:pPr marL="0" lvl="0" indent="0" algn="l" defTabSz="800100">
              <a:lnSpc>
                <a:spcPct val="90000"/>
              </a:lnSpc>
              <a:spcBef>
                <a:spcPct val="0"/>
              </a:spcBef>
              <a:spcAft>
                <a:spcPct val="35000"/>
              </a:spcAft>
              <a:buNone/>
            </a:pPr>
            <a:endParaRPr lang="en-US" sz="1500" dirty="0"/>
          </a:p>
        </p:txBody>
      </p:sp>
    </p:spTree>
    <p:extLst>
      <p:ext uri="{BB962C8B-B14F-4D97-AF65-F5344CB8AC3E}">
        <p14:creationId xmlns:p14="http://schemas.microsoft.com/office/powerpoint/2010/main" val="2483854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10644492" cy="1065091"/>
          </a:xfrm>
        </p:spPr>
        <p:txBody>
          <a:bodyPr anchor="t">
            <a:normAutofit/>
          </a:bodyPr>
          <a:lstStyle/>
          <a:p>
            <a:r>
              <a:rPr lang="en-GB" dirty="0"/>
              <a:t>Why is it important to commission well?</a:t>
            </a:r>
            <a:endParaRPr lang="en-US" dirty="0"/>
          </a:p>
        </p:txBody>
      </p:sp>
      <p:sp>
        <p:nvSpPr>
          <p:cNvPr id="4" name="Slide Number Placeholder 3">
            <a:extLst>
              <a:ext uri="{FF2B5EF4-FFF2-40B4-BE49-F238E27FC236}">
                <a16:creationId xmlns:a16="http://schemas.microsoft.com/office/drawing/2014/main" id="{C1272BF8-B631-048D-4DC0-92B057D0D206}"/>
              </a:ext>
            </a:extLst>
          </p:cNvPr>
          <p:cNvSpPr>
            <a:spLocks noGrp="1"/>
          </p:cNvSpPr>
          <p:nvPr>
            <p:ph type="sldNum" sz="quarter" idx="4"/>
          </p:nvPr>
        </p:nvSpPr>
        <p:spPr/>
        <p:txBody>
          <a:bodyPr/>
          <a:lstStyle/>
          <a:p>
            <a:r>
              <a:rPr lang="en-GB"/>
              <a:t>|   </a:t>
            </a:r>
            <a:fld id="{5898CC38-F149-5B45-A1B4-290B41364A0C}" type="slidenum">
              <a:rPr lang="en-GB" smtClean="0"/>
              <a:pPr/>
              <a:t>6</a:t>
            </a:fld>
            <a:endParaRPr lang="en-GB"/>
          </a:p>
        </p:txBody>
      </p:sp>
      <p:sp>
        <p:nvSpPr>
          <p:cNvPr id="6" name="Content Placeholder 2">
            <a:extLst>
              <a:ext uri="{FF2B5EF4-FFF2-40B4-BE49-F238E27FC236}">
                <a16:creationId xmlns:a16="http://schemas.microsoft.com/office/drawing/2014/main" id="{070D8079-2B4B-D066-7725-0B6C05360496}"/>
              </a:ext>
            </a:extLst>
          </p:cNvPr>
          <p:cNvSpPr txBox="1">
            <a:spLocks/>
          </p:cNvSpPr>
          <p:nvPr/>
        </p:nvSpPr>
        <p:spPr>
          <a:xfrm>
            <a:off x="485249" y="1245154"/>
            <a:ext cx="11014133"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Reputation and relationships</a:t>
            </a:r>
            <a:r>
              <a:rPr kumimoji="0" lang="en-GB" sz="2000" b="0" i="0" u="none" strike="noStrike" kern="1200" cap="none" spc="0" normalizeH="0" baseline="0" noProof="0" dirty="0">
                <a:ln>
                  <a:noFill/>
                </a:ln>
                <a:solidFill>
                  <a:srgbClr val="E40037"/>
                </a:solidFill>
                <a:effectLst/>
                <a:uLnTx/>
                <a:uFillTx/>
                <a:ea typeface="+mn-ea"/>
                <a:cs typeface="+mn-cs"/>
              </a:rPr>
              <a:t> </a:t>
            </a:r>
            <a:r>
              <a:rPr kumimoji="0" lang="en-GB" sz="2000" b="0" i="0" u="none" strike="noStrike" kern="1200" cap="none" spc="0" normalizeH="0" baseline="0" noProof="0" dirty="0">
                <a:ln>
                  <a:noFill/>
                </a:ln>
                <a:solidFill>
                  <a:srgbClr val="000000"/>
                </a:solidFill>
                <a:effectLst/>
                <a:uLnTx/>
                <a:uFillTx/>
                <a:ea typeface="+mn-ea"/>
                <a:cs typeface="+mn-cs"/>
              </a:rPr>
              <a:t>– ensuring we are a client that the industry want to work with and encouraging a variety of suppliers to bid </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ea typeface="+mn-ea"/>
                <a:cs typeface="+mn-cs"/>
              </a:rPr>
              <a:t>Ensuring we get the </a:t>
            </a:r>
            <a:r>
              <a:rPr kumimoji="0" lang="en-GB" sz="2000" b="1" i="0" u="none" strike="noStrike" kern="1200" cap="none" spc="0" normalizeH="0" baseline="0" noProof="0" dirty="0">
                <a:ln>
                  <a:noFill/>
                </a:ln>
                <a:solidFill>
                  <a:srgbClr val="E40037"/>
                </a:solidFill>
                <a:effectLst/>
                <a:uLnTx/>
                <a:uFillTx/>
                <a:ea typeface="+mn-ea"/>
                <a:cs typeface="+mn-cs"/>
              </a:rPr>
              <a:t>best supplier</a:t>
            </a:r>
            <a:r>
              <a:rPr kumimoji="0" lang="en-GB" sz="2000" b="0" i="0" u="none" strike="noStrike" kern="1200" cap="none" spc="0" normalizeH="0" baseline="0" noProof="0" dirty="0">
                <a:ln>
                  <a:noFill/>
                </a:ln>
                <a:solidFill>
                  <a:srgbClr val="E40037"/>
                </a:solidFill>
                <a:effectLst/>
                <a:uLnTx/>
                <a:uFillTx/>
                <a:ea typeface="+mn-ea"/>
                <a:cs typeface="+mn-cs"/>
              </a:rPr>
              <a:t> </a:t>
            </a:r>
            <a:r>
              <a:rPr kumimoji="0" lang="en-GB" sz="2000" b="0" i="0" u="none" strike="noStrike" kern="1200" cap="none" spc="0" normalizeH="0" baseline="0" noProof="0" dirty="0">
                <a:ln>
                  <a:noFill/>
                </a:ln>
                <a:solidFill>
                  <a:srgbClr val="000000"/>
                </a:solidFill>
                <a:effectLst/>
                <a:uLnTx/>
                <a:uFillTx/>
                <a:ea typeface="+mn-ea"/>
                <a:cs typeface="+mn-cs"/>
              </a:rPr>
              <a:t>within the available budget (and in turn managing the risk of evaluation failure) who will:</a:t>
            </a:r>
            <a:r>
              <a:rPr kumimoji="0" lang="en-US" sz="2000" b="0" i="0" u="none" strike="noStrike" kern="1200" cap="none" spc="0" normalizeH="0" baseline="0" noProof="0" dirty="0">
                <a:ln>
                  <a:noFill/>
                </a:ln>
                <a:solidFill>
                  <a:srgbClr val="000000"/>
                </a:solidFill>
                <a:effectLst/>
                <a:uLnTx/>
                <a:uFillTx/>
                <a:ea typeface="+mn-ea"/>
                <a:cs typeface="+mn-cs"/>
              </a:rPr>
              <a:t>​</a:t>
            </a:r>
          </a:p>
          <a:p>
            <a:pPr marL="742950" marR="0" lvl="1" indent="-285750" algn="l" defTabSz="914400" rtl="0" eaLnBrk="1" fontAlgn="base" latinLnBrk="0" hangingPunct="1">
              <a:lnSpc>
                <a:spcPct val="100000"/>
              </a:lnSpc>
              <a:spcAft>
                <a:spcPts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Undertake robust and ethical evaluation research</a:t>
            </a:r>
            <a:endParaRPr kumimoji="0" lang="en-US" sz="2000" b="0" i="0" u="none" strike="noStrike" kern="1200" cap="none" spc="0" normalizeH="0" baseline="0" noProof="0" dirty="0">
              <a:ln>
                <a:noFill/>
              </a:ln>
              <a:solidFill>
                <a:srgbClr val="000000"/>
              </a:solidFill>
              <a:effectLst/>
              <a:uLnTx/>
              <a:uFillTx/>
              <a:ea typeface="+mn-ea"/>
              <a:cs typeface="+mn-cs"/>
            </a:endParaRPr>
          </a:p>
          <a:p>
            <a:pPr marL="742950" marR="0" lvl="1" indent="-285750" algn="l" defTabSz="914400" rtl="0" eaLnBrk="1" fontAlgn="base" latinLnBrk="0" hangingPunct="1">
              <a:lnSpc>
                <a:spcPct val="100000"/>
              </a:lnSpc>
              <a:spcAft>
                <a:spcPts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Add value to the project</a:t>
            </a:r>
            <a:r>
              <a:rPr kumimoji="0" lang="en-US" sz="2000" b="0" i="0" u="none" strike="noStrike" kern="1200" cap="none" spc="0" normalizeH="0" baseline="0" noProof="0" dirty="0">
                <a:ln>
                  <a:noFill/>
                </a:ln>
                <a:solidFill>
                  <a:srgbClr val="000000"/>
                </a:solidFill>
                <a:effectLst/>
                <a:uLnTx/>
                <a:uFillTx/>
                <a:ea typeface="+mn-ea"/>
                <a:cs typeface="+mn-cs"/>
              </a:rPr>
              <a:t>​</a:t>
            </a:r>
          </a:p>
          <a:p>
            <a:pPr marL="742950" marR="0" lvl="1" indent="-285750" algn="l" defTabSz="914400" rtl="0" eaLnBrk="1" fontAlgn="base" latinLnBrk="0" hangingPunct="1">
              <a:lnSpc>
                <a:spcPct val="100000"/>
              </a:lnSpc>
              <a:spcAft>
                <a:spcPts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Deliver a project evaluation seamlessly – making your project management role a lot easier</a:t>
            </a:r>
            <a:r>
              <a:rPr kumimoji="0" lang="en-US" sz="2000" b="0" i="0" u="none" strike="noStrike" kern="1200" cap="none" spc="0" normalizeH="0" baseline="0" noProof="0" dirty="0">
                <a:ln>
                  <a:noFill/>
                </a:ln>
                <a:solidFill>
                  <a:srgbClr val="000000"/>
                </a:solidFill>
                <a:effectLst/>
                <a:uLnTx/>
                <a:uFillTx/>
                <a:ea typeface="+mn-ea"/>
                <a:cs typeface="+mn-cs"/>
              </a:rPr>
              <a:t>​</a:t>
            </a:r>
          </a:p>
          <a:p>
            <a:pPr marL="742950" marR="0" lvl="1" indent="-285750" algn="l" defTabSz="914400" rtl="0" eaLnBrk="1" fontAlgn="base" latinLnBrk="0" hangingPunct="1">
              <a:lnSpc>
                <a:spcPct val="100000"/>
              </a:lnSpc>
              <a:spcAft>
                <a:spcPts val="0"/>
              </a:spcAft>
              <a:buClr>
                <a:schemeClr val="tx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Maximise ECC’s return on research investment</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Supporting contract management </a:t>
            </a:r>
            <a:r>
              <a:rPr kumimoji="0" lang="en-GB" sz="2000" b="0" i="0" u="none" strike="noStrike" kern="1200" cap="none" spc="0" normalizeH="0" baseline="0" noProof="0" dirty="0">
                <a:ln>
                  <a:noFill/>
                </a:ln>
                <a:solidFill>
                  <a:srgbClr val="000000"/>
                </a:solidFill>
                <a:effectLst/>
                <a:uLnTx/>
                <a:uFillTx/>
                <a:ea typeface="+mn-ea"/>
                <a:cs typeface="+mn-cs"/>
              </a:rPr>
              <a:t>where proposals form a basis of the contract (e.g. number and duration of interviews to be delivered, timings, costs)</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600"/>
              </a:spcAft>
              <a:buClr>
                <a:schemeClr val="tx1"/>
              </a:buClr>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Championing good procurement </a:t>
            </a:r>
            <a:r>
              <a:rPr kumimoji="0" lang="en-GB" sz="2000" b="0" i="0" u="none" strike="noStrike" kern="1200" cap="none" spc="0" normalizeH="0" baseline="0" noProof="0" dirty="0">
                <a:ln>
                  <a:noFill/>
                </a:ln>
                <a:solidFill>
                  <a:srgbClr val="000000"/>
                </a:solidFill>
                <a:effectLst/>
                <a:uLnTx/>
                <a:uFillTx/>
                <a:ea typeface="+mn-ea"/>
                <a:cs typeface="+mn-cs"/>
              </a:rPr>
              <a:t>within the research industry – recognising that the time and costs of bidding for work is ultimately passed onto client organisations​</a:t>
            </a: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ea typeface="+mn-ea"/>
              <a:cs typeface="+mn-cs"/>
            </a:endParaRPr>
          </a:p>
        </p:txBody>
      </p:sp>
    </p:spTree>
    <p:extLst>
      <p:ext uri="{BB962C8B-B14F-4D97-AF65-F5344CB8AC3E}">
        <p14:creationId xmlns:p14="http://schemas.microsoft.com/office/powerpoint/2010/main" val="320112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78C521-55FC-06DE-A5CF-98689FC48702}"/>
              </a:ext>
            </a:extLst>
          </p:cNvPr>
          <p:cNvSpPr>
            <a:spLocks noGrp="1"/>
          </p:cNvSpPr>
          <p:nvPr>
            <p:ph type="sldNum" sz="quarter" idx="4"/>
          </p:nvPr>
        </p:nvSpPr>
        <p:spPr/>
        <p:txBody>
          <a:bodyPr/>
          <a:lstStyle/>
          <a:p>
            <a:r>
              <a:rPr lang="en-GB"/>
              <a:t>|   </a:t>
            </a:r>
            <a:fld id="{5898CC38-F149-5B45-A1B4-290B41364A0C}" type="slidenum">
              <a:rPr lang="en-GB" smtClean="0"/>
              <a:pPr/>
              <a:t>7</a:t>
            </a:fld>
            <a:endParaRPr lang="en-GB"/>
          </a:p>
        </p:txBody>
      </p:sp>
      <p:sp>
        <p:nvSpPr>
          <p:cNvPr id="7" name="Content Placeholder 2">
            <a:extLst>
              <a:ext uri="{FF2B5EF4-FFF2-40B4-BE49-F238E27FC236}">
                <a16:creationId xmlns:a16="http://schemas.microsoft.com/office/drawing/2014/main" id="{D8C9CFBE-3996-B0D7-C7D8-F11831CC0917}"/>
              </a:ext>
            </a:extLst>
          </p:cNvPr>
          <p:cNvSpPr txBox="1">
            <a:spLocks/>
          </p:cNvSpPr>
          <p:nvPr/>
        </p:nvSpPr>
        <p:spPr>
          <a:xfrm>
            <a:off x="485249" y="1245154"/>
            <a:ext cx="11014133"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0000"/>
                </a:solidFill>
                <a:effectLst/>
                <a:uLnTx/>
                <a:uFillTx/>
                <a:ea typeface="+mn-ea"/>
                <a:cs typeface="+mn-cs"/>
              </a:rPr>
              <a:t>This is the document which outlines what you need from a research provider. This should include:</a:t>
            </a:r>
            <a:r>
              <a:rPr kumimoji="0" lang="en-US" sz="1900" b="0" i="0" u="none" strike="noStrike" kern="1200" cap="none" spc="0" normalizeH="0" baseline="0" noProof="0" dirty="0">
                <a:ln>
                  <a:noFill/>
                </a:ln>
                <a:solidFill>
                  <a:srgbClr val="000000"/>
                </a:solidFill>
                <a:effectLst/>
                <a:uLnTx/>
                <a:uFillTx/>
                <a:ea typeface="+mn-ea"/>
                <a:cs typeface="+mn-cs"/>
              </a:rPr>
              <a:t>​</a:t>
            </a:r>
            <a:endParaRPr kumimoji="0" lang="en-GB" sz="1900" b="0" i="0" u="none" strike="noStrike" kern="1200" cap="none" spc="0" normalizeH="0" baseline="0" noProof="0" dirty="0">
              <a:ln>
                <a:noFill/>
              </a:ln>
              <a:solidFill>
                <a:srgbClr val="000000"/>
              </a:solidFill>
              <a:effectLst/>
              <a:uLnTx/>
              <a:uFillTx/>
              <a:ea typeface="+mn-ea"/>
              <a:cs typeface="+mn-cs"/>
            </a:endParaRPr>
          </a:p>
          <a:p>
            <a:pPr marL="342900" marR="0" lvl="0" indent="-342900" algn="l" defTabSz="914400" rtl="0" eaLnBrk="1" fontAlgn="base" latinLnBrk="0" hangingPunct="1">
              <a:lnSpc>
                <a:spcPct val="100000"/>
              </a:lnSpc>
              <a:spcBef>
                <a:spcPts val="600"/>
              </a:spcBef>
              <a:spcAft>
                <a:spcPts val="0"/>
              </a:spcAft>
              <a:buClr>
                <a:schemeClr val="tx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ea typeface="+mn-ea"/>
                <a:cs typeface="+mn-cs"/>
              </a:rPr>
              <a:t>A bit of</a:t>
            </a:r>
            <a:r>
              <a:rPr kumimoji="0" lang="en-GB" sz="1900" b="1" i="0" u="none" strike="noStrike" kern="1200" cap="none" spc="0" normalizeH="0" baseline="0" noProof="0" dirty="0">
                <a:ln>
                  <a:noFill/>
                </a:ln>
                <a:solidFill>
                  <a:srgbClr val="000000"/>
                </a:solidFill>
                <a:effectLst/>
                <a:uLnTx/>
                <a:uFillTx/>
                <a:ea typeface="+mn-ea"/>
                <a:cs typeface="+mn-cs"/>
              </a:rPr>
              <a:t> </a:t>
            </a:r>
            <a:r>
              <a:rPr kumimoji="0" lang="en-GB" sz="1900" b="1" i="0" u="none" strike="noStrike" kern="1200" cap="none" spc="0" normalizeH="0" baseline="0" noProof="0" dirty="0">
                <a:ln>
                  <a:noFill/>
                </a:ln>
                <a:solidFill>
                  <a:srgbClr val="E40037"/>
                </a:solidFill>
                <a:effectLst/>
                <a:uLnTx/>
                <a:uFillTx/>
                <a:ea typeface="+mn-ea"/>
                <a:cs typeface="+mn-cs"/>
              </a:rPr>
              <a:t>context</a:t>
            </a:r>
            <a:r>
              <a:rPr kumimoji="0" lang="en-GB" sz="1900" b="1" i="0" u="none" strike="noStrike" kern="1200" cap="none" spc="0" normalizeH="0" baseline="0" noProof="0" dirty="0">
                <a:ln>
                  <a:noFill/>
                </a:ln>
                <a:solidFill>
                  <a:srgbClr val="000000"/>
                </a:solidFill>
                <a:effectLst/>
                <a:uLnTx/>
                <a:uFillTx/>
                <a:ea typeface="+mn-ea"/>
                <a:cs typeface="+mn-cs"/>
              </a:rPr>
              <a:t> </a:t>
            </a:r>
            <a:r>
              <a:rPr kumimoji="0" lang="en-GB" sz="1900" b="0" i="0" u="none" strike="noStrike" kern="1200" cap="none" spc="0" normalizeH="0" baseline="0" noProof="0" dirty="0">
                <a:ln>
                  <a:noFill/>
                </a:ln>
                <a:solidFill>
                  <a:srgbClr val="000000"/>
                </a:solidFill>
                <a:effectLst/>
                <a:uLnTx/>
                <a:uFillTx/>
                <a:ea typeface="+mn-ea"/>
                <a:cs typeface="+mn-cs"/>
              </a:rPr>
              <a:t>to the project – how it came about and what it will inform</a:t>
            </a:r>
            <a:r>
              <a:rPr kumimoji="0" lang="en-US" sz="19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1" i="0" u="none" strike="noStrike" kern="1200" cap="none" spc="0" normalizeH="0" baseline="0" noProof="0" dirty="0">
                <a:ln>
                  <a:noFill/>
                </a:ln>
                <a:solidFill>
                  <a:srgbClr val="E40037"/>
                </a:solidFill>
                <a:effectLst/>
                <a:uLnTx/>
                <a:uFillTx/>
                <a:ea typeface="+mn-ea"/>
                <a:cs typeface="+mn-cs"/>
              </a:rPr>
              <a:t>Define evaluation scope and needs</a:t>
            </a:r>
            <a:r>
              <a:rPr kumimoji="0" lang="en-GB" sz="1900" b="1" i="0" u="none" strike="noStrike" kern="1200" cap="none" spc="0" normalizeH="0" baseline="0" noProof="0" dirty="0">
                <a:ln>
                  <a:noFill/>
                </a:ln>
                <a:solidFill>
                  <a:srgbClr val="000000"/>
                </a:solidFill>
                <a:effectLst/>
                <a:uLnTx/>
                <a:uFillTx/>
                <a:ea typeface="+mn-ea"/>
                <a:cs typeface="+mn-cs"/>
              </a:rPr>
              <a:t>: </a:t>
            </a:r>
            <a:r>
              <a:rPr kumimoji="0" lang="en-US" sz="1900" b="0" i="0" u="none" strike="noStrike" kern="1200" cap="none" spc="0" normalizeH="0" baseline="0" noProof="0" dirty="0">
                <a:ln>
                  <a:noFill/>
                </a:ln>
                <a:solidFill>
                  <a:srgbClr val="000000"/>
                </a:solidFill>
                <a:effectLst/>
                <a:uLnTx/>
                <a:uFillTx/>
                <a:ea typeface="+mn-ea"/>
                <a:cs typeface="+mn-cs"/>
              </a:rPr>
              <a:t>​</a:t>
            </a:r>
          </a:p>
          <a:p>
            <a:pPr marL="800100" marR="0" lvl="1"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ea typeface="+mn-ea"/>
                <a:cs typeface="+mn-cs"/>
              </a:rPr>
              <a:t>Define the purpose of the evaluation, the evaluation research objectives, and the evaluation questions – what insight do you need?</a:t>
            </a:r>
          </a:p>
          <a:p>
            <a:pPr marL="342900" marR="0" lvl="0"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ea typeface="+mn-ea"/>
                <a:cs typeface="+mn-cs"/>
              </a:rPr>
              <a:t>Any detail on </a:t>
            </a:r>
            <a:r>
              <a:rPr kumimoji="0" lang="en-GB" sz="1900" b="1" i="0" u="none" strike="noStrike" kern="1200" cap="none" spc="0" normalizeH="0" baseline="0" noProof="0" dirty="0">
                <a:ln>
                  <a:noFill/>
                </a:ln>
                <a:solidFill>
                  <a:srgbClr val="E40037"/>
                </a:solidFill>
                <a:effectLst/>
                <a:uLnTx/>
                <a:uFillTx/>
                <a:ea typeface="+mn-ea"/>
                <a:cs typeface="+mn-cs"/>
              </a:rPr>
              <a:t>cohorts</a:t>
            </a:r>
            <a:r>
              <a:rPr kumimoji="0" lang="en-GB" sz="1900" b="0" i="0" u="none" strike="noStrike" kern="1200" cap="none" spc="0" normalizeH="0" baseline="0" noProof="0" dirty="0">
                <a:ln>
                  <a:noFill/>
                </a:ln>
                <a:solidFill>
                  <a:srgbClr val="000000"/>
                </a:solidFill>
                <a:effectLst/>
                <a:uLnTx/>
                <a:uFillTx/>
                <a:ea typeface="+mn-ea"/>
                <a:cs typeface="+mn-cs"/>
              </a:rPr>
              <a:t> to include and ideas around </a:t>
            </a:r>
            <a:r>
              <a:rPr kumimoji="0" lang="en-GB" sz="1900" b="1" i="0" u="none" strike="noStrike" kern="1200" cap="none" spc="0" normalizeH="0" baseline="0" noProof="0" dirty="0">
                <a:ln>
                  <a:noFill/>
                </a:ln>
                <a:solidFill>
                  <a:srgbClr val="E40037"/>
                </a:solidFill>
                <a:effectLst/>
                <a:uLnTx/>
                <a:uFillTx/>
                <a:ea typeface="+mn-ea"/>
                <a:cs typeface="+mn-cs"/>
              </a:rPr>
              <a:t>methodology</a:t>
            </a:r>
            <a:r>
              <a:rPr kumimoji="0" lang="en-GB" sz="1900" b="0" i="0" u="none" strike="noStrike" kern="1200" cap="none" spc="0" normalizeH="0" baseline="0" noProof="0" dirty="0">
                <a:ln>
                  <a:noFill/>
                </a:ln>
                <a:solidFill>
                  <a:srgbClr val="000000"/>
                </a:solidFill>
                <a:effectLst/>
                <a:uLnTx/>
                <a:uFillTx/>
                <a:ea typeface="+mn-ea"/>
                <a:cs typeface="+mn-cs"/>
              </a:rPr>
              <a:t> (i.e. quantitative or qualitative or any specifics that are ‘essential’)</a:t>
            </a:r>
            <a:r>
              <a:rPr kumimoji="0" lang="en-US" sz="1900" b="0" i="0" u="none" strike="noStrike" kern="1200" cap="none" spc="0" normalizeH="0" baseline="0" noProof="0" dirty="0">
                <a:ln>
                  <a:noFill/>
                </a:ln>
                <a:solidFill>
                  <a:srgbClr val="000000"/>
                </a:solidFill>
                <a:effectLst/>
                <a:uLnTx/>
                <a:uFillTx/>
                <a:ea typeface="+mn-ea"/>
                <a:cs typeface="+mn-cs"/>
              </a:rPr>
              <a:t>​</a:t>
            </a:r>
          </a:p>
          <a:p>
            <a:pPr marL="800100" marR="0" lvl="1"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ea typeface="+mn-ea"/>
                <a:cs typeface="+mn-cs"/>
              </a:rPr>
              <a:t>You can always invite providers to suggest more </a:t>
            </a:r>
            <a:r>
              <a:rPr kumimoji="0" lang="en-GB" sz="1900" i="0" u="none" strike="noStrike" kern="1200" cap="none" spc="0" normalizeH="0" baseline="0" noProof="0" dirty="0">
                <a:ln>
                  <a:noFill/>
                </a:ln>
                <a:solidFill>
                  <a:srgbClr val="000000"/>
                </a:solidFill>
                <a:effectLst/>
                <a:uLnTx/>
                <a:uFillTx/>
                <a:ea typeface="+mn-ea"/>
                <a:cs typeface="+mn-cs"/>
              </a:rPr>
              <a:t>innovative methods</a:t>
            </a:r>
            <a:r>
              <a:rPr kumimoji="0" lang="en-US" sz="1900" b="0" i="0" u="none" strike="noStrike" kern="1200" cap="none" spc="0" normalizeH="0" baseline="0" noProof="0" dirty="0">
                <a:ln>
                  <a:noFill/>
                </a:ln>
                <a:solidFill>
                  <a:srgbClr val="000000"/>
                </a:solidFill>
                <a:effectLst/>
                <a:uLnTx/>
                <a:uFillTx/>
                <a:ea typeface="+mn-ea"/>
                <a:cs typeface="+mn-cs"/>
              </a:rPr>
              <a:t>​ or suitable methods to answering your evaluation questions</a:t>
            </a:r>
          </a:p>
          <a:p>
            <a:pPr marL="342900" marR="0" lvl="0"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ea typeface="+mn-ea"/>
                <a:cs typeface="+mn-cs"/>
              </a:rPr>
              <a:t>What </a:t>
            </a:r>
            <a:r>
              <a:rPr kumimoji="0" lang="en-GB" sz="1900" b="1" i="0" u="none" strike="noStrike" kern="1200" cap="none" spc="0" normalizeH="0" baseline="0" noProof="0" dirty="0">
                <a:ln>
                  <a:noFill/>
                </a:ln>
                <a:solidFill>
                  <a:srgbClr val="E40037"/>
                </a:solidFill>
                <a:effectLst/>
                <a:uLnTx/>
                <a:uFillTx/>
                <a:ea typeface="+mn-ea"/>
                <a:cs typeface="+mn-cs"/>
              </a:rPr>
              <a:t>outputs</a:t>
            </a:r>
            <a:r>
              <a:rPr kumimoji="0" lang="en-GB" sz="1900" b="0" i="0" u="none" strike="noStrike" kern="1200" cap="none" spc="0" normalizeH="0" baseline="0" noProof="0" dirty="0">
                <a:ln>
                  <a:noFill/>
                </a:ln>
                <a:solidFill>
                  <a:srgbClr val="000000"/>
                </a:solidFill>
                <a:effectLst/>
                <a:uLnTx/>
                <a:uFillTx/>
                <a:ea typeface="+mn-ea"/>
                <a:cs typeface="+mn-cs"/>
              </a:rPr>
              <a:t> you need – reports, videos, presentations etc</a:t>
            </a:r>
            <a:r>
              <a:rPr kumimoji="0" lang="en-US" sz="19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1" i="0" u="none" strike="noStrike" kern="1200" cap="none" spc="0" normalizeH="0" baseline="0" noProof="0" dirty="0">
                <a:ln>
                  <a:noFill/>
                </a:ln>
                <a:solidFill>
                  <a:srgbClr val="E40037"/>
                </a:solidFill>
                <a:effectLst/>
                <a:uLnTx/>
                <a:uFillTx/>
                <a:ea typeface="+mn-ea"/>
                <a:cs typeface="+mn-cs"/>
              </a:rPr>
              <a:t>Timescales</a:t>
            </a:r>
            <a:r>
              <a:rPr kumimoji="0" lang="en-GB" sz="1900" b="0" i="0" u="none" strike="noStrike" kern="1200" cap="none" spc="0" normalizeH="0" baseline="0" noProof="0" dirty="0">
                <a:ln>
                  <a:noFill/>
                </a:ln>
                <a:solidFill>
                  <a:srgbClr val="000000"/>
                </a:solidFill>
                <a:effectLst/>
                <a:uLnTx/>
                <a:uFillTx/>
                <a:ea typeface="+mn-ea"/>
                <a:cs typeface="+mn-cs"/>
              </a:rPr>
              <a:t> and </a:t>
            </a:r>
            <a:r>
              <a:rPr kumimoji="0" lang="en-GB" sz="1900" b="1" i="0" u="none" strike="noStrike" kern="1200" cap="none" spc="0" normalizeH="0" baseline="0" noProof="0" dirty="0">
                <a:ln>
                  <a:noFill/>
                </a:ln>
                <a:solidFill>
                  <a:srgbClr val="E40037"/>
                </a:solidFill>
                <a:effectLst/>
                <a:uLnTx/>
                <a:uFillTx/>
                <a:ea typeface="+mn-ea"/>
                <a:cs typeface="+mn-cs"/>
              </a:rPr>
              <a:t>budget</a:t>
            </a:r>
            <a:r>
              <a:rPr kumimoji="0" lang="en-US" sz="1900" b="0" i="0" u="none" strike="noStrike" kern="1200" cap="none" spc="0" normalizeH="0" baseline="0" noProof="0" dirty="0">
                <a:ln>
                  <a:noFill/>
                </a:ln>
                <a:solidFill>
                  <a:srgbClr val="000000"/>
                </a:solidFill>
                <a:effectLst/>
                <a:uLnTx/>
                <a:uFillTx/>
                <a:ea typeface="+mn-ea"/>
                <a:cs typeface="+mn-cs"/>
              </a:rPr>
              <a:t>​</a:t>
            </a:r>
          </a:p>
          <a:p>
            <a:pPr marL="800100" marR="0" lvl="1"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ea typeface="+mn-ea"/>
                <a:cs typeface="+mn-cs"/>
              </a:rPr>
              <a:t>Pros and cons of indicating budget</a:t>
            </a:r>
            <a:r>
              <a:rPr kumimoji="0" lang="en-US" sz="19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1" i="0" u="none" strike="noStrike" kern="1200" cap="none" spc="0" normalizeH="0" baseline="0" noProof="0" dirty="0">
                <a:ln>
                  <a:noFill/>
                </a:ln>
                <a:solidFill>
                  <a:srgbClr val="E40037"/>
                </a:solidFill>
                <a:effectLst/>
                <a:uLnTx/>
                <a:uFillTx/>
                <a:ea typeface="+mn-ea"/>
                <a:cs typeface="+mn-cs"/>
              </a:rPr>
              <a:t>Evaluation criteria </a:t>
            </a:r>
            <a:r>
              <a:rPr kumimoji="0" lang="en-GB" sz="1900" b="0" i="0" u="none" strike="noStrike" kern="1200" cap="none" spc="0" normalizeH="0" baseline="0" noProof="0" dirty="0">
                <a:ln>
                  <a:noFill/>
                </a:ln>
                <a:solidFill>
                  <a:srgbClr val="000000"/>
                </a:solidFill>
                <a:effectLst/>
                <a:uLnTx/>
                <a:uFillTx/>
                <a:ea typeface="+mn-ea"/>
                <a:cs typeface="+mn-cs"/>
              </a:rPr>
              <a:t>– think about your requirements and how you will evaluate proposals</a:t>
            </a:r>
            <a:r>
              <a:rPr kumimoji="0" lang="en-US" sz="1900" b="0" i="0" u="none" strike="noStrike" kern="1200" cap="none" spc="0" normalizeH="0" baseline="0" noProof="0" dirty="0">
                <a:ln>
                  <a:noFill/>
                </a:ln>
                <a:solidFill>
                  <a:srgbClr val="000000"/>
                </a:solidFill>
                <a:effectLst/>
                <a:uLnTx/>
                <a:uFillTx/>
                <a:ea typeface="+mn-ea"/>
                <a:cs typeface="+mn-cs"/>
              </a:rPr>
              <a:t>​</a:t>
            </a:r>
          </a:p>
          <a:p>
            <a:pPr marL="800100" marR="0" lvl="1"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ea typeface="+mn-ea"/>
                <a:cs typeface="+mn-cs"/>
              </a:rPr>
              <a:t>Research procurements are evaluated based on 80% quality/20% cost as standard</a:t>
            </a:r>
            <a:r>
              <a:rPr kumimoji="0" lang="en-US" sz="19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sz="1900" b="1" i="0" u="none" strike="noStrike" kern="1200" cap="none" spc="0" normalizeH="0" baseline="0" noProof="0" dirty="0">
                <a:ln>
                  <a:noFill/>
                </a:ln>
                <a:solidFill>
                  <a:srgbClr val="E40037"/>
                </a:solidFill>
                <a:effectLst/>
                <a:uLnTx/>
                <a:uFillTx/>
                <a:ea typeface="+mn-ea"/>
                <a:cs typeface="+mn-cs"/>
              </a:rPr>
              <a:t>Format of proposal </a:t>
            </a:r>
            <a:r>
              <a:rPr kumimoji="0" lang="en-GB" sz="1900" b="0" i="0" u="none" strike="noStrike" kern="1200" cap="none" spc="0" normalizeH="0" baseline="0" noProof="0" dirty="0">
                <a:ln>
                  <a:noFill/>
                </a:ln>
                <a:solidFill>
                  <a:srgbClr val="000000"/>
                </a:solidFill>
                <a:effectLst/>
                <a:uLnTx/>
                <a:uFillTx/>
                <a:ea typeface="+mn-ea"/>
                <a:cs typeface="+mn-cs"/>
              </a:rPr>
              <a:t>(e.g. page limits, whether CVs can be appended, cost templates)</a:t>
            </a:r>
            <a:r>
              <a:rPr kumimoji="0" lang="en-US" sz="1900" b="0" i="0" u="none" strike="noStrike" kern="1200" cap="none" spc="0" normalizeH="0" baseline="0" noProof="0" dirty="0">
                <a:ln>
                  <a:noFill/>
                </a:ln>
                <a:solidFill>
                  <a:srgbClr val="000000"/>
                </a:solidFill>
                <a:effectLst/>
                <a:uLnTx/>
                <a:uFillTx/>
                <a:ea typeface="+mn-ea"/>
                <a:cs typeface="+mn-cs"/>
              </a:rPr>
              <a:t>​</a:t>
            </a:r>
            <a:endParaRPr kumimoji="0" lang="en-GB" sz="19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900"/>
              </a:spcBef>
              <a:spcAft>
                <a:spcPts val="0"/>
              </a:spcAft>
              <a:buClrTx/>
              <a:buSzTx/>
              <a:buFontTx/>
              <a:buNone/>
              <a:tabLst/>
              <a:defRPr/>
            </a:pPr>
            <a:r>
              <a:rPr kumimoji="0" lang="en-GB" b="0" i="1" u="none" strike="noStrike" kern="1200" cap="none" spc="0" normalizeH="0" baseline="0" noProof="0" dirty="0">
                <a:ln>
                  <a:noFill/>
                </a:ln>
                <a:solidFill>
                  <a:srgbClr val="000000"/>
                </a:solidFill>
                <a:effectLst/>
                <a:uLnTx/>
                <a:uFillTx/>
                <a:ea typeface="+mn-ea"/>
                <a:cs typeface="+mn-cs"/>
              </a:rPr>
              <a:t>There is an RFQ specification template with guidance available on the </a:t>
            </a:r>
            <a:r>
              <a:rPr lang="en-GB" dirty="0">
                <a:hlinkClick r:id="rId3"/>
              </a:rPr>
              <a:t>ECC Open Data Platform here</a:t>
            </a:r>
            <a:r>
              <a:rPr kumimoji="0" lang="en-GB" b="0" i="1" strike="noStrike" kern="1200" cap="none" spc="0" normalizeH="0" baseline="0" noProof="0" dirty="0">
                <a:ln>
                  <a:noFill/>
                </a:ln>
                <a:effectLst/>
                <a:uLnTx/>
                <a:uFillTx/>
                <a:ea typeface="+mn-ea"/>
                <a:cs typeface="+mn-cs"/>
              </a:rPr>
              <a:t>, along with an overview on research governance processes you’ll need to follow. </a:t>
            </a:r>
            <a:r>
              <a:rPr kumimoji="0" lang="en-GB" b="0" i="1" u="none" strike="noStrike" kern="1200" cap="none" spc="0" normalizeH="0" baseline="0" noProof="0" dirty="0">
                <a:ln>
                  <a:noFill/>
                </a:ln>
                <a:solidFill>
                  <a:srgbClr val="000000"/>
                </a:solidFill>
                <a:effectLst/>
                <a:uLnTx/>
                <a:uFillTx/>
                <a:ea typeface="+mn-ea"/>
                <a:cs typeface="+mn-cs"/>
              </a:rPr>
              <a:t>Y</a:t>
            </a:r>
            <a:r>
              <a:rPr lang="en-GB" b="0" i="1" dirty="0" err="1">
                <a:solidFill>
                  <a:srgbClr val="000000"/>
                </a:solidFill>
              </a:rPr>
              <a:t>ou</a:t>
            </a:r>
            <a:r>
              <a:rPr lang="en-GB" b="0" i="1" dirty="0">
                <a:solidFill>
                  <a:srgbClr val="000000"/>
                </a:solidFill>
              </a:rPr>
              <a:t> can contact </a:t>
            </a:r>
            <a:r>
              <a:rPr lang="en-GB" b="0" i="1" dirty="0">
                <a:solidFill>
                  <a:srgbClr val="000000"/>
                </a:solidFill>
                <a:hlinkClick r:id="rId4">
                  <a:extLst>
                    <a:ext uri="{A12FA001-AC4F-418D-AE19-62706E023703}">
                      <ahyp:hlinkClr xmlns:ahyp="http://schemas.microsoft.com/office/drawing/2018/hyperlinkcolor" val="tx"/>
                    </a:ext>
                  </a:extLst>
                </a:hlinkClick>
              </a:rPr>
              <a:t>research@essex.gov.uk</a:t>
            </a:r>
            <a:r>
              <a:rPr lang="en-GB" b="0" i="1" dirty="0">
                <a:solidFill>
                  <a:srgbClr val="000000"/>
                </a:solidFill>
              </a:rPr>
              <a:t> for advice and guidance, or your organisation may also have its’ own procurement function you can enquire with if needed. </a:t>
            </a:r>
            <a:endParaRPr lang="en-US" b="0" i="1" dirty="0">
              <a:solidFill>
                <a:srgbClr val="000000"/>
              </a:solidFill>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1900" b="0" i="0" u="none" strike="noStrike" kern="1200" cap="none" spc="0" normalizeH="0" baseline="0" noProof="0" dirty="0">
              <a:ln>
                <a:noFill/>
              </a:ln>
              <a:solidFill>
                <a:srgbClr val="000000">
                  <a:hueOff val="0"/>
                  <a:satOff val="0"/>
                  <a:lumOff val="0"/>
                  <a:alphaOff val="0"/>
                </a:srgbClr>
              </a:solidFill>
              <a:effectLst/>
              <a:uLnTx/>
              <a:uFillTx/>
              <a:ea typeface="+mn-ea"/>
              <a:cs typeface="+mn-cs"/>
            </a:endParaRPr>
          </a:p>
        </p:txBody>
      </p:sp>
      <p:sp>
        <p:nvSpPr>
          <p:cNvPr id="9" name="Title 8">
            <a:extLst>
              <a:ext uri="{FF2B5EF4-FFF2-40B4-BE49-F238E27FC236}">
                <a16:creationId xmlns:a16="http://schemas.microsoft.com/office/drawing/2014/main" id="{41FBEA8F-23C2-D282-C3C0-BADC028985D3}"/>
              </a:ext>
            </a:extLst>
          </p:cNvPr>
          <p:cNvSpPr>
            <a:spLocks noGrp="1"/>
          </p:cNvSpPr>
          <p:nvPr>
            <p:ph type="title"/>
          </p:nvPr>
        </p:nvSpPr>
        <p:spPr/>
        <p:txBody>
          <a:bodyPr/>
          <a:lstStyle/>
          <a:p>
            <a:r>
              <a:rPr lang="en-GB" dirty="0"/>
              <a:t>Creating the RFQ</a:t>
            </a:r>
          </a:p>
        </p:txBody>
      </p:sp>
    </p:spTree>
    <p:extLst>
      <p:ext uri="{BB962C8B-B14F-4D97-AF65-F5344CB8AC3E}">
        <p14:creationId xmlns:p14="http://schemas.microsoft.com/office/powerpoint/2010/main" val="385695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a:xfrm>
            <a:off x="545124" y="517524"/>
            <a:ext cx="10644492" cy="1065091"/>
          </a:xfrm>
        </p:spPr>
        <p:txBody>
          <a:bodyPr anchor="t">
            <a:normAutofit/>
          </a:bodyPr>
          <a:lstStyle/>
          <a:p>
            <a:r>
              <a:rPr lang="en-GB" dirty="0"/>
              <a:t>Finding a suitable provider</a:t>
            </a:r>
            <a:endParaRPr lang="en-US" dirty="0"/>
          </a:p>
        </p:txBody>
      </p:sp>
      <p:sp>
        <p:nvSpPr>
          <p:cNvPr id="4" name="Slide Number Placeholder 3">
            <a:extLst>
              <a:ext uri="{FF2B5EF4-FFF2-40B4-BE49-F238E27FC236}">
                <a16:creationId xmlns:a16="http://schemas.microsoft.com/office/drawing/2014/main" id="{A445E6DD-20F5-6C2A-E26B-1C166170C789}"/>
              </a:ext>
            </a:extLst>
          </p:cNvPr>
          <p:cNvSpPr>
            <a:spLocks noGrp="1"/>
          </p:cNvSpPr>
          <p:nvPr>
            <p:ph type="sldNum" sz="quarter" idx="4"/>
          </p:nvPr>
        </p:nvSpPr>
        <p:spPr/>
        <p:txBody>
          <a:bodyPr/>
          <a:lstStyle/>
          <a:p>
            <a:r>
              <a:rPr lang="en-GB"/>
              <a:t>|   </a:t>
            </a:r>
            <a:fld id="{5898CC38-F149-5B45-A1B4-290B41364A0C}" type="slidenum">
              <a:rPr lang="en-GB" smtClean="0"/>
              <a:pPr/>
              <a:t>8</a:t>
            </a:fld>
            <a:endParaRPr lang="en-GB"/>
          </a:p>
        </p:txBody>
      </p:sp>
      <p:sp>
        <p:nvSpPr>
          <p:cNvPr id="5" name="Content Placeholder 2">
            <a:extLst>
              <a:ext uri="{FF2B5EF4-FFF2-40B4-BE49-F238E27FC236}">
                <a16:creationId xmlns:a16="http://schemas.microsoft.com/office/drawing/2014/main" id="{1B8DD15A-DEF3-A69C-035B-29713F56B259}"/>
              </a:ext>
            </a:extLst>
          </p:cNvPr>
          <p:cNvSpPr txBox="1">
            <a:spLocks/>
          </p:cNvSpPr>
          <p:nvPr/>
        </p:nvSpPr>
        <p:spPr>
          <a:xfrm>
            <a:off x="485249" y="1245154"/>
            <a:ext cx="11014133"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ea typeface="+mn-ea"/>
                <a:cs typeface="+mn-cs"/>
              </a:rPr>
              <a:t>Do your research!</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Use our list of </a:t>
            </a:r>
            <a:r>
              <a:rPr kumimoji="0" lang="en-GB" sz="2000" b="0" i="0" u="sng" strike="noStrike" kern="1200" cap="none" spc="0" normalizeH="0" baseline="0" noProof="0" dirty="0">
                <a:ln>
                  <a:noFill/>
                </a:ln>
                <a:solidFill>
                  <a:srgbClr val="004899"/>
                </a:solidFill>
                <a:effectLst/>
                <a:uLnTx/>
                <a:uFillTx/>
                <a:ea typeface="+mn-ea"/>
                <a:cs typeface="+mn-cs"/>
                <a:hlinkClick r:id="rId2"/>
              </a:rPr>
              <a:t>list of known providers</a:t>
            </a:r>
            <a:r>
              <a:rPr kumimoji="0" lang="en-GB" sz="2000" b="0" i="0" u="sng" strike="noStrike" kern="1200" cap="none" spc="0" normalizeH="0" baseline="0" noProof="0" dirty="0">
                <a:ln>
                  <a:noFill/>
                </a:ln>
                <a:solidFill>
                  <a:srgbClr val="004899"/>
                </a:solidFill>
                <a:effectLst/>
                <a:uLnTx/>
                <a:uFillTx/>
                <a:ea typeface="+mn-ea"/>
                <a:cs typeface="+mn-cs"/>
              </a:rPr>
              <a:t> </a:t>
            </a:r>
            <a:r>
              <a:rPr kumimoji="0" lang="en-GB" sz="2000" b="0" i="0" u="none" strike="noStrike" kern="1200" cap="none" spc="0" normalizeH="0" baseline="0" noProof="0" dirty="0">
                <a:ln>
                  <a:noFill/>
                </a:ln>
                <a:solidFill>
                  <a:srgbClr val="000000"/>
                </a:solidFill>
                <a:effectLst/>
                <a:uLnTx/>
                <a:uFillTx/>
                <a:ea typeface="+mn-ea"/>
                <a:cs typeface="+mn-cs"/>
              </a:rPr>
              <a:t>as a starting point, but think about the type of research you need and any </a:t>
            </a:r>
            <a:r>
              <a:rPr kumimoji="0" lang="en-GB" sz="2000" b="1" i="0" u="none" strike="noStrike" kern="1200" cap="none" spc="0" normalizeH="0" baseline="0" noProof="0" dirty="0">
                <a:ln>
                  <a:noFill/>
                </a:ln>
                <a:solidFill>
                  <a:srgbClr val="E40037"/>
                </a:solidFill>
                <a:effectLst/>
                <a:uLnTx/>
                <a:uFillTx/>
                <a:ea typeface="+mn-ea"/>
                <a:cs typeface="+mn-cs"/>
              </a:rPr>
              <a:t>specialisms</a:t>
            </a:r>
            <a:r>
              <a:rPr kumimoji="0" lang="en-GB" sz="2000" b="0" i="0" u="none" strike="noStrike" kern="1200" cap="none" spc="0" normalizeH="0" baseline="0" noProof="0" dirty="0">
                <a:ln>
                  <a:noFill/>
                </a:ln>
                <a:solidFill>
                  <a:srgbClr val="000000"/>
                </a:solidFill>
                <a:effectLst/>
                <a:uLnTx/>
                <a:uFillTx/>
                <a:ea typeface="+mn-ea"/>
                <a:cs typeface="+mn-cs"/>
              </a:rPr>
              <a:t> required – you may need to look beyond this </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Browse research provider websites </a:t>
            </a:r>
            <a:r>
              <a:rPr kumimoji="0" lang="en-GB" sz="2000" b="0" i="0" u="none" strike="noStrike" kern="1200" cap="none" spc="0" normalizeH="0" baseline="0" noProof="0" dirty="0">
                <a:ln>
                  <a:noFill/>
                </a:ln>
                <a:solidFill>
                  <a:srgbClr val="000000"/>
                </a:solidFill>
                <a:effectLst/>
                <a:uLnTx/>
                <a:uFillTx/>
                <a:ea typeface="+mn-ea"/>
                <a:cs typeface="+mn-cs"/>
              </a:rPr>
              <a:t>and look at what they offer, as well as examples of </a:t>
            </a:r>
            <a:r>
              <a:rPr kumimoji="0" lang="en-GB" sz="2000" b="1" i="0" u="none" strike="noStrike" kern="1200" cap="none" spc="0" normalizeH="0" baseline="0" noProof="0" dirty="0">
                <a:ln>
                  <a:noFill/>
                </a:ln>
                <a:solidFill>
                  <a:srgbClr val="E40037"/>
                </a:solidFill>
                <a:effectLst/>
                <a:uLnTx/>
                <a:uFillTx/>
                <a:ea typeface="+mn-ea"/>
                <a:cs typeface="+mn-cs"/>
              </a:rPr>
              <a:t>previous projects </a:t>
            </a:r>
            <a:r>
              <a:rPr kumimoji="0" lang="en-GB" sz="2000" b="0" i="0" u="none" strike="noStrike" kern="1200" cap="none" spc="0" normalizeH="0" baseline="0" noProof="0" dirty="0">
                <a:ln>
                  <a:noFill/>
                </a:ln>
                <a:solidFill>
                  <a:srgbClr val="000000"/>
                </a:solidFill>
                <a:effectLst/>
                <a:uLnTx/>
                <a:uFillTx/>
                <a:ea typeface="+mn-ea"/>
                <a:cs typeface="+mn-cs"/>
              </a:rPr>
              <a:t>they’ve delivered that might be similar to what you need – consider their expertise, track record and ability to conduct rigorous evaluations</a:t>
            </a:r>
            <a:r>
              <a:rPr kumimoji="0" lang="en-US" sz="2000" b="0" i="0" u="none" strike="noStrike" kern="1200" cap="none" spc="0" normalizeH="0" baseline="0" noProof="0" dirty="0">
                <a:ln>
                  <a:noFill/>
                </a:ln>
                <a:solidFill>
                  <a:srgbClr val="000000"/>
                </a:solidFill>
                <a:effectLst/>
                <a:uLnTx/>
                <a:uFillTx/>
                <a:ea typeface="+mn-ea"/>
                <a:cs typeface="+mn-cs"/>
              </a:rPr>
              <a:t>​</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If your budget is over £10K, you should send your RFQ to at least </a:t>
            </a:r>
            <a:r>
              <a:rPr kumimoji="0" lang="en-GB" sz="2000" b="1" i="0" u="none" strike="noStrike" kern="1200" cap="none" spc="0" normalizeH="0" baseline="0" noProof="0" dirty="0">
                <a:ln>
                  <a:noFill/>
                </a:ln>
                <a:solidFill>
                  <a:srgbClr val="E40037"/>
                </a:solidFill>
                <a:effectLst/>
                <a:uLnTx/>
                <a:uFillTx/>
                <a:ea typeface="+mn-ea"/>
                <a:cs typeface="+mn-cs"/>
              </a:rPr>
              <a:t>5 providers</a:t>
            </a:r>
            <a:r>
              <a:rPr kumimoji="0" lang="en-GB" sz="2000" b="0" i="0" u="none" strike="noStrike" kern="1200" cap="none" spc="0" normalizeH="0" baseline="0" noProof="0" dirty="0">
                <a:ln>
                  <a:noFill/>
                </a:ln>
                <a:solidFill>
                  <a:srgbClr val="000000"/>
                </a:solidFill>
                <a:effectLst/>
                <a:uLnTx/>
                <a:uFillTx/>
                <a:ea typeface="+mn-ea"/>
                <a:cs typeface="+mn-cs"/>
              </a:rPr>
              <a:t>, to boost your chances of receiving at least </a:t>
            </a:r>
            <a:r>
              <a:rPr kumimoji="0" lang="en-GB" sz="2000" b="1" i="0" u="none" strike="noStrike" kern="1200" cap="none" spc="0" normalizeH="0" baseline="0" noProof="0" dirty="0">
                <a:ln>
                  <a:noFill/>
                </a:ln>
                <a:solidFill>
                  <a:srgbClr val="E40037"/>
                </a:solidFill>
                <a:effectLst/>
                <a:uLnTx/>
                <a:uFillTx/>
                <a:ea typeface="+mn-ea"/>
                <a:cs typeface="+mn-cs"/>
              </a:rPr>
              <a:t>3 proposals </a:t>
            </a:r>
            <a:r>
              <a:rPr kumimoji="0" lang="en-GB" sz="2000" b="0" i="0" u="none" strike="noStrike" kern="1200" cap="none" spc="0" normalizeH="0" baseline="0" noProof="0" dirty="0">
                <a:ln>
                  <a:noFill/>
                </a:ln>
                <a:solidFill>
                  <a:srgbClr val="000000"/>
                </a:solidFill>
                <a:effectLst/>
                <a:uLnTx/>
                <a:uFillTx/>
                <a:ea typeface="+mn-ea"/>
                <a:cs typeface="+mn-cs"/>
              </a:rPr>
              <a:t>back to choose from</a:t>
            </a:r>
            <a:r>
              <a:rPr kumimoji="0" lang="en-US" sz="2000" b="0" i="0" u="none" strike="noStrike" kern="1200" cap="none" spc="0" normalizeH="0" baseline="0" noProof="0" dirty="0">
                <a:ln>
                  <a:noFill/>
                </a:ln>
                <a:solidFill>
                  <a:srgbClr val="000000"/>
                </a:solidFill>
                <a:effectLst/>
                <a:uLnTx/>
                <a:uFillTx/>
                <a:ea typeface="+mn-ea"/>
                <a:cs typeface="+mn-cs"/>
              </a:rPr>
              <a:t>​</a:t>
            </a:r>
          </a:p>
          <a:p>
            <a:pPr marR="0" lvl="0" algn="l" defTabSz="914400" rtl="0" eaLnBrk="1" fontAlgn="base" latinLnBrk="0" hangingPunct="1">
              <a:lnSpc>
                <a:spcPct val="100000"/>
              </a:lnSpc>
              <a:spcBef>
                <a:spcPts val="600"/>
              </a:spcBef>
              <a:spcAft>
                <a:spcPts val="0"/>
              </a:spcAft>
              <a:buClrTx/>
              <a:buSzTx/>
              <a:tabLst/>
              <a:defRPr/>
            </a:pPr>
            <a:endParaRPr kumimoji="0" lang="en-US" sz="2000" b="1"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ea typeface="+mn-ea"/>
                <a:cs typeface="+mn-cs"/>
              </a:rPr>
              <a:t>How many is too many?</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While you want choice, you don’t want to be overwhelmed with proposals, as bid evaluation is </a:t>
            </a:r>
            <a:r>
              <a:rPr kumimoji="0" lang="en-GB" sz="2000" b="0" i="1" u="none" strike="noStrike" kern="1200" cap="none" spc="0" normalizeH="0" baseline="0" noProof="0" dirty="0">
                <a:ln>
                  <a:noFill/>
                </a:ln>
                <a:solidFill>
                  <a:srgbClr val="000000"/>
                </a:solidFill>
                <a:effectLst/>
                <a:uLnTx/>
                <a:uFillTx/>
                <a:ea typeface="+mn-ea"/>
                <a:cs typeface="+mn-cs"/>
              </a:rPr>
              <a:t>very</a:t>
            </a:r>
            <a:r>
              <a:rPr kumimoji="0" lang="en-GB" sz="2000" b="1" i="1" u="none" strike="noStrike" kern="1200" cap="none" spc="0" normalizeH="0" baseline="0" noProof="0" dirty="0">
                <a:ln>
                  <a:noFill/>
                </a:ln>
                <a:solidFill>
                  <a:srgbClr val="000000"/>
                </a:solidFill>
                <a:effectLst/>
                <a:uLnTx/>
                <a:uFillTx/>
                <a:ea typeface="+mn-ea"/>
                <a:cs typeface="+mn-cs"/>
              </a:rPr>
              <a:t> </a:t>
            </a:r>
            <a:r>
              <a:rPr kumimoji="0" lang="en-GB" sz="2000" b="0" i="0" u="none" strike="noStrike" kern="1200" cap="none" spc="0" normalizeH="0" baseline="0" noProof="0" dirty="0">
                <a:ln>
                  <a:noFill/>
                </a:ln>
                <a:solidFill>
                  <a:srgbClr val="000000"/>
                </a:solidFill>
                <a:effectLst/>
                <a:uLnTx/>
                <a:uFillTx/>
                <a:ea typeface="+mn-ea"/>
                <a:cs typeface="+mn-cs"/>
              </a:rPr>
              <a:t>time consuming!</a:t>
            </a:r>
            <a:r>
              <a:rPr kumimoji="0" lang="en-US" sz="2000" b="0" i="0" u="none" strike="noStrike" kern="1200" cap="none" spc="0" normalizeH="0" baseline="0" noProof="0" dirty="0">
                <a:ln>
                  <a:noFill/>
                </a:ln>
                <a:solidFill>
                  <a:srgbClr val="000000"/>
                </a:solidFill>
                <a:effectLst/>
                <a:uLnTx/>
                <a:uFillTx/>
                <a:ea typeface="+mn-ea"/>
                <a:cs typeface="+mn-cs"/>
              </a:rPr>
              <a:t>​</a:t>
            </a:r>
            <a:endParaRPr kumimoji="0" lang="en-GB" sz="2000" b="0" i="0" u="none" strike="noStrike" kern="1200" cap="none" spc="0" normalizeH="0" baseline="0" noProof="0" dirty="0">
              <a:ln>
                <a:noFill/>
              </a:ln>
              <a:solidFill>
                <a:srgbClr val="000000"/>
              </a:solidFill>
              <a:effectLst/>
              <a:uLnTx/>
              <a:uFillTx/>
              <a:ea typeface="+mn-ea"/>
              <a:cs typeface="+mn-cs"/>
            </a:endParaRP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Take a targeted approach and only send your RFQ to those you are </a:t>
            </a:r>
            <a:r>
              <a:rPr kumimoji="0" lang="en-GB" sz="2000" b="1" i="0" u="none" strike="noStrike" kern="1200" cap="none" spc="0" normalizeH="0" baseline="0" noProof="0" dirty="0">
                <a:ln>
                  <a:noFill/>
                </a:ln>
                <a:solidFill>
                  <a:srgbClr val="E40037"/>
                </a:solidFill>
                <a:effectLst/>
                <a:uLnTx/>
                <a:uFillTx/>
                <a:ea typeface="+mn-ea"/>
                <a:cs typeface="+mn-cs"/>
              </a:rPr>
              <a:t>genuinely interested </a:t>
            </a:r>
            <a:r>
              <a:rPr kumimoji="0" lang="en-GB" sz="2000" b="0" i="0" u="none" strike="noStrike" kern="1200" cap="none" spc="0" normalizeH="0" baseline="0" noProof="0" dirty="0">
                <a:ln>
                  <a:noFill/>
                </a:ln>
                <a:solidFill>
                  <a:srgbClr val="000000"/>
                </a:solidFill>
                <a:effectLst/>
                <a:uLnTx/>
                <a:uFillTx/>
                <a:ea typeface="+mn-ea"/>
                <a:cs typeface="+mn-cs"/>
              </a:rPr>
              <a:t>in working with, and who you are confident have potential to </a:t>
            </a:r>
            <a:r>
              <a:rPr kumimoji="0" lang="en-GB" sz="2000" b="1" i="0" u="none" strike="noStrike" kern="1200" cap="none" spc="0" normalizeH="0" baseline="0" noProof="0" dirty="0">
                <a:ln>
                  <a:noFill/>
                </a:ln>
                <a:solidFill>
                  <a:srgbClr val="E40037"/>
                </a:solidFill>
                <a:effectLst/>
                <a:uLnTx/>
                <a:uFillTx/>
                <a:ea typeface="+mn-ea"/>
                <a:cs typeface="+mn-cs"/>
              </a:rPr>
              <a:t>meet your needs</a:t>
            </a:r>
            <a:endParaRPr kumimoji="0" lang="en-US" sz="20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ea typeface="+mn-ea"/>
              <a:cs typeface="+mn-cs"/>
            </a:endParaRPr>
          </a:p>
        </p:txBody>
      </p:sp>
    </p:spTree>
    <p:extLst>
      <p:ext uri="{BB962C8B-B14F-4D97-AF65-F5344CB8AC3E}">
        <p14:creationId xmlns:p14="http://schemas.microsoft.com/office/powerpoint/2010/main" val="89566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1584F2-683C-7F06-1E63-0C4BC6968A46}"/>
              </a:ext>
            </a:extLst>
          </p:cNvPr>
          <p:cNvSpPr>
            <a:spLocks noGrp="1"/>
          </p:cNvSpPr>
          <p:nvPr>
            <p:ph type="sldNum" sz="quarter" idx="4"/>
          </p:nvPr>
        </p:nvSpPr>
        <p:spPr/>
        <p:txBody>
          <a:bodyPr/>
          <a:lstStyle/>
          <a:p>
            <a:r>
              <a:rPr lang="en-GB"/>
              <a:t>|   </a:t>
            </a:r>
            <a:fld id="{5898CC38-F149-5B45-A1B4-290B41364A0C}" type="slidenum">
              <a:rPr lang="en-GB" smtClean="0"/>
              <a:pPr/>
              <a:t>9</a:t>
            </a:fld>
            <a:endParaRPr lang="en-GB"/>
          </a:p>
        </p:txBody>
      </p:sp>
      <p:sp>
        <p:nvSpPr>
          <p:cNvPr id="6" name="Content Placeholder 2">
            <a:extLst>
              <a:ext uri="{FF2B5EF4-FFF2-40B4-BE49-F238E27FC236}">
                <a16:creationId xmlns:a16="http://schemas.microsoft.com/office/drawing/2014/main" id="{5F35B9B7-A756-C720-E055-9DB5CA25E651}"/>
              </a:ext>
            </a:extLst>
          </p:cNvPr>
          <p:cNvSpPr txBox="1">
            <a:spLocks/>
          </p:cNvSpPr>
          <p:nvPr/>
        </p:nvSpPr>
        <p:spPr>
          <a:xfrm>
            <a:off x="485249" y="1245154"/>
            <a:ext cx="11014133" cy="41414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ea typeface="+mn-ea"/>
                <a:cs typeface="+mn-cs"/>
              </a:rPr>
              <a:t>Issuing an RFQ</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RFQ </a:t>
            </a:r>
            <a:r>
              <a:rPr kumimoji="0" lang="en-GB" sz="2000" b="1" i="0" u="none" strike="noStrike" kern="1200" cap="none" spc="0" normalizeH="0" baseline="0" noProof="0" dirty="0">
                <a:ln>
                  <a:noFill/>
                </a:ln>
                <a:solidFill>
                  <a:srgbClr val="E40037"/>
                </a:solidFill>
                <a:effectLst/>
                <a:uLnTx/>
                <a:uFillTx/>
                <a:ea typeface="+mn-ea"/>
                <a:cs typeface="+mn-cs"/>
              </a:rPr>
              <a:t>invitations should be emailed individually</a:t>
            </a:r>
            <a:r>
              <a:rPr kumimoji="0" lang="en-GB" sz="2000" b="0" i="0" u="none" strike="noStrike" kern="1200" cap="none" spc="0" normalizeH="0" baseline="0" noProof="0" dirty="0">
                <a:ln>
                  <a:noFill/>
                </a:ln>
                <a:solidFill>
                  <a:srgbClr val="000000"/>
                </a:solidFill>
                <a:effectLst/>
                <a:uLnTx/>
                <a:uFillTx/>
                <a:ea typeface="+mn-ea"/>
                <a:cs typeface="+mn-cs"/>
              </a:rPr>
              <a:t>/as BCC so suppliers cannot see who else has been invited to bid </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The invitation email should clearly </a:t>
            </a:r>
            <a:r>
              <a:rPr kumimoji="0" lang="en-GB" sz="2000" b="1" i="0" u="none" strike="noStrike" kern="1200" cap="none" spc="0" normalizeH="0" baseline="0" noProof="0" dirty="0">
                <a:ln>
                  <a:noFill/>
                </a:ln>
                <a:solidFill>
                  <a:srgbClr val="E40037"/>
                </a:solidFill>
                <a:effectLst/>
                <a:uLnTx/>
                <a:uFillTx/>
                <a:ea typeface="+mn-ea"/>
                <a:cs typeface="+mn-cs"/>
              </a:rPr>
              <a:t>include details of the submission process and deadlines</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Think carefully about the time given to suppliers to submit a bid, based not just on the complexity of the project but also e.g. the time of year, whether suppliers were pre-notified </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A </a:t>
            </a:r>
            <a:r>
              <a:rPr kumimoji="0" lang="en-GB" sz="2000" i="0" u="none" strike="noStrike" kern="1200" cap="none" spc="0" normalizeH="0" baseline="0" noProof="0" dirty="0">
                <a:ln>
                  <a:noFill/>
                </a:ln>
                <a:solidFill>
                  <a:srgbClr val="E40037"/>
                </a:solidFill>
                <a:effectLst/>
                <a:uLnTx/>
                <a:uFillTx/>
                <a:ea typeface="+mn-ea"/>
                <a:cs typeface="+mn-cs"/>
              </a:rPr>
              <a:t>deadline for submitting questions/clarifications </a:t>
            </a:r>
            <a:r>
              <a:rPr kumimoji="0" lang="en-GB" sz="2000" b="0" i="0" u="none" strike="noStrike" kern="1200" cap="none" spc="0" normalizeH="0" baseline="0" noProof="0" dirty="0">
                <a:ln>
                  <a:noFill/>
                </a:ln>
                <a:solidFill>
                  <a:srgbClr val="000000"/>
                </a:solidFill>
                <a:effectLst/>
                <a:uLnTx/>
                <a:uFillTx/>
                <a:ea typeface="+mn-ea"/>
                <a:cs typeface="+mn-cs"/>
              </a:rPr>
              <a:t>should be included and responses to the questions received must be shared with all bidders</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E40037"/>
                </a:solidFill>
                <a:effectLst/>
                <a:uLnTx/>
                <a:uFillTx/>
                <a:ea typeface="+mn-ea"/>
                <a:cs typeface="+mn-cs"/>
              </a:rPr>
              <a:t>Do not enter into individual discussions </a:t>
            </a:r>
            <a:r>
              <a:rPr kumimoji="0" lang="en-GB" sz="2000" b="0" i="0" u="none" strike="noStrike" kern="1200" cap="none" spc="0" normalizeH="0" baseline="0" noProof="0" dirty="0">
                <a:ln>
                  <a:noFill/>
                </a:ln>
                <a:solidFill>
                  <a:srgbClr val="000000"/>
                </a:solidFill>
                <a:effectLst/>
                <a:uLnTx/>
                <a:uFillTx/>
                <a:ea typeface="+mn-ea"/>
                <a:cs typeface="+mn-cs"/>
              </a:rPr>
              <a:t>with bidders that might be seen as giving them an unfair advantage </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It is helpful to ask suppliers to indicate whether they intend to submit a bid </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ea typeface="+mn-ea"/>
                <a:cs typeface="+mn-cs"/>
              </a:rPr>
              <a:t>We are within our rights to </a:t>
            </a:r>
            <a:r>
              <a:rPr kumimoji="0" lang="en-GB" sz="2000" b="1" i="0" u="none" strike="noStrike" kern="1200" cap="none" spc="0" normalizeH="0" baseline="0" noProof="0" dirty="0">
                <a:ln>
                  <a:noFill/>
                </a:ln>
                <a:solidFill>
                  <a:srgbClr val="E40037"/>
                </a:solidFill>
                <a:effectLst/>
                <a:uLnTx/>
                <a:uFillTx/>
                <a:ea typeface="+mn-ea"/>
                <a:cs typeface="+mn-cs"/>
              </a:rPr>
              <a:t>exclude any bidder </a:t>
            </a:r>
            <a:r>
              <a:rPr kumimoji="0" lang="en-GB" sz="2000" b="0" i="0" u="none" strike="noStrike" kern="1200" cap="none" spc="0" normalizeH="0" baseline="0" noProof="0" dirty="0">
                <a:ln>
                  <a:noFill/>
                </a:ln>
                <a:solidFill>
                  <a:srgbClr val="000000"/>
                </a:solidFill>
                <a:effectLst/>
                <a:uLnTx/>
                <a:uFillTx/>
                <a:ea typeface="+mn-ea"/>
                <a:cs typeface="+mn-cs"/>
              </a:rPr>
              <a:t>who fails to submit their proposal by the advertised deadline</a:t>
            </a:r>
            <a:r>
              <a:rPr kumimoji="0" lang="en-US" sz="2000" b="0" i="0" u="none" strike="noStrike" kern="1200" cap="none" spc="0" normalizeH="0" baseline="0" noProof="0" dirty="0">
                <a:ln>
                  <a:noFill/>
                </a:ln>
                <a:solidFill>
                  <a:srgbClr val="000000"/>
                </a:solidFill>
                <a:effectLst/>
                <a:uLnTx/>
                <a:uFillTx/>
                <a:ea typeface="+mn-ea"/>
                <a:cs typeface="+mn-cs"/>
              </a:rPr>
              <a:t>​</a:t>
            </a:r>
          </a:p>
          <a:p>
            <a:pPr marL="285750" indent="-285750" fontAlgn="base">
              <a:spcBef>
                <a:spcPts val="600"/>
              </a:spcBef>
              <a:spcAft>
                <a:spcPts val="0"/>
              </a:spcAft>
              <a:buFont typeface="Arial" panose="020B0604020202020204" pitchFamily="34" charset="0"/>
              <a:buChar char="•"/>
              <a:defRPr/>
            </a:pPr>
            <a:r>
              <a:rPr lang="en-GB" sz="2000" dirty="0">
                <a:solidFill>
                  <a:srgbClr val="E40037"/>
                </a:solidFill>
              </a:rPr>
              <a:t>If you receive fewer than three bids</a:t>
            </a:r>
            <a:r>
              <a:rPr kumimoji="0" lang="en-GB" sz="2000" b="0" i="0" u="none" strike="noStrike" kern="1200" cap="none" spc="0" normalizeH="0" baseline="0" noProof="0" dirty="0">
                <a:ln>
                  <a:noFill/>
                </a:ln>
                <a:solidFill>
                  <a:srgbClr val="000000"/>
                </a:solidFill>
                <a:effectLst/>
                <a:uLnTx/>
                <a:uFillTx/>
                <a:ea typeface="+mn-ea"/>
                <a:cs typeface="+mn-cs"/>
              </a:rPr>
              <a:t>, you will need to obtain a waiver from procurement in order to proceed</a:t>
            </a:r>
            <a:endParaRPr kumimoji="0" lang="en-US" sz="2000" b="0" i="0" u="none" strike="noStrike" kern="1200" cap="none" spc="0" normalizeH="0" baseline="0" noProof="0" dirty="0">
              <a:ln>
                <a:noFill/>
              </a:ln>
              <a:solidFill>
                <a:srgbClr val="000000"/>
              </a:solidFill>
              <a:effectLst/>
              <a:uLnTx/>
              <a:uFillTx/>
              <a:ea typeface="+mn-ea"/>
              <a:cs typeface="+mn-cs"/>
            </a:endParaRPr>
          </a:p>
          <a:p>
            <a:pPr marL="285750" marR="0" lvl="0" indent="-28575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ea typeface="+mn-ea"/>
              <a:cs typeface="+mn-cs"/>
            </a:endParaRPr>
          </a:p>
          <a:p>
            <a:pPr marL="0" marR="0" lvl="0" indent="0" algn="l" defTabSz="80010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srgbClr val="000000">
                  <a:hueOff val="0"/>
                  <a:satOff val="0"/>
                  <a:lumOff val="0"/>
                  <a:alphaOff val="0"/>
                </a:srgbClr>
              </a:solidFill>
              <a:effectLst/>
              <a:uLnTx/>
              <a:uFillTx/>
              <a:ea typeface="+mn-ea"/>
              <a:cs typeface="+mn-cs"/>
            </a:endParaRPr>
          </a:p>
        </p:txBody>
      </p:sp>
      <p:sp>
        <p:nvSpPr>
          <p:cNvPr id="8" name="Title 7">
            <a:extLst>
              <a:ext uri="{FF2B5EF4-FFF2-40B4-BE49-F238E27FC236}">
                <a16:creationId xmlns:a16="http://schemas.microsoft.com/office/drawing/2014/main" id="{EA8A9BDA-C64A-2A86-32D5-ADB6A166BCCC}"/>
              </a:ext>
            </a:extLst>
          </p:cNvPr>
          <p:cNvSpPr>
            <a:spLocks noGrp="1"/>
          </p:cNvSpPr>
          <p:nvPr>
            <p:ph type="title"/>
          </p:nvPr>
        </p:nvSpPr>
        <p:spPr>
          <a:xfrm>
            <a:off x="545124" y="517524"/>
            <a:ext cx="10851882" cy="1065091"/>
          </a:xfrm>
        </p:spPr>
        <p:txBody>
          <a:bodyPr/>
          <a:lstStyle/>
          <a:p>
            <a:r>
              <a:rPr lang="en-GB" dirty="0"/>
              <a:t>Running the procurement – process and </a:t>
            </a:r>
            <a:r>
              <a:rPr lang="en-GB" dirty="0" err="1"/>
              <a:t>‘the</a:t>
            </a:r>
            <a:r>
              <a:rPr lang="en-GB" dirty="0"/>
              <a:t> rules’ </a:t>
            </a:r>
          </a:p>
        </p:txBody>
      </p:sp>
    </p:spTree>
    <p:extLst>
      <p:ext uri="{BB962C8B-B14F-4D97-AF65-F5344CB8AC3E}">
        <p14:creationId xmlns:p14="http://schemas.microsoft.com/office/powerpoint/2010/main" val="1712037995"/>
      </p:ext>
    </p:extLst>
  </p:cSld>
  <p:clrMapOvr>
    <a:masterClrMapping/>
  </p:clrMapOvr>
</p:sld>
</file>

<file path=ppt/theme/theme1.xml><?xml version="1.0" encoding="utf-8"?>
<a:theme xmlns:a="http://schemas.openxmlformats.org/drawingml/2006/main" name="Office Theme">
  <a:themeElements>
    <a:clrScheme name="Custom 26">
      <a:dk1>
        <a:srgbClr val="000000"/>
      </a:dk1>
      <a:lt1>
        <a:sysClr val="window" lastClr="FFFFFF"/>
      </a:lt1>
      <a:dk2>
        <a:srgbClr val="000000"/>
      </a:dk2>
      <a:lt2>
        <a:srgbClr val="FFFFFF"/>
      </a:lt2>
      <a:accent1>
        <a:srgbClr val="E40037"/>
      </a:accent1>
      <a:accent2>
        <a:srgbClr val="4179AA"/>
      </a:accent2>
      <a:accent3>
        <a:srgbClr val="E97135"/>
      </a:accent3>
      <a:accent4>
        <a:srgbClr val="9361B3"/>
      </a:accent4>
      <a:accent5>
        <a:srgbClr val="3A7D64"/>
      </a:accent5>
      <a:accent6>
        <a:srgbClr val="C84674"/>
      </a:accent6>
      <a:hlink>
        <a:srgbClr val="4179AA"/>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18b0f50-359b-4f66-a807-3fa47175a240">
      <UserInfo>
        <DisplayName>Gemma Warsap - Research Fellow</DisplayName>
        <AccountId>27</AccountId>
        <AccountType/>
      </UserInfo>
      <UserInfo>
        <DisplayName>Maresa Beazley - Senior Researcher</DisplayName>
        <AccountId>13</AccountId>
        <AccountType/>
      </UserInfo>
      <UserInfo>
        <DisplayName>Mike Williams - Evaluation and Impact Analyst</DisplayName>
        <AccountId>745</AccountId>
        <AccountType/>
      </UserInfo>
      <UserInfo>
        <DisplayName>Emma Farrow - Senior Analyst</DisplayName>
        <AccountId>28</AccountId>
        <AccountType/>
      </UserInfo>
      <UserInfo>
        <DisplayName>Melissa Williamson - Senior Strategy Advisor</DisplayName>
        <AccountId>897</AccountId>
        <AccountType/>
      </UserInfo>
      <UserInfo>
        <DisplayName>Sinéad Connor - Commissioning Manager</DisplayName>
        <AccountId>102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6AC6B566C2444DB86661D0C9ACA7C4" ma:contentTypeVersion="6" ma:contentTypeDescription="Create a new document." ma:contentTypeScope="" ma:versionID="057271e76b45b4fd1d81132384006853">
  <xsd:schema xmlns:xsd="http://www.w3.org/2001/XMLSchema" xmlns:xs="http://www.w3.org/2001/XMLSchema" xmlns:p="http://schemas.microsoft.com/office/2006/metadata/properties" xmlns:ns2="f6070f81-4683-46a7-8324-25faf5a79bcb" xmlns:ns3="118b0f50-359b-4f66-a807-3fa47175a240" targetNamespace="http://schemas.microsoft.com/office/2006/metadata/properties" ma:root="true" ma:fieldsID="0bd30b084443a2f2fbcf72ebbb8395f6" ns2:_="" ns3:_="">
    <xsd:import namespace="f6070f81-4683-46a7-8324-25faf5a79bcb"/>
    <xsd:import namespace="118b0f50-359b-4f66-a807-3fa47175a24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70f81-4683-46a7-8324-25faf5a79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8b0f50-359b-4f66-a807-3fa47175a24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56BF90-409D-45B8-8108-851A6BA35417}">
  <ds:schemaRefs>
    <ds:schemaRef ds:uri="http://purl.org/dc/dcmitype/"/>
    <ds:schemaRef ds:uri="http://schemas.microsoft.com/office/infopath/2007/PartnerControls"/>
    <ds:schemaRef ds:uri="http://purl.org/dc/elements/1.1/"/>
    <ds:schemaRef ds:uri="http://schemas.microsoft.com/office/2006/metadata/properties"/>
    <ds:schemaRef ds:uri="118b0f50-359b-4f66-a807-3fa47175a240"/>
    <ds:schemaRef ds:uri="f6070f81-4683-46a7-8324-25faf5a79bcb"/>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615C299-2E87-43C9-9970-05E32D31DC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70f81-4683-46a7-8324-25faf5a79bcb"/>
    <ds:schemaRef ds:uri="118b0f50-359b-4f66-a807-3fa47175a2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11AD6B-5B08-45E5-B942-4BC82C77E5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848</TotalTime>
  <Words>1854</Words>
  <Application>Microsoft Office PowerPoint</Application>
  <PresentationFormat>Widescreen</PresentationFormat>
  <Paragraphs>117</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Commissioning an Evaluation</vt:lpstr>
      <vt:lpstr>Who is this for?</vt:lpstr>
      <vt:lpstr>PHAB Major Grant Applications </vt:lpstr>
      <vt:lpstr>This pack covers</vt:lpstr>
      <vt:lpstr>Why commission out a project evaluation?</vt:lpstr>
      <vt:lpstr>Why is it important to commission well?</vt:lpstr>
      <vt:lpstr>Creating the RFQ</vt:lpstr>
      <vt:lpstr>Finding a suitable provider</vt:lpstr>
      <vt:lpstr>Running the procurement – process and ‘the rules’ </vt:lpstr>
      <vt:lpstr>Evaluating bids and awarding the contract</vt:lpstr>
      <vt:lpstr>Now the exciting stuff…</vt:lpstr>
      <vt:lpstr>This information is issued by:  Research &amp; Citizen Insight, Essex County Council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Farrow - Senior Analyst</dc:creator>
  <cp:lastModifiedBy>Emma Farrow - Senior Analyst</cp:lastModifiedBy>
  <cp:revision>21</cp:revision>
  <dcterms:created xsi:type="dcterms:W3CDTF">2023-08-15T13:03:21Z</dcterms:created>
  <dcterms:modified xsi:type="dcterms:W3CDTF">2024-03-18T08:53:59Z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2023-08-15T13:03:26Z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fc2f782b-3c73-4954-966d-95d823064ee0</vt:lpwstr>
  </property>
  <property fmtid="{D5CDD505-2E9C-101B-9397-08002B2CF9AE}" pid="8" name="MSIP_Label_39d8be9e-c8d9-4b9c-bd40-2c27cc7ea2e6_ContentBits">
    <vt:lpwstr>0</vt:lpwstr>
  </property>
  <property fmtid="{D5CDD505-2E9C-101B-9397-08002B2CF9AE}" pid="9" name="ContentTypeId">
    <vt:lpwstr>0x010100546AC6B566C2444DB86661D0C9ACA7C4</vt:lpwstr>
  </property>
  <property fmtid="{D5CDD505-2E9C-101B-9397-08002B2CF9AE}" pid="10" name="MediaServiceImageTags">
    <vt:lpwstr/>
  </property>
</Properties>
</file>