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9"/>
  </p:notesMasterIdLst>
  <p:sldIdLst>
    <p:sldId id="259" r:id="rId5"/>
    <p:sldId id="974" r:id="rId6"/>
    <p:sldId id="973" r:id="rId7"/>
    <p:sldId id="930" r:id="rId8"/>
    <p:sldId id="929" r:id="rId9"/>
    <p:sldId id="275" r:id="rId10"/>
    <p:sldId id="369" r:id="rId11"/>
    <p:sldId id="931" r:id="rId12"/>
    <p:sldId id="308" r:id="rId13"/>
    <p:sldId id="975" r:id="rId14"/>
    <p:sldId id="976" r:id="rId15"/>
    <p:sldId id="977" r:id="rId16"/>
    <p:sldId id="978" r:id="rId17"/>
    <p:sldId id="1169" r:id="rId18"/>
    <p:sldId id="1170" r:id="rId19"/>
    <p:sldId id="965" r:id="rId20"/>
    <p:sldId id="980" r:id="rId21"/>
    <p:sldId id="1030" r:id="rId22"/>
    <p:sldId id="1031" r:id="rId23"/>
    <p:sldId id="1032" r:id="rId24"/>
    <p:sldId id="1033" r:id="rId25"/>
    <p:sldId id="1045" r:id="rId26"/>
    <p:sldId id="1046" r:id="rId27"/>
    <p:sldId id="1047" r:id="rId28"/>
    <p:sldId id="1048" r:id="rId29"/>
    <p:sldId id="1049" r:id="rId30"/>
    <p:sldId id="1050" r:id="rId31"/>
    <p:sldId id="1051" r:id="rId32"/>
    <p:sldId id="1165" r:id="rId33"/>
    <p:sldId id="1167" r:id="rId34"/>
    <p:sldId id="1168" r:id="rId35"/>
    <p:sldId id="1166" r:id="rId36"/>
    <p:sldId id="418"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6C654-DDAF-EA27-614C-9E86DD3163BA}" name="Maresa Beazley - Senior Researcher" initials="MBSR" userId="S::Maresa.Beazley@essex.gov.uk::5f8a0d0f-7495-4475-8968-cf1e28e5c564" providerId="AD"/>
  <p188:author id="{2BD1507F-84E1-B827-BB5E-079830CE31A7}" name="Mike Williams - Evaluation and Impact Analyst" initials="" userId="S::Mike.Williams@essex.gov.uk::d650fd59-5be2-46a5-9b2f-23ce6b8822f5" providerId="AD"/>
  <p188:author id="{1294A8C5-BE2E-6AE0-2232-0351CA4F26F5}" name="Mike Williams - Evaluation and Impact Analyst" initials="MA" userId="S::mike.williams@essex.gov.uk::d650fd59-5be2-46a5-9b2f-23ce6b8822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C568C-391E-4AE5-AF11-6A793BE65A68}" v="1361" dt="2024-04-11T10:24:54.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8"/>
    <p:restoredTop sz="94628"/>
  </p:normalViewPr>
  <p:slideViewPr>
    <p:cSldViewPr snapToGrid="0">
      <p:cViewPr varScale="1">
        <p:scale>
          <a:sx n="38" d="100"/>
          <a:sy n="38" d="100"/>
        </p:scale>
        <p:origin x="72" y="8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Farrow - Senior Analyst" userId="c1abfc49-158e-45b9-aeb7-de68c6c40f1f" providerId="ADAL" clId="{831C568C-391E-4AE5-AF11-6A793BE65A68}"/>
    <pc:docChg chg="undo custSel addSld delSld modSld sldOrd">
      <pc:chgData name="Emma Farrow - Senior Analyst" userId="c1abfc49-158e-45b9-aeb7-de68c6c40f1f" providerId="ADAL" clId="{831C568C-391E-4AE5-AF11-6A793BE65A68}" dt="2024-04-11T10:28:30.741" v="12446" actId="478"/>
      <pc:docMkLst>
        <pc:docMk/>
      </pc:docMkLst>
      <pc:sldChg chg="modSp mod">
        <pc:chgData name="Emma Farrow - Senior Analyst" userId="c1abfc49-158e-45b9-aeb7-de68c6c40f1f" providerId="ADAL" clId="{831C568C-391E-4AE5-AF11-6A793BE65A68}" dt="2024-04-10T09:08:39.518" v="106" actId="20577"/>
        <pc:sldMkLst>
          <pc:docMk/>
          <pc:sldMk cId="2383812476" sldId="259"/>
        </pc:sldMkLst>
        <pc:spChg chg="mod">
          <ac:chgData name="Emma Farrow - Senior Analyst" userId="c1abfc49-158e-45b9-aeb7-de68c6c40f1f" providerId="ADAL" clId="{831C568C-391E-4AE5-AF11-6A793BE65A68}" dt="2024-04-10T09:08:39.518" v="106" actId="20577"/>
          <ac:spMkLst>
            <pc:docMk/>
            <pc:sldMk cId="2383812476" sldId="259"/>
            <ac:spMk id="5" creationId="{6102917A-C2FD-1995-B80E-1385652B5B37}"/>
          </ac:spMkLst>
        </pc:spChg>
      </pc:sldChg>
      <pc:sldChg chg="delSp modSp mod">
        <pc:chgData name="Emma Farrow - Senior Analyst" userId="c1abfc49-158e-45b9-aeb7-de68c6c40f1f" providerId="ADAL" clId="{831C568C-391E-4AE5-AF11-6A793BE65A68}" dt="2024-04-10T09:12:08.148" v="486" actId="478"/>
        <pc:sldMkLst>
          <pc:docMk/>
          <pc:sldMk cId="225883864" sldId="275"/>
        </pc:sldMkLst>
        <pc:spChg chg="mod">
          <ac:chgData name="Emma Farrow - Senior Analyst" userId="c1abfc49-158e-45b9-aeb7-de68c6c40f1f" providerId="ADAL" clId="{831C568C-391E-4AE5-AF11-6A793BE65A68}" dt="2024-04-10T09:11:06.566" v="433" actId="20577"/>
          <ac:spMkLst>
            <pc:docMk/>
            <pc:sldMk cId="225883864" sldId="275"/>
            <ac:spMk id="2" creationId="{38BBE147-FF2D-07A2-AAEE-816F759E9528}"/>
          </ac:spMkLst>
        </pc:spChg>
        <pc:spChg chg="del mod">
          <ac:chgData name="Emma Farrow - Senior Analyst" userId="c1abfc49-158e-45b9-aeb7-de68c6c40f1f" providerId="ADAL" clId="{831C568C-391E-4AE5-AF11-6A793BE65A68}" dt="2024-04-10T09:11:11.074" v="435" actId="478"/>
          <ac:spMkLst>
            <pc:docMk/>
            <pc:sldMk cId="225883864" sldId="275"/>
            <ac:spMk id="3" creationId="{4ED0E538-960F-D035-49A4-148CF3DDA4E0}"/>
          </ac:spMkLst>
        </pc:spChg>
        <pc:spChg chg="del">
          <ac:chgData name="Emma Farrow - Senior Analyst" userId="c1abfc49-158e-45b9-aeb7-de68c6c40f1f" providerId="ADAL" clId="{831C568C-391E-4AE5-AF11-6A793BE65A68}" dt="2024-04-10T09:12:08.148" v="486" actId="478"/>
          <ac:spMkLst>
            <pc:docMk/>
            <pc:sldMk cId="225883864" sldId="275"/>
            <ac:spMk id="4" creationId="{E8D31011-48CC-E049-9955-E4BD038CC3DD}"/>
          </ac:spMkLst>
        </pc:spChg>
        <pc:spChg chg="mod">
          <ac:chgData name="Emma Farrow - Senior Analyst" userId="c1abfc49-158e-45b9-aeb7-de68c6c40f1f" providerId="ADAL" clId="{831C568C-391E-4AE5-AF11-6A793BE65A68}" dt="2024-04-10T09:11:48.146" v="479" actId="14100"/>
          <ac:spMkLst>
            <pc:docMk/>
            <pc:sldMk cId="225883864" sldId="275"/>
            <ac:spMk id="6" creationId="{54508F45-2B52-454C-3487-6459295E0149}"/>
          </ac:spMkLst>
        </pc:spChg>
        <pc:spChg chg="mod">
          <ac:chgData name="Emma Farrow - Senior Analyst" userId="c1abfc49-158e-45b9-aeb7-de68c6c40f1f" providerId="ADAL" clId="{831C568C-391E-4AE5-AF11-6A793BE65A68}" dt="2024-04-10T09:12:02.122" v="484" actId="1035"/>
          <ac:spMkLst>
            <pc:docMk/>
            <pc:sldMk cId="225883864" sldId="275"/>
            <ac:spMk id="7" creationId="{DF1FEBD2-E638-D88C-82A1-C46A0DD93197}"/>
          </ac:spMkLst>
        </pc:spChg>
        <pc:picChg chg="del">
          <ac:chgData name="Emma Farrow - Senior Analyst" userId="c1abfc49-158e-45b9-aeb7-de68c6c40f1f" providerId="ADAL" clId="{831C568C-391E-4AE5-AF11-6A793BE65A68}" dt="2024-04-10T09:12:06.326" v="485" actId="478"/>
          <ac:picMkLst>
            <pc:docMk/>
            <pc:sldMk cId="225883864" sldId="275"/>
            <ac:picMk id="5" creationId="{36727758-D49D-B29B-B358-3BC3174D802E}"/>
          </ac:picMkLst>
        </pc:picChg>
      </pc:sldChg>
      <pc:sldChg chg="del">
        <pc:chgData name="Emma Farrow - Senior Analyst" userId="c1abfc49-158e-45b9-aeb7-de68c6c40f1f" providerId="ADAL" clId="{831C568C-391E-4AE5-AF11-6A793BE65A68}" dt="2024-04-10T09:05:55.942" v="3" actId="47"/>
        <pc:sldMkLst>
          <pc:docMk/>
          <pc:sldMk cId="1384461723" sldId="281"/>
        </pc:sldMkLst>
      </pc:sldChg>
      <pc:sldChg chg="del">
        <pc:chgData name="Emma Farrow - Senior Analyst" userId="c1abfc49-158e-45b9-aeb7-de68c6c40f1f" providerId="ADAL" clId="{831C568C-391E-4AE5-AF11-6A793BE65A68}" dt="2024-04-10T09:06:11.021" v="6" actId="47"/>
        <pc:sldMkLst>
          <pc:docMk/>
          <pc:sldMk cId="2499398735" sldId="283"/>
        </pc:sldMkLst>
      </pc:sldChg>
      <pc:sldChg chg="del">
        <pc:chgData name="Emma Farrow - Senior Analyst" userId="c1abfc49-158e-45b9-aeb7-de68c6c40f1f" providerId="ADAL" clId="{831C568C-391E-4AE5-AF11-6A793BE65A68}" dt="2024-04-10T09:06:41.234" v="16" actId="47"/>
        <pc:sldMkLst>
          <pc:docMk/>
          <pc:sldMk cId="268520288" sldId="289"/>
        </pc:sldMkLst>
      </pc:sldChg>
      <pc:sldChg chg="del">
        <pc:chgData name="Emma Farrow - Senior Analyst" userId="c1abfc49-158e-45b9-aeb7-de68c6c40f1f" providerId="ADAL" clId="{831C568C-391E-4AE5-AF11-6A793BE65A68}" dt="2024-04-10T09:07:01.187" v="29" actId="47"/>
        <pc:sldMkLst>
          <pc:docMk/>
          <pc:sldMk cId="3341105410" sldId="292"/>
        </pc:sldMkLst>
      </pc:sldChg>
      <pc:sldChg chg="del">
        <pc:chgData name="Emma Farrow - Senior Analyst" userId="c1abfc49-158e-45b9-aeb7-de68c6c40f1f" providerId="ADAL" clId="{831C568C-391E-4AE5-AF11-6A793BE65A68}" dt="2024-04-10T09:06:55.271" v="21" actId="47"/>
        <pc:sldMkLst>
          <pc:docMk/>
          <pc:sldMk cId="3940217600" sldId="293"/>
        </pc:sldMkLst>
      </pc:sldChg>
      <pc:sldChg chg="del">
        <pc:chgData name="Emma Farrow - Senior Analyst" userId="c1abfc49-158e-45b9-aeb7-de68c6c40f1f" providerId="ADAL" clId="{831C568C-391E-4AE5-AF11-6A793BE65A68}" dt="2024-04-10T09:07:00.207" v="27" actId="47"/>
        <pc:sldMkLst>
          <pc:docMk/>
          <pc:sldMk cId="581727147" sldId="298"/>
        </pc:sldMkLst>
      </pc:sldChg>
      <pc:sldChg chg="del">
        <pc:chgData name="Emma Farrow - Senior Analyst" userId="c1abfc49-158e-45b9-aeb7-de68c6c40f1f" providerId="ADAL" clId="{831C568C-391E-4AE5-AF11-6A793BE65A68}" dt="2024-04-10T09:07:21.793" v="35" actId="47"/>
        <pc:sldMkLst>
          <pc:docMk/>
          <pc:sldMk cId="473363754" sldId="299"/>
        </pc:sldMkLst>
      </pc:sldChg>
      <pc:sldChg chg="del">
        <pc:chgData name="Emma Farrow - Senior Analyst" userId="c1abfc49-158e-45b9-aeb7-de68c6c40f1f" providerId="ADAL" clId="{831C568C-391E-4AE5-AF11-6A793BE65A68}" dt="2024-04-10T09:07:26.005" v="40" actId="47"/>
        <pc:sldMkLst>
          <pc:docMk/>
          <pc:sldMk cId="2949705011" sldId="303"/>
        </pc:sldMkLst>
      </pc:sldChg>
      <pc:sldChg chg="addSp delSp modSp mod">
        <pc:chgData name="Emma Farrow - Senior Analyst" userId="c1abfc49-158e-45b9-aeb7-de68c6c40f1f" providerId="ADAL" clId="{831C568C-391E-4AE5-AF11-6A793BE65A68}" dt="2024-04-11T09:11:39.937" v="9355" actId="113"/>
        <pc:sldMkLst>
          <pc:docMk/>
          <pc:sldMk cId="2625035768" sldId="308"/>
        </pc:sldMkLst>
        <pc:spChg chg="mod">
          <ac:chgData name="Emma Farrow - Senior Analyst" userId="c1abfc49-158e-45b9-aeb7-de68c6c40f1f" providerId="ADAL" clId="{831C568C-391E-4AE5-AF11-6A793BE65A68}" dt="2024-04-10T10:10:30.839" v="2997" actId="20577"/>
          <ac:spMkLst>
            <pc:docMk/>
            <pc:sldMk cId="2625035768" sldId="308"/>
            <ac:spMk id="2" creationId="{AB520543-2668-2B31-31A2-DFDD593CB794}"/>
          </ac:spMkLst>
        </pc:spChg>
        <pc:spChg chg="mod">
          <ac:chgData name="Emma Farrow - Senior Analyst" userId="c1abfc49-158e-45b9-aeb7-de68c6c40f1f" providerId="ADAL" clId="{831C568C-391E-4AE5-AF11-6A793BE65A68}" dt="2024-04-11T09:11:39.937" v="9355" actId="113"/>
          <ac:spMkLst>
            <pc:docMk/>
            <pc:sldMk cId="2625035768" sldId="308"/>
            <ac:spMk id="3" creationId="{05EE1606-C1EF-D800-08A9-F0B76E2F679B}"/>
          </ac:spMkLst>
        </pc:spChg>
        <pc:spChg chg="add del mod">
          <ac:chgData name="Emma Farrow - Senior Analyst" userId="c1abfc49-158e-45b9-aeb7-de68c6c40f1f" providerId="ADAL" clId="{831C568C-391E-4AE5-AF11-6A793BE65A68}" dt="2024-04-11T09:10:32.694" v="9348" actId="478"/>
          <ac:spMkLst>
            <pc:docMk/>
            <pc:sldMk cId="2625035768" sldId="308"/>
            <ac:spMk id="11" creationId="{798CD9E2-0FC7-3F14-858F-E1FB2E4F9169}"/>
          </ac:spMkLst>
        </pc:spChg>
        <pc:spChg chg="add mod">
          <ac:chgData name="Emma Farrow - Senior Analyst" userId="c1abfc49-158e-45b9-aeb7-de68c6c40f1f" providerId="ADAL" clId="{831C568C-391E-4AE5-AF11-6A793BE65A68}" dt="2024-04-11T09:10:51.081" v="9350" actId="1076"/>
          <ac:spMkLst>
            <pc:docMk/>
            <pc:sldMk cId="2625035768" sldId="308"/>
            <ac:spMk id="12" creationId="{4B8D82DE-025C-1956-148C-60E145C5BCE5}"/>
          </ac:spMkLst>
        </pc:spChg>
        <pc:spChg chg="del">
          <ac:chgData name="Emma Farrow - Senior Analyst" userId="c1abfc49-158e-45b9-aeb7-de68c6c40f1f" providerId="ADAL" clId="{831C568C-391E-4AE5-AF11-6A793BE65A68}" dt="2024-04-11T09:07:25.417" v="9213" actId="478"/>
          <ac:spMkLst>
            <pc:docMk/>
            <pc:sldMk cId="2625035768" sldId="308"/>
            <ac:spMk id="16" creationId="{4A9BC95D-51E4-A2DF-F548-F8E839708CE7}"/>
          </ac:spMkLst>
        </pc:spChg>
        <pc:spChg chg="del">
          <ac:chgData name="Emma Farrow - Senior Analyst" userId="c1abfc49-158e-45b9-aeb7-de68c6c40f1f" providerId="ADAL" clId="{831C568C-391E-4AE5-AF11-6A793BE65A68}" dt="2024-04-10T10:05:37.489" v="2921" actId="478"/>
          <ac:spMkLst>
            <pc:docMk/>
            <pc:sldMk cId="2625035768" sldId="308"/>
            <ac:spMk id="17" creationId="{2E77FAD8-7F44-CD9C-7D94-4D88A45BA44F}"/>
          </ac:spMkLst>
        </pc:spChg>
        <pc:spChg chg="del">
          <ac:chgData name="Emma Farrow - Senior Analyst" userId="c1abfc49-158e-45b9-aeb7-de68c6c40f1f" providerId="ADAL" clId="{831C568C-391E-4AE5-AF11-6A793BE65A68}" dt="2024-04-10T10:05:37.489" v="2921" actId="478"/>
          <ac:spMkLst>
            <pc:docMk/>
            <pc:sldMk cId="2625035768" sldId="308"/>
            <ac:spMk id="18" creationId="{46CDFD74-8531-56B4-DECC-61167B8DD1D5}"/>
          </ac:spMkLst>
        </pc:spChg>
        <pc:picChg chg="mod">
          <ac:chgData name="Emma Farrow - Senior Analyst" userId="c1abfc49-158e-45b9-aeb7-de68c6c40f1f" providerId="ADAL" clId="{831C568C-391E-4AE5-AF11-6A793BE65A68}" dt="2024-04-11T09:07:19.463" v="9212" actId="14100"/>
          <ac:picMkLst>
            <pc:docMk/>
            <pc:sldMk cId="2625035768" sldId="308"/>
            <ac:picMk id="4" creationId="{14A063DA-DA92-53ED-67E3-F64ED5AC234D}"/>
          </ac:picMkLst>
        </pc:picChg>
        <pc:picChg chg="add mod">
          <ac:chgData name="Emma Farrow - Senior Analyst" userId="c1abfc49-158e-45b9-aeb7-de68c6c40f1f" providerId="ADAL" clId="{831C568C-391E-4AE5-AF11-6A793BE65A68}" dt="2024-04-10T10:15:05.517" v="3440" actId="1076"/>
          <ac:picMkLst>
            <pc:docMk/>
            <pc:sldMk cId="2625035768" sldId="308"/>
            <ac:picMk id="9" creationId="{2E16E680-80B3-403E-0BFF-2E97D15B3C89}"/>
          </ac:picMkLst>
        </pc:picChg>
        <pc:picChg chg="add mod">
          <ac:chgData name="Emma Farrow - Senior Analyst" userId="c1abfc49-158e-45b9-aeb7-de68c6c40f1f" providerId="ADAL" clId="{831C568C-391E-4AE5-AF11-6A793BE65A68}" dt="2024-04-11T09:09:55.411" v="9340" actId="1076"/>
          <ac:picMkLst>
            <pc:docMk/>
            <pc:sldMk cId="2625035768" sldId="308"/>
            <ac:picMk id="10" creationId="{76F26D58-C44D-C05D-94E1-4F26868EDB21}"/>
          </ac:picMkLst>
        </pc:picChg>
      </pc:sldChg>
      <pc:sldChg chg="del">
        <pc:chgData name="Emma Farrow - Senior Analyst" userId="c1abfc49-158e-45b9-aeb7-de68c6c40f1f" providerId="ADAL" clId="{831C568C-391E-4AE5-AF11-6A793BE65A68}" dt="2024-04-10T09:06:39.356" v="14" actId="47"/>
        <pc:sldMkLst>
          <pc:docMk/>
          <pc:sldMk cId="44998590" sldId="313"/>
        </pc:sldMkLst>
      </pc:sldChg>
      <pc:sldChg chg="del">
        <pc:chgData name="Emma Farrow - Senior Analyst" userId="c1abfc49-158e-45b9-aeb7-de68c6c40f1f" providerId="ADAL" clId="{831C568C-391E-4AE5-AF11-6A793BE65A68}" dt="2024-04-10T09:07:26.591" v="41" actId="47"/>
        <pc:sldMkLst>
          <pc:docMk/>
          <pc:sldMk cId="3307925801" sldId="320"/>
        </pc:sldMkLst>
      </pc:sldChg>
      <pc:sldChg chg="del">
        <pc:chgData name="Emma Farrow - Senior Analyst" userId="c1abfc49-158e-45b9-aeb7-de68c6c40f1f" providerId="ADAL" clId="{831C568C-391E-4AE5-AF11-6A793BE65A68}" dt="2024-04-10T09:07:01.658" v="30" actId="47"/>
        <pc:sldMkLst>
          <pc:docMk/>
          <pc:sldMk cId="3493301828" sldId="323"/>
        </pc:sldMkLst>
      </pc:sldChg>
      <pc:sldChg chg="del">
        <pc:chgData name="Emma Farrow - Senior Analyst" userId="c1abfc49-158e-45b9-aeb7-de68c6c40f1f" providerId="ADAL" clId="{831C568C-391E-4AE5-AF11-6A793BE65A68}" dt="2024-04-10T09:07:02.706" v="31" actId="47"/>
        <pc:sldMkLst>
          <pc:docMk/>
          <pc:sldMk cId="1115143926" sldId="340"/>
        </pc:sldMkLst>
      </pc:sldChg>
      <pc:sldChg chg="del">
        <pc:chgData name="Emma Farrow - Senior Analyst" userId="c1abfc49-158e-45b9-aeb7-de68c6c40f1f" providerId="ADAL" clId="{831C568C-391E-4AE5-AF11-6A793BE65A68}" dt="2024-04-10T09:06:58.232" v="24" actId="47"/>
        <pc:sldMkLst>
          <pc:docMk/>
          <pc:sldMk cId="2899227578" sldId="352"/>
        </pc:sldMkLst>
      </pc:sldChg>
      <pc:sldChg chg="addSp delSp modSp mod">
        <pc:chgData name="Emma Farrow - Senior Analyst" userId="c1abfc49-158e-45b9-aeb7-de68c6c40f1f" providerId="ADAL" clId="{831C568C-391E-4AE5-AF11-6A793BE65A68}" dt="2024-04-11T09:20:03.775" v="9433" actId="20577"/>
        <pc:sldMkLst>
          <pc:docMk/>
          <pc:sldMk cId="1540817612" sldId="369"/>
        </pc:sldMkLst>
        <pc:spChg chg="mod">
          <ac:chgData name="Emma Farrow - Senior Analyst" userId="c1abfc49-158e-45b9-aeb7-de68c6c40f1f" providerId="ADAL" clId="{831C568C-391E-4AE5-AF11-6A793BE65A68}" dt="2024-04-10T10:38:51.502" v="4599" actId="20577"/>
          <ac:spMkLst>
            <pc:docMk/>
            <pc:sldMk cId="1540817612" sldId="369"/>
            <ac:spMk id="2" creationId="{AB520543-2668-2B31-31A2-DFDD593CB794}"/>
          </ac:spMkLst>
        </pc:spChg>
        <pc:spChg chg="del">
          <ac:chgData name="Emma Farrow - Senior Analyst" userId="c1abfc49-158e-45b9-aeb7-de68c6c40f1f" providerId="ADAL" clId="{831C568C-391E-4AE5-AF11-6A793BE65A68}" dt="2024-04-10T09:18:48.877" v="539" actId="478"/>
          <ac:spMkLst>
            <pc:docMk/>
            <pc:sldMk cId="1540817612" sldId="369"/>
            <ac:spMk id="3" creationId="{CD8F0684-8CF0-FF57-DCA0-EA7F83156BCC}"/>
          </ac:spMkLst>
        </pc:spChg>
        <pc:spChg chg="mod">
          <ac:chgData name="Emma Farrow - Senior Analyst" userId="c1abfc49-158e-45b9-aeb7-de68c6c40f1f" providerId="ADAL" clId="{831C568C-391E-4AE5-AF11-6A793BE65A68}" dt="2024-04-11T09:11:50.795" v="9356" actId="113"/>
          <ac:spMkLst>
            <pc:docMk/>
            <pc:sldMk cId="1540817612" sldId="369"/>
            <ac:spMk id="4" creationId="{9205BD55-7779-7FE1-BB84-37D6AFDA6F43}"/>
          </ac:spMkLst>
        </pc:spChg>
        <pc:spChg chg="del">
          <ac:chgData name="Emma Farrow - Senior Analyst" userId="c1abfc49-158e-45b9-aeb7-de68c6c40f1f" providerId="ADAL" clId="{831C568C-391E-4AE5-AF11-6A793BE65A68}" dt="2024-04-10T09:17:23.795" v="511" actId="478"/>
          <ac:spMkLst>
            <pc:docMk/>
            <pc:sldMk cId="1540817612" sldId="369"/>
            <ac:spMk id="5" creationId="{B0FA79D1-9C43-9F87-6F69-2334F15BA92F}"/>
          </ac:spMkLst>
        </pc:spChg>
        <pc:spChg chg="add mod">
          <ac:chgData name="Emma Farrow - Senior Analyst" userId="c1abfc49-158e-45b9-aeb7-de68c6c40f1f" providerId="ADAL" clId="{831C568C-391E-4AE5-AF11-6A793BE65A68}" dt="2024-04-10T09:41:47.935" v="1901" actId="20577"/>
          <ac:spMkLst>
            <pc:docMk/>
            <pc:sldMk cId="1540817612" sldId="369"/>
            <ac:spMk id="10" creationId="{DE878387-49FF-690D-443E-8A8974918C73}"/>
          </ac:spMkLst>
        </pc:spChg>
        <pc:spChg chg="add del mod">
          <ac:chgData name="Emma Farrow - Senior Analyst" userId="c1abfc49-158e-45b9-aeb7-de68c6c40f1f" providerId="ADAL" clId="{831C568C-391E-4AE5-AF11-6A793BE65A68}" dt="2024-04-10T09:39:18.178" v="1818" actId="478"/>
          <ac:spMkLst>
            <pc:docMk/>
            <pc:sldMk cId="1540817612" sldId="369"/>
            <ac:spMk id="11" creationId="{FC5F026A-08D4-3C8F-5CDB-A4CDEDC4CB06}"/>
          </ac:spMkLst>
        </pc:spChg>
        <pc:spChg chg="add mod">
          <ac:chgData name="Emma Farrow - Senior Analyst" userId="c1abfc49-158e-45b9-aeb7-de68c6c40f1f" providerId="ADAL" clId="{831C568C-391E-4AE5-AF11-6A793BE65A68}" dt="2024-04-10T09:40:22.411" v="1828" actId="208"/>
          <ac:spMkLst>
            <pc:docMk/>
            <pc:sldMk cId="1540817612" sldId="369"/>
            <ac:spMk id="18" creationId="{FE442257-F9AC-82CA-0CE9-45FEF20631DA}"/>
          </ac:spMkLst>
        </pc:spChg>
        <pc:graphicFrameChg chg="mod">
          <ac:chgData name="Emma Farrow - Senior Analyst" userId="c1abfc49-158e-45b9-aeb7-de68c6c40f1f" providerId="ADAL" clId="{831C568C-391E-4AE5-AF11-6A793BE65A68}" dt="2024-04-11T09:20:03.775" v="9433" actId="20577"/>
          <ac:graphicFrameMkLst>
            <pc:docMk/>
            <pc:sldMk cId="1540817612" sldId="369"/>
            <ac:graphicFrameMk id="13" creationId="{4DE633A4-B886-E916-BDB8-B447C645F7E4}"/>
          </ac:graphicFrameMkLst>
        </pc:graphicFrameChg>
        <pc:picChg chg="del">
          <ac:chgData name="Emma Farrow - Senior Analyst" userId="c1abfc49-158e-45b9-aeb7-de68c6c40f1f" providerId="ADAL" clId="{831C568C-391E-4AE5-AF11-6A793BE65A68}" dt="2024-04-10T09:17:22.059" v="510" actId="478"/>
          <ac:picMkLst>
            <pc:docMk/>
            <pc:sldMk cId="1540817612" sldId="369"/>
            <ac:picMk id="6" creationId="{DFF84EED-AC08-A06B-93C7-060D1AD823BD}"/>
          </ac:picMkLst>
        </pc:picChg>
        <pc:picChg chg="add mod">
          <ac:chgData name="Emma Farrow - Senior Analyst" userId="c1abfc49-158e-45b9-aeb7-de68c6c40f1f" providerId="ADAL" clId="{831C568C-391E-4AE5-AF11-6A793BE65A68}" dt="2024-04-10T09:37:26.425" v="1730" actId="1076"/>
          <ac:picMkLst>
            <pc:docMk/>
            <pc:sldMk cId="1540817612" sldId="369"/>
            <ac:picMk id="9" creationId="{BBEA5128-34B7-0AA5-972F-85F7520D1305}"/>
          </ac:picMkLst>
        </pc:picChg>
        <pc:cxnChg chg="add del mod">
          <ac:chgData name="Emma Farrow - Senior Analyst" userId="c1abfc49-158e-45b9-aeb7-de68c6c40f1f" providerId="ADAL" clId="{831C568C-391E-4AE5-AF11-6A793BE65A68}" dt="2024-04-10T09:39:50.709" v="1823" actId="478"/>
          <ac:cxnSpMkLst>
            <pc:docMk/>
            <pc:sldMk cId="1540817612" sldId="369"/>
            <ac:cxnSpMk id="14" creationId="{78CFB721-7802-7725-34BA-0661EE34215C}"/>
          </ac:cxnSpMkLst>
        </pc:cxnChg>
      </pc:sldChg>
      <pc:sldChg chg="del">
        <pc:chgData name="Emma Farrow - Senior Analyst" userId="c1abfc49-158e-45b9-aeb7-de68c6c40f1f" providerId="ADAL" clId="{831C568C-391E-4AE5-AF11-6A793BE65A68}" dt="2024-04-10T09:05:53.118" v="0" actId="47"/>
        <pc:sldMkLst>
          <pc:docMk/>
          <pc:sldMk cId="1913504067" sldId="370"/>
        </pc:sldMkLst>
      </pc:sldChg>
      <pc:sldChg chg="del">
        <pc:chgData name="Emma Farrow - Senior Analyst" userId="c1abfc49-158e-45b9-aeb7-de68c6c40f1f" providerId="ADAL" clId="{831C568C-391E-4AE5-AF11-6A793BE65A68}" dt="2024-04-10T09:06:02.298" v="5" actId="47"/>
        <pc:sldMkLst>
          <pc:docMk/>
          <pc:sldMk cId="2930126552" sldId="372"/>
        </pc:sldMkLst>
      </pc:sldChg>
      <pc:sldChg chg="del">
        <pc:chgData name="Emma Farrow - Senior Analyst" userId="c1abfc49-158e-45b9-aeb7-de68c6c40f1f" providerId="ADAL" clId="{831C568C-391E-4AE5-AF11-6A793BE65A68}" dt="2024-04-10T09:06:24.247" v="10" actId="47"/>
        <pc:sldMkLst>
          <pc:docMk/>
          <pc:sldMk cId="2288215203" sldId="374"/>
        </pc:sldMkLst>
      </pc:sldChg>
      <pc:sldChg chg="del">
        <pc:chgData name="Emma Farrow - Senior Analyst" userId="c1abfc49-158e-45b9-aeb7-de68c6c40f1f" providerId="ADAL" clId="{831C568C-391E-4AE5-AF11-6A793BE65A68}" dt="2024-04-10T09:07:06.487" v="32" actId="47"/>
        <pc:sldMkLst>
          <pc:docMk/>
          <pc:sldMk cId="1683603856" sldId="381"/>
        </pc:sldMkLst>
      </pc:sldChg>
      <pc:sldChg chg="del">
        <pc:chgData name="Emma Farrow - Senior Analyst" userId="c1abfc49-158e-45b9-aeb7-de68c6c40f1f" providerId="ADAL" clId="{831C568C-391E-4AE5-AF11-6A793BE65A68}" dt="2024-04-10T09:06:38.406" v="13" actId="47"/>
        <pc:sldMkLst>
          <pc:docMk/>
          <pc:sldMk cId="1096563869" sldId="383"/>
        </pc:sldMkLst>
      </pc:sldChg>
      <pc:sldChg chg="del">
        <pc:chgData name="Emma Farrow - Senior Analyst" userId="c1abfc49-158e-45b9-aeb7-de68c6c40f1f" providerId="ADAL" clId="{831C568C-391E-4AE5-AF11-6A793BE65A68}" dt="2024-04-10T09:06:12.178" v="7" actId="47"/>
        <pc:sldMkLst>
          <pc:docMk/>
          <pc:sldMk cId="2483854372" sldId="387"/>
        </pc:sldMkLst>
      </pc:sldChg>
      <pc:sldChg chg="del">
        <pc:chgData name="Emma Farrow - Senior Analyst" userId="c1abfc49-158e-45b9-aeb7-de68c6c40f1f" providerId="ADAL" clId="{831C568C-391E-4AE5-AF11-6A793BE65A68}" dt="2024-04-10T09:06:39.943" v="15" actId="47"/>
        <pc:sldMkLst>
          <pc:docMk/>
          <pc:sldMk cId="3337827293" sldId="388"/>
        </pc:sldMkLst>
      </pc:sldChg>
      <pc:sldChg chg="del">
        <pc:chgData name="Emma Farrow - Senior Analyst" userId="c1abfc49-158e-45b9-aeb7-de68c6c40f1f" providerId="ADAL" clId="{831C568C-391E-4AE5-AF11-6A793BE65A68}" dt="2024-04-10T09:06:52.019" v="17" actId="47"/>
        <pc:sldMkLst>
          <pc:docMk/>
          <pc:sldMk cId="91956975" sldId="390"/>
        </pc:sldMkLst>
      </pc:sldChg>
      <pc:sldChg chg="del">
        <pc:chgData name="Emma Farrow - Senior Analyst" userId="c1abfc49-158e-45b9-aeb7-de68c6c40f1f" providerId="ADAL" clId="{831C568C-391E-4AE5-AF11-6A793BE65A68}" dt="2024-04-10T09:06:53.002" v="18" actId="47"/>
        <pc:sldMkLst>
          <pc:docMk/>
          <pc:sldMk cId="2845776042" sldId="391"/>
        </pc:sldMkLst>
      </pc:sldChg>
      <pc:sldChg chg="del">
        <pc:chgData name="Emma Farrow - Senior Analyst" userId="c1abfc49-158e-45b9-aeb7-de68c6c40f1f" providerId="ADAL" clId="{831C568C-391E-4AE5-AF11-6A793BE65A68}" dt="2024-04-10T09:06:54.569" v="20" actId="47"/>
        <pc:sldMkLst>
          <pc:docMk/>
          <pc:sldMk cId="458040079" sldId="392"/>
        </pc:sldMkLst>
      </pc:sldChg>
      <pc:sldChg chg="del">
        <pc:chgData name="Emma Farrow - Senior Analyst" userId="c1abfc49-158e-45b9-aeb7-de68c6c40f1f" providerId="ADAL" clId="{831C568C-391E-4AE5-AF11-6A793BE65A68}" dt="2024-04-10T09:06:55.995" v="22" actId="47"/>
        <pc:sldMkLst>
          <pc:docMk/>
          <pc:sldMk cId="2511498637" sldId="393"/>
        </pc:sldMkLst>
      </pc:sldChg>
      <pc:sldChg chg="del">
        <pc:chgData name="Emma Farrow - Senior Analyst" userId="c1abfc49-158e-45b9-aeb7-de68c6c40f1f" providerId="ADAL" clId="{831C568C-391E-4AE5-AF11-6A793BE65A68}" dt="2024-04-10T09:06:53.905" v="19" actId="47"/>
        <pc:sldMkLst>
          <pc:docMk/>
          <pc:sldMk cId="1440258929" sldId="394"/>
        </pc:sldMkLst>
      </pc:sldChg>
      <pc:sldChg chg="del">
        <pc:chgData name="Emma Farrow - Senior Analyst" userId="c1abfc49-158e-45b9-aeb7-de68c6c40f1f" providerId="ADAL" clId="{831C568C-391E-4AE5-AF11-6A793BE65A68}" dt="2024-04-10T09:06:56.929" v="23" actId="47"/>
        <pc:sldMkLst>
          <pc:docMk/>
          <pc:sldMk cId="893669665" sldId="395"/>
        </pc:sldMkLst>
      </pc:sldChg>
      <pc:sldChg chg="del">
        <pc:chgData name="Emma Farrow - Senior Analyst" userId="c1abfc49-158e-45b9-aeb7-de68c6c40f1f" providerId="ADAL" clId="{831C568C-391E-4AE5-AF11-6A793BE65A68}" dt="2024-04-10T09:06:59.035" v="25" actId="47"/>
        <pc:sldMkLst>
          <pc:docMk/>
          <pc:sldMk cId="3423206012" sldId="396"/>
        </pc:sldMkLst>
      </pc:sldChg>
      <pc:sldChg chg="del">
        <pc:chgData name="Emma Farrow - Senior Analyst" userId="c1abfc49-158e-45b9-aeb7-de68c6c40f1f" providerId="ADAL" clId="{831C568C-391E-4AE5-AF11-6A793BE65A68}" dt="2024-04-10T09:06:59.583" v="26" actId="47"/>
        <pc:sldMkLst>
          <pc:docMk/>
          <pc:sldMk cId="2019699265" sldId="397"/>
        </pc:sldMkLst>
      </pc:sldChg>
      <pc:sldChg chg="del">
        <pc:chgData name="Emma Farrow - Senior Analyst" userId="c1abfc49-158e-45b9-aeb7-de68c6c40f1f" providerId="ADAL" clId="{831C568C-391E-4AE5-AF11-6A793BE65A68}" dt="2024-04-10T09:07:00.887" v="28" actId="47"/>
        <pc:sldMkLst>
          <pc:docMk/>
          <pc:sldMk cId="4003584552" sldId="398"/>
        </pc:sldMkLst>
      </pc:sldChg>
      <pc:sldChg chg="del">
        <pc:chgData name="Emma Farrow - Senior Analyst" userId="c1abfc49-158e-45b9-aeb7-de68c6c40f1f" providerId="ADAL" clId="{831C568C-391E-4AE5-AF11-6A793BE65A68}" dt="2024-04-10T09:07:20.737" v="34" actId="47"/>
        <pc:sldMkLst>
          <pc:docMk/>
          <pc:sldMk cId="1960218762" sldId="399"/>
        </pc:sldMkLst>
      </pc:sldChg>
      <pc:sldChg chg="del">
        <pc:chgData name="Emma Farrow - Senior Analyst" userId="c1abfc49-158e-45b9-aeb7-de68c6c40f1f" providerId="ADAL" clId="{831C568C-391E-4AE5-AF11-6A793BE65A68}" dt="2024-04-10T09:07:19.154" v="33" actId="47"/>
        <pc:sldMkLst>
          <pc:docMk/>
          <pc:sldMk cId="2817515057" sldId="400"/>
        </pc:sldMkLst>
      </pc:sldChg>
      <pc:sldChg chg="del">
        <pc:chgData name="Emma Farrow - Senior Analyst" userId="c1abfc49-158e-45b9-aeb7-de68c6c40f1f" providerId="ADAL" clId="{831C568C-391E-4AE5-AF11-6A793BE65A68}" dt="2024-04-10T09:07:28.782" v="44" actId="47"/>
        <pc:sldMkLst>
          <pc:docMk/>
          <pc:sldMk cId="3553794883" sldId="401"/>
        </pc:sldMkLst>
      </pc:sldChg>
      <pc:sldChg chg="del">
        <pc:chgData name="Emma Farrow - Senior Analyst" userId="c1abfc49-158e-45b9-aeb7-de68c6c40f1f" providerId="ADAL" clId="{831C568C-391E-4AE5-AF11-6A793BE65A68}" dt="2024-04-10T09:07:22.595" v="36" actId="47"/>
        <pc:sldMkLst>
          <pc:docMk/>
          <pc:sldMk cId="47493181" sldId="402"/>
        </pc:sldMkLst>
      </pc:sldChg>
      <pc:sldChg chg="del">
        <pc:chgData name="Emma Farrow - Senior Analyst" userId="c1abfc49-158e-45b9-aeb7-de68c6c40f1f" providerId="ADAL" clId="{831C568C-391E-4AE5-AF11-6A793BE65A68}" dt="2024-04-10T09:07:28.149" v="43" actId="47"/>
        <pc:sldMkLst>
          <pc:docMk/>
          <pc:sldMk cId="1157889872" sldId="403"/>
        </pc:sldMkLst>
      </pc:sldChg>
      <pc:sldChg chg="del">
        <pc:chgData name="Emma Farrow - Senior Analyst" userId="c1abfc49-158e-45b9-aeb7-de68c6c40f1f" providerId="ADAL" clId="{831C568C-391E-4AE5-AF11-6A793BE65A68}" dt="2024-04-10T09:07:23.598" v="37" actId="47"/>
        <pc:sldMkLst>
          <pc:docMk/>
          <pc:sldMk cId="3207288007" sldId="407"/>
        </pc:sldMkLst>
      </pc:sldChg>
      <pc:sldChg chg="del">
        <pc:chgData name="Emma Farrow - Senior Analyst" userId="c1abfc49-158e-45b9-aeb7-de68c6c40f1f" providerId="ADAL" clId="{831C568C-391E-4AE5-AF11-6A793BE65A68}" dt="2024-04-10T09:07:24.393" v="38" actId="47"/>
        <pc:sldMkLst>
          <pc:docMk/>
          <pc:sldMk cId="4269301612" sldId="408"/>
        </pc:sldMkLst>
      </pc:sldChg>
      <pc:sldChg chg="del">
        <pc:chgData name="Emma Farrow - Senior Analyst" userId="c1abfc49-158e-45b9-aeb7-de68c6c40f1f" providerId="ADAL" clId="{831C568C-391E-4AE5-AF11-6A793BE65A68}" dt="2024-04-10T09:07:27.209" v="42" actId="47"/>
        <pc:sldMkLst>
          <pc:docMk/>
          <pc:sldMk cId="3118408953" sldId="409"/>
        </pc:sldMkLst>
      </pc:sldChg>
      <pc:sldChg chg="del">
        <pc:chgData name="Emma Farrow - Senior Analyst" userId="c1abfc49-158e-45b9-aeb7-de68c6c40f1f" providerId="ADAL" clId="{831C568C-391E-4AE5-AF11-6A793BE65A68}" dt="2024-04-10T09:07:25.087" v="39" actId="47"/>
        <pc:sldMkLst>
          <pc:docMk/>
          <pc:sldMk cId="4046702857" sldId="410"/>
        </pc:sldMkLst>
      </pc:sldChg>
      <pc:sldChg chg="del">
        <pc:chgData name="Emma Farrow - Senior Analyst" userId="c1abfc49-158e-45b9-aeb7-de68c6c40f1f" providerId="ADAL" clId="{831C568C-391E-4AE5-AF11-6A793BE65A68}" dt="2024-04-10T09:06:01.257" v="4" actId="47"/>
        <pc:sldMkLst>
          <pc:docMk/>
          <pc:sldMk cId="3939594393" sldId="414"/>
        </pc:sldMkLst>
      </pc:sldChg>
      <pc:sldChg chg="del">
        <pc:chgData name="Emma Farrow - Senior Analyst" userId="c1abfc49-158e-45b9-aeb7-de68c6c40f1f" providerId="ADAL" clId="{831C568C-391E-4AE5-AF11-6A793BE65A68}" dt="2024-04-10T09:06:37.114" v="11" actId="47"/>
        <pc:sldMkLst>
          <pc:docMk/>
          <pc:sldMk cId="2036965759" sldId="415"/>
        </pc:sldMkLst>
      </pc:sldChg>
      <pc:sldChg chg="del">
        <pc:chgData name="Emma Farrow - Senior Analyst" userId="c1abfc49-158e-45b9-aeb7-de68c6c40f1f" providerId="ADAL" clId="{831C568C-391E-4AE5-AF11-6A793BE65A68}" dt="2024-04-10T09:06:37.747" v="12" actId="47"/>
        <pc:sldMkLst>
          <pc:docMk/>
          <pc:sldMk cId="3932967730" sldId="416"/>
        </pc:sldMkLst>
      </pc:sldChg>
      <pc:sldChg chg="add">
        <pc:chgData name="Emma Farrow - Senior Analyst" userId="c1abfc49-158e-45b9-aeb7-de68c6c40f1f" providerId="ADAL" clId="{831C568C-391E-4AE5-AF11-6A793BE65A68}" dt="2024-04-10T10:45:02.133" v="4606"/>
        <pc:sldMkLst>
          <pc:docMk/>
          <pc:sldMk cId="1754553304" sldId="418"/>
        </pc:sldMkLst>
      </pc:sldChg>
      <pc:sldChg chg="del">
        <pc:chgData name="Emma Farrow - Senior Analyst" userId="c1abfc49-158e-45b9-aeb7-de68c6c40f1f" providerId="ADAL" clId="{831C568C-391E-4AE5-AF11-6A793BE65A68}" dt="2024-04-10T09:05:53.936" v="1" actId="47"/>
        <pc:sldMkLst>
          <pc:docMk/>
          <pc:sldMk cId="128892676" sldId="419"/>
        </pc:sldMkLst>
      </pc:sldChg>
      <pc:sldChg chg="del">
        <pc:chgData name="Emma Farrow - Senior Analyst" userId="c1abfc49-158e-45b9-aeb7-de68c6c40f1f" providerId="ADAL" clId="{831C568C-391E-4AE5-AF11-6A793BE65A68}" dt="2024-04-10T09:05:54.660" v="2" actId="47"/>
        <pc:sldMkLst>
          <pc:docMk/>
          <pc:sldMk cId="150765725" sldId="420"/>
        </pc:sldMkLst>
      </pc:sldChg>
      <pc:sldChg chg="del">
        <pc:chgData name="Emma Farrow - Senior Analyst" userId="c1abfc49-158e-45b9-aeb7-de68c6c40f1f" providerId="ADAL" clId="{831C568C-391E-4AE5-AF11-6A793BE65A68}" dt="2024-04-10T09:06:23.746" v="9" actId="47"/>
        <pc:sldMkLst>
          <pc:docMk/>
          <pc:sldMk cId="4247658583" sldId="421"/>
        </pc:sldMkLst>
      </pc:sldChg>
      <pc:sldChg chg="del">
        <pc:chgData name="Emma Farrow - Senior Analyst" userId="c1abfc49-158e-45b9-aeb7-de68c6c40f1f" providerId="ADAL" clId="{831C568C-391E-4AE5-AF11-6A793BE65A68}" dt="2024-04-10T09:06:23.076" v="8" actId="47"/>
        <pc:sldMkLst>
          <pc:docMk/>
          <pc:sldMk cId="1875259572" sldId="422"/>
        </pc:sldMkLst>
      </pc:sldChg>
      <pc:sldChg chg="del">
        <pc:chgData name="Emma Farrow - Senior Analyst" userId="c1abfc49-158e-45b9-aeb7-de68c6c40f1f" providerId="ADAL" clId="{831C568C-391E-4AE5-AF11-6A793BE65A68}" dt="2024-04-10T09:07:29.067" v="45" actId="47"/>
        <pc:sldMkLst>
          <pc:docMk/>
          <pc:sldMk cId="3452100814" sldId="928"/>
        </pc:sldMkLst>
      </pc:sldChg>
      <pc:sldChg chg="addSp delSp modSp mod">
        <pc:chgData name="Emma Farrow - Senior Analyst" userId="c1abfc49-158e-45b9-aeb7-de68c6c40f1f" providerId="ADAL" clId="{831C568C-391E-4AE5-AF11-6A793BE65A68}" dt="2024-04-11T09:29:16.797" v="9652" actId="1076"/>
        <pc:sldMkLst>
          <pc:docMk/>
          <pc:sldMk cId="3247594318" sldId="931"/>
        </pc:sldMkLst>
        <pc:spChg chg="mod">
          <ac:chgData name="Emma Farrow - Senior Analyst" userId="c1abfc49-158e-45b9-aeb7-de68c6c40f1f" providerId="ADAL" clId="{831C568C-391E-4AE5-AF11-6A793BE65A68}" dt="2024-04-10T10:38:45.009" v="4593" actId="20577"/>
          <ac:spMkLst>
            <pc:docMk/>
            <pc:sldMk cId="3247594318" sldId="931"/>
            <ac:spMk id="2" creationId="{AB520543-2668-2B31-31A2-DFDD593CB794}"/>
          </ac:spMkLst>
        </pc:spChg>
        <pc:spChg chg="del">
          <ac:chgData name="Emma Farrow - Senior Analyst" userId="c1abfc49-158e-45b9-aeb7-de68c6c40f1f" providerId="ADAL" clId="{831C568C-391E-4AE5-AF11-6A793BE65A68}" dt="2024-04-10T09:44:42.701" v="2064" actId="478"/>
          <ac:spMkLst>
            <pc:docMk/>
            <pc:sldMk cId="3247594318" sldId="931"/>
            <ac:spMk id="7" creationId="{F7403C34-26CD-B0AA-9ABF-0A926B6ACFDE}"/>
          </ac:spMkLst>
        </pc:spChg>
        <pc:spChg chg="add mod">
          <ac:chgData name="Emma Farrow - Senior Analyst" userId="c1abfc49-158e-45b9-aeb7-de68c6c40f1f" providerId="ADAL" clId="{831C568C-391E-4AE5-AF11-6A793BE65A68}" dt="2024-04-10T11:14:05.428" v="5214" actId="1076"/>
          <ac:spMkLst>
            <pc:docMk/>
            <pc:sldMk cId="3247594318" sldId="931"/>
            <ac:spMk id="8" creationId="{86114C9E-E9F1-46F7-B0BD-D7DA74FB4003}"/>
          </ac:spMkLst>
        </pc:spChg>
        <pc:spChg chg="add mod">
          <ac:chgData name="Emma Farrow - Senior Analyst" userId="c1abfc49-158e-45b9-aeb7-de68c6c40f1f" providerId="ADAL" clId="{831C568C-391E-4AE5-AF11-6A793BE65A68}" dt="2024-04-11T09:29:16.797" v="9652" actId="1076"/>
          <ac:spMkLst>
            <pc:docMk/>
            <pc:sldMk cId="3247594318" sldId="931"/>
            <ac:spMk id="10" creationId="{E75DF98B-D032-A24B-9591-44926B99011A}"/>
          </ac:spMkLst>
        </pc:spChg>
        <pc:spChg chg="add mod">
          <ac:chgData name="Emma Farrow - Senior Analyst" userId="c1abfc49-158e-45b9-aeb7-de68c6c40f1f" providerId="ADAL" clId="{831C568C-391E-4AE5-AF11-6A793BE65A68}" dt="2024-04-10T11:11:32.043" v="5102" actId="207"/>
          <ac:spMkLst>
            <pc:docMk/>
            <pc:sldMk cId="3247594318" sldId="931"/>
            <ac:spMk id="14" creationId="{26AA3B7C-1705-3424-D423-4714DB130BB3}"/>
          </ac:spMkLst>
        </pc:spChg>
        <pc:spChg chg="add mod">
          <ac:chgData name="Emma Farrow - Senior Analyst" userId="c1abfc49-158e-45b9-aeb7-de68c6c40f1f" providerId="ADAL" clId="{831C568C-391E-4AE5-AF11-6A793BE65A68}" dt="2024-04-10T11:11:25.324" v="5100" actId="14100"/>
          <ac:spMkLst>
            <pc:docMk/>
            <pc:sldMk cId="3247594318" sldId="931"/>
            <ac:spMk id="15" creationId="{25E8C2F2-5B90-E9FF-5B6B-E1DD21A0331C}"/>
          </ac:spMkLst>
        </pc:spChg>
        <pc:spChg chg="add del mod">
          <ac:chgData name="Emma Farrow - Senior Analyst" userId="c1abfc49-158e-45b9-aeb7-de68c6c40f1f" providerId="ADAL" clId="{831C568C-391E-4AE5-AF11-6A793BE65A68}" dt="2024-04-10T09:58:22.702" v="2313"/>
          <ac:spMkLst>
            <pc:docMk/>
            <pc:sldMk cId="3247594318" sldId="931"/>
            <ac:spMk id="16" creationId="{E1D012C0-5B34-5169-F365-51FA0DBF3BF6}"/>
          </ac:spMkLst>
        </pc:spChg>
        <pc:spChg chg="add del">
          <ac:chgData name="Emma Farrow - Senior Analyst" userId="c1abfc49-158e-45b9-aeb7-de68c6c40f1f" providerId="ADAL" clId="{831C568C-391E-4AE5-AF11-6A793BE65A68}" dt="2024-04-10T09:58:21.313" v="2311" actId="11529"/>
          <ac:spMkLst>
            <pc:docMk/>
            <pc:sldMk cId="3247594318" sldId="931"/>
            <ac:spMk id="17" creationId="{3080DBD6-08F7-838A-3CBC-8D7DE75F46DA}"/>
          </ac:spMkLst>
        </pc:spChg>
        <pc:spChg chg="add mod">
          <ac:chgData name="Emma Farrow - Senior Analyst" userId="c1abfc49-158e-45b9-aeb7-de68c6c40f1f" providerId="ADAL" clId="{831C568C-391E-4AE5-AF11-6A793BE65A68}" dt="2024-04-10T10:09:47.762" v="2975" actId="1076"/>
          <ac:spMkLst>
            <pc:docMk/>
            <pc:sldMk cId="3247594318" sldId="931"/>
            <ac:spMk id="18" creationId="{6E3EC10C-EAF8-FAC0-CA84-9C6F464133C5}"/>
          </ac:spMkLst>
        </pc:spChg>
        <pc:spChg chg="add mod">
          <ac:chgData name="Emma Farrow - Senior Analyst" userId="c1abfc49-158e-45b9-aeb7-de68c6c40f1f" providerId="ADAL" clId="{831C568C-391E-4AE5-AF11-6A793BE65A68}" dt="2024-04-10T09:59:02.332" v="2317" actId="1076"/>
          <ac:spMkLst>
            <pc:docMk/>
            <pc:sldMk cId="3247594318" sldId="931"/>
            <ac:spMk id="19" creationId="{0D1DE101-20AF-0C8A-9D0F-9B7510D1A52C}"/>
          </ac:spMkLst>
        </pc:spChg>
        <pc:spChg chg="add mod">
          <ac:chgData name="Emma Farrow - Senior Analyst" userId="c1abfc49-158e-45b9-aeb7-de68c6c40f1f" providerId="ADAL" clId="{831C568C-391E-4AE5-AF11-6A793BE65A68}" dt="2024-04-10T10:09:47.762" v="2975" actId="1076"/>
          <ac:spMkLst>
            <pc:docMk/>
            <pc:sldMk cId="3247594318" sldId="931"/>
            <ac:spMk id="20" creationId="{B2E00B06-70F1-CC14-2136-2D7E47B42986}"/>
          </ac:spMkLst>
        </pc:spChg>
        <pc:picChg chg="del">
          <ac:chgData name="Emma Farrow - Senior Analyst" userId="c1abfc49-158e-45b9-aeb7-de68c6c40f1f" providerId="ADAL" clId="{831C568C-391E-4AE5-AF11-6A793BE65A68}" dt="2024-04-10T09:41:00.824" v="1858" actId="478"/>
          <ac:picMkLst>
            <pc:docMk/>
            <pc:sldMk cId="3247594318" sldId="931"/>
            <ac:picMk id="5" creationId="{9A1A0709-1538-0254-3190-0095047C9C2F}"/>
          </ac:picMkLst>
        </pc:picChg>
        <pc:picChg chg="add mod">
          <ac:chgData name="Emma Farrow - Senior Analyst" userId="c1abfc49-158e-45b9-aeb7-de68c6c40f1f" providerId="ADAL" clId="{831C568C-391E-4AE5-AF11-6A793BE65A68}" dt="2024-04-10T09:40:48.786" v="1831" actId="1076"/>
          <ac:picMkLst>
            <pc:docMk/>
            <pc:sldMk cId="3247594318" sldId="931"/>
            <ac:picMk id="6" creationId="{6F5BD1DE-AB0D-0DD6-AEF0-4015AE1DEDE9}"/>
          </ac:picMkLst>
        </pc:picChg>
        <pc:picChg chg="add mod">
          <ac:chgData name="Emma Farrow - Senior Analyst" userId="c1abfc49-158e-45b9-aeb7-de68c6c40f1f" providerId="ADAL" clId="{831C568C-391E-4AE5-AF11-6A793BE65A68}" dt="2024-04-10T09:43:38.276" v="2054" actId="1076"/>
          <ac:picMkLst>
            <pc:docMk/>
            <pc:sldMk cId="3247594318" sldId="931"/>
            <ac:picMk id="9" creationId="{443FE330-757D-02EF-D15E-6BAA699E17D9}"/>
          </ac:picMkLst>
        </pc:picChg>
        <pc:picChg chg="add mod">
          <ac:chgData name="Emma Farrow - Senior Analyst" userId="c1abfc49-158e-45b9-aeb7-de68c6c40f1f" providerId="ADAL" clId="{831C568C-391E-4AE5-AF11-6A793BE65A68}" dt="2024-04-10T10:09:47.762" v="2975" actId="1076"/>
          <ac:picMkLst>
            <pc:docMk/>
            <pc:sldMk cId="3247594318" sldId="931"/>
            <ac:picMk id="12" creationId="{8E8E9A4C-7F90-A9F7-7B9B-2EC297B0628E}"/>
          </ac:picMkLst>
        </pc:picChg>
      </pc:sldChg>
      <pc:sldChg chg="delSp modSp add mod">
        <pc:chgData name="Emma Farrow - Senior Analyst" userId="c1abfc49-158e-45b9-aeb7-de68c6c40f1f" providerId="ADAL" clId="{831C568C-391E-4AE5-AF11-6A793BE65A68}" dt="2024-04-11T09:12:11.923" v="9362" actId="20577"/>
        <pc:sldMkLst>
          <pc:docMk/>
          <pc:sldMk cId="2457075522" sldId="965"/>
        </pc:sldMkLst>
        <pc:spChg chg="mod">
          <ac:chgData name="Emma Farrow - Senior Analyst" userId="c1abfc49-158e-45b9-aeb7-de68c6c40f1f" providerId="ADAL" clId="{831C568C-391E-4AE5-AF11-6A793BE65A68}" dt="2024-04-11T09:12:11.923" v="9362" actId="20577"/>
          <ac:spMkLst>
            <pc:docMk/>
            <pc:sldMk cId="2457075522" sldId="965"/>
            <ac:spMk id="2" creationId="{38BBE147-FF2D-07A2-AAEE-816F759E9528}"/>
          </ac:spMkLst>
        </pc:spChg>
        <pc:spChg chg="del">
          <ac:chgData name="Emma Farrow - Senior Analyst" userId="c1abfc49-158e-45b9-aeb7-de68c6c40f1f" providerId="ADAL" clId="{831C568C-391E-4AE5-AF11-6A793BE65A68}" dt="2024-04-10T10:45:08.752" v="4609" actId="478"/>
          <ac:spMkLst>
            <pc:docMk/>
            <pc:sldMk cId="2457075522" sldId="965"/>
            <ac:spMk id="4" creationId="{E8D31011-48CC-E049-9955-E4BD038CC3DD}"/>
          </ac:spMkLst>
        </pc:spChg>
        <pc:spChg chg="del">
          <ac:chgData name="Emma Farrow - Senior Analyst" userId="c1abfc49-158e-45b9-aeb7-de68c6c40f1f" providerId="ADAL" clId="{831C568C-391E-4AE5-AF11-6A793BE65A68}" dt="2024-04-10T10:45:05.443" v="4607" actId="478"/>
          <ac:spMkLst>
            <pc:docMk/>
            <pc:sldMk cId="2457075522" sldId="965"/>
            <ac:spMk id="7" creationId="{228FBB7D-B087-1AB4-A2D7-78601F24C066}"/>
          </ac:spMkLst>
        </pc:spChg>
        <pc:picChg chg="del">
          <ac:chgData name="Emma Farrow - Senior Analyst" userId="c1abfc49-158e-45b9-aeb7-de68c6c40f1f" providerId="ADAL" clId="{831C568C-391E-4AE5-AF11-6A793BE65A68}" dt="2024-04-10T10:45:07.316" v="4608" actId="478"/>
          <ac:picMkLst>
            <pc:docMk/>
            <pc:sldMk cId="2457075522" sldId="965"/>
            <ac:picMk id="5" creationId="{36727758-D49D-B29B-B358-3BC3174D802E}"/>
          </ac:picMkLst>
        </pc:picChg>
      </pc:sldChg>
      <pc:sldChg chg="modSp mod">
        <pc:chgData name="Emma Farrow - Senior Analyst" userId="c1abfc49-158e-45b9-aeb7-de68c6c40f1f" providerId="ADAL" clId="{831C568C-391E-4AE5-AF11-6A793BE65A68}" dt="2024-04-10T09:53:23.132" v="2236" actId="20577"/>
        <pc:sldMkLst>
          <pc:docMk/>
          <pc:sldMk cId="3708431285" sldId="974"/>
        </pc:sldMkLst>
        <pc:spChg chg="mod">
          <ac:chgData name="Emma Farrow - Senior Analyst" userId="c1abfc49-158e-45b9-aeb7-de68c6c40f1f" providerId="ADAL" clId="{831C568C-391E-4AE5-AF11-6A793BE65A68}" dt="2024-04-10T09:52:56.241" v="2193" actId="1076"/>
          <ac:spMkLst>
            <pc:docMk/>
            <pc:sldMk cId="3708431285" sldId="974"/>
            <ac:spMk id="5" creationId="{AE0A8F17-EE27-965A-8BBA-14DD62B2F5AB}"/>
          </ac:spMkLst>
        </pc:spChg>
        <pc:spChg chg="mod">
          <ac:chgData name="Emma Farrow - Senior Analyst" userId="c1abfc49-158e-45b9-aeb7-de68c6c40f1f" providerId="ADAL" clId="{831C568C-391E-4AE5-AF11-6A793BE65A68}" dt="2024-04-10T09:52:56.241" v="2193" actId="1076"/>
          <ac:spMkLst>
            <pc:docMk/>
            <pc:sldMk cId="3708431285" sldId="974"/>
            <ac:spMk id="6" creationId="{568107B9-B7E9-2A45-EE32-532091906E0D}"/>
          </ac:spMkLst>
        </pc:spChg>
        <pc:spChg chg="mod">
          <ac:chgData name="Emma Farrow - Senior Analyst" userId="c1abfc49-158e-45b9-aeb7-de68c6c40f1f" providerId="ADAL" clId="{831C568C-391E-4AE5-AF11-6A793BE65A68}" dt="2024-04-10T09:53:23.132" v="2236" actId="20577"/>
          <ac:spMkLst>
            <pc:docMk/>
            <pc:sldMk cId="3708431285" sldId="974"/>
            <ac:spMk id="16" creationId="{A3EE6A79-F8E4-2765-91D4-BF3BED46AA73}"/>
          </ac:spMkLst>
        </pc:spChg>
        <pc:spChg chg="mod">
          <ac:chgData name="Emma Farrow - Senior Analyst" userId="c1abfc49-158e-45b9-aeb7-de68c6c40f1f" providerId="ADAL" clId="{831C568C-391E-4AE5-AF11-6A793BE65A68}" dt="2024-04-10T09:52:47.802" v="2191" actId="14100"/>
          <ac:spMkLst>
            <pc:docMk/>
            <pc:sldMk cId="3708431285" sldId="974"/>
            <ac:spMk id="33" creationId="{D7CEC389-AE41-3BC1-D40D-EAFA383B3E0E}"/>
          </ac:spMkLst>
        </pc:spChg>
      </pc:sldChg>
      <pc:sldChg chg="addSp delSp modSp add mod">
        <pc:chgData name="Emma Farrow - Senior Analyst" userId="c1abfc49-158e-45b9-aeb7-de68c6c40f1f" providerId="ADAL" clId="{831C568C-391E-4AE5-AF11-6A793BE65A68}" dt="2024-04-11T10:15:05.782" v="11724" actId="1076"/>
        <pc:sldMkLst>
          <pc:docMk/>
          <pc:sldMk cId="1354045587" sldId="975"/>
        </pc:sldMkLst>
        <pc:spChg chg="mod">
          <ac:chgData name="Emma Farrow - Senior Analyst" userId="c1abfc49-158e-45b9-aeb7-de68c6c40f1f" providerId="ADAL" clId="{831C568C-391E-4AE5-AF11-6A793BE65A68}" dt="2024-04-10T10:20:58.248" v="3621" actId="113"/>
          <ac:spMkLst>
            <pc:docMk/>
            <pc:sldMk cId="1354045587" sldId="975"/>
            <ac:spMk id="2" creationId="{38BBE147-FF2D-07A2-AAEE-816F759E9528}"/>
          </ac:spMkLst>
        </pc:spChg>
        <pc:spChg chg="del">
          <ac:chgData name="Emma Farrow - Senior Analyst" userId="c1abfc49-158e-45b9-aeb7-de68c6c40f1f" providerId="ADAL" clId="{831C568C-391E-4AE5-AF11-6A793BE65A68}" dt="2024-04-10T10:21:10.898" v="3622" actId="478"/>
          <ac:spMkLst>
            <pc:docMk/>
            <pc:sldMk cId="1354045587" sldId="975"/>
            <ac:spMk id="6" creationId="{54508F45-2B52-454C-3487-6459295E0149}"/>
          </ac:spMkLst>
        </pc:spChg>
        <pc:spChg chg="del">
          <ac:chgData name="Emma Farrow - Senior Analyst" userId="c1abfc49-158e-45b9-aeb7-de68c6c40f1f" providerId="ADAL" clId="{831C568C-391E-4AE5-AF11-6A793BE65A68}" dt="2024-04-10T10:21:13.225" v="3623" actId="478"/>
          <ac:spMkLst>
            <pc:docMk/>
            <pc:sldMk cId="1354045587" sldId="975"/>
            <ac:spMk id="7" creationId="{DF1FEBD2-E638-D88C-82A1-C46A0DD93197}"/>
          </ac:spMkLst>
        </pc:spChg>
        <pc:picChg chg="add mod">
          <ac:chgData name="Emma Farrow - Senior Analyst" userId="c1abfc49-158e-45b9-aeb7-de68c6c40f1f" providerId="ADAL" clId="{831C568C-391E-4AE5-AF11-6A793BE65A68}" dt="2024-04-11T10:15:05.782" v="11724" actId="1076"/>
          <ac:picMkLst>
            <pc:docMk/>
            <pc:sldMk cId="1354045587" sldId="975"/>
            <ac:picMk id="3" creationId="{2DA4CF2A-E5CB-058E-AA86-3493D242C85E}"/>
          </ac:picMkLst>
        </pc:picChg>
        <pc:picChg chg="del">
          <ac:chgData name="Emma Farrow - Senior Analyst" userId="c1abfc49-158e-45b9-aeb7-de68c6c40f1f" providerId="ADAL" clId="{831C568C-391E-4AE5-AF11-6A793BE65A68}" dt="2024-04-10T10:21:13.225" v="3623" actId="478"/>
          <ac:picMkLst>
            <pc:docMk/>
            <pc:sldMk cId="1354045587" sldId="975"/>
            <ac:picMk id="8" creationId="{82CA00F2-8865-0319-0DA0-ACDA5D827443}"/>
          </ac:picMkLst>
        </pc:picChg>
      </pc:sldChg>
      <pc:sldChg chg="del">
        <pc:chgData name="Emma Farrow - Senior Analyst" userId="c1abfc49-158e-45b9-aeb7-de68c6c40f1f" providerId="ADAL" clId="{831C568C-391E-4AE5-AF11-6A793BE65A68}" dt="2024-04-10T09:10:52.415" v="395" actId="47"/>
        <pc:sldMkLst>
          <pc:docMk/>
          <pc:sldMk cId="2105441909" sldId="975"/>
        </pc:sldMkLst>
      </pc:sldChg>
      <pc:sldChg chg="addSp delSp modSp add mod">
        <pc:chgData name="Emma Farrow - Senior Analyst" userId="c1abfc49-158e-45b9-aeb7-de68c6c40f1f" providerId="ADAL" clId="{831C568C-391E-4AE5-AF11-6A793BE65A68}" dt="2024-04-10T10:38:08.499" v="4587" actId="12385"/>
        <pc:sldMkLst>
          <pc:docMk/>
          <pc:sldMk cId="1147775938" sldId="976"/>
        </pc:sldMkLst>
        <pc:spChg chg="mod">
          <ac:chgData name="Emma Farrow - Senior Analyst" userId="c1abfc49-158e-45b9-aeb7-de68c6c40f1f" providerId="ADAL" clId="{831C568C-391E-4AE5-AF11-6A793BE65A68}" dt="2024-04-10T10:30:03.328" v="4118" actId="14100"/>
          <ac:spMkLst>
            <pc:docMk/>
            <pc:sldMk cId="1147775938" sldId="976"/>
            <ac:spMk id="2" creationId="{AB520543-2668-2B31-31A2-DFDD593CB794}"/>
          </ac:spMkLst>
        </pc:spChg>
        <pc:spChg chg="add mod">
          <ac:chgData name="Emma Farrow - Senior Analyst" userId="c1abfc49-158e-45b9-aeb7-de68c6c40f1f" providerId="ADAL" clId="{831C568C-391E-4AE5-AF11-6A793BE65A68}" dt="2024-04-10T10:27:41.713" v="3947"/>
          <ac:spMkLst>
            <pc:docMk/>
            <pc:sldMk cId="1147775938" sldId="976"/>
            <ac:spMk id="3" creationId="{B07549AE-7FD9-ED55-AA4C-4B6A5AAB6F67}"/>
          </ac:spMkLst>
        </pc:spChg>
        <pc:spChg chg="mod">
          <ac:chgData name="Emma Farrow - Senior Analyst" userId="c1abfc49-158e-45b9-aeb7-de68c6c40f1f" providerId="ADAL" clId="{831C568C-391E-4AE5-AF11-6A793BE65A68}" dt="2024-04-10T10:35:19.146" v="4300" actId="20577"/>
          <ac:spMkLst>
            <pc:docMk/>
            <pc:sldMk cId="1147775938" sldId="976"/>
            <ac:spMk id="4" creationId="{9205BD55-7779-7FE1-BB84-37D6AFDA6F43}"/>
          </ac:spMkLst>
        </pc:spChg>
        <pc:spChg chg="add del mod">
          <ac:chgData name="Emma Farrow - Senior Analyst" userId="c1abfc49-158e-45b9-aeb7-de68c6c40f1f" providerId="ADAL" clId="{831C568C-391E-4AE5-AF11-6A793BE65A68}" dt="2024-04-10T10:28:00.216" v="3949" actId="3680"/>
          <ac:spMkLst>
            <pc:docMk/>
            <pc:sldMk cId="1147775938" sldId="976"/>
            <ac:spMk id="6" creationId="{3131AA50-EF0B-08F7-C6DA-BA673DDEFD17}"/>
          </ac:spMkLst>
        </pc:spChg>
        <pc:spChg chg="del">
          <ac:chgData name="Emma Farrow - Senior Analyst" userId="c1abfc49-158e-45b9-aeb7-de68c6c40f1f" providerId="ADAL" clId="{831C568C-391E-4AE5-AF11-6A793BE65A68}" dt="2024-04-10T10:29:17.456" v="4089" actId="478"/>
          <ac:spMkLst>
            <pc:docMk/>
            <pc:sldMk cId="1147775938" sldId="976"/>
            <ac:spMk id="10" creationId="{DE878387-49FF-690D-443E-8A8974918C73}"/>
          </ac:spMkLst>
        </pc:spChg>
        <pc:spChg chg="del">
          <ac:chgData name="Emma Farrow - Senior Analyst" userId="c1abfc49-158e-45b9-aeb7-de68c6c40f1f" providerId="ADAL" clId="{831C568C-391E-4AE5-AF11-6A793BE65A68}" dt="2024-04-10T10:29:17.456" v="4089" actId="478"/>
          <ac:spMkLst>
            <pc:docMk/>
            <pc:sldMk cId="1147775938" sldId="976"/>
            <ac:spMk id="18" creationId="{FE442257-F9AC-82CA-0CE9-45FEF20631DA}"/>
          </ac:spMkLst>
        </pc:spChg>
        <pc:graphicFrameChg chg="add mod ord modGraphic">
          <ac:chgData name="Emma Farrow - Senior Analyst" userId="c1abfc49-158e-45b9-aeb7-de68c6c40f1f" providerId="ADAL" clId="{831C568C-391E-4AE5-AF11-6A793BE65A68}" dt="2024-04-10T10:38:08.499" v="4587" actId="12385"/>
          <ac:graphicFrameMkLst>
            <pc:docMk/>
            <pc:sldMk cId="1147775938" sldId="976"/>
            <ac:graphicFrameMk id="8" creationId="{0255F9D4-7D97-0498-D1EE-041EADB07D1F}"/>
          </ac:graphicFrameMkLst>
        </pc:graphicFrameChg>
        <pc:graphicFrameChg chg="del mod">
          <ac:chgData name="Emma Farrow - Senior Analyst" userId="c1abfc49-158e-45b9-aeb7-de68c6c40f1f" providerId="ADAL" clId="{831C568C-391E-4AE5-AF11-6A793BE65A68}" dt="2024-04-10T10:27:55.589" v="3948" actId="478"/>
          <ac:graphicFrameMkLst>
            <pc:docMk/>
            <pc:sldMk cId="1147775938" sldId="976"/>
            <ac:graphicFrameMk id="13" creationId="{4DE633A4-B886-E916-BDB8-B447C645F7E4}"/>
          </ac:graphicFrameMkLst>
        </pc:graphicFrameChg>
        <pc:picChg chg="del">
          <ac:chgData name="Emma Farrow - Senior Analyst" userId="c1abfc49-158e-45b9-aeb7-de68c6c40f1f" providerId="ADAL" clId="{831C568C-391E-4AE5-AF11-6A793BE65A68}" dt="2024-04-10T10:29:17.456" v="4089" actId="478"/>
          <ac:picMkLst>
            <pc:docMk/>
            <pc:sldMk cId="1147775938" sldId="976"/>
            <ac:picMk id="9" creationId="{BBEA5128-34B7-0AA5-972F-85F7520D1305}"/>
          </ac:picMkLst>
        </pc:picChg>
        <pc:picChg chg="add mod">
          <ac:chgData name="Emma Farrow - Senior Analyst" userId="c1abfc49-158e-45b9-aeb7-de68c6c40f1f" providerId="ADAL" clId="{831C568C-391E-4AE5-AF11-6A793BE65A68}" dt="2024-04-10T10:37:33.182" v="4585" actId="1076"/>
          <ac:picMkLst>
            <pc:docMk/>
            <pc:sldMk cId="1147775938" sldId="976"/>
            <ac:picMk id="11" creationId="{B00B0F49-65FF-F9C4-75A6-53EAC3285236}"/>
          </ac:picMkLst>
        </pc:picChg>
        <pc:picChg chg="add mod">
          <ac:chgData name="Emma Farrow - Senior Analyst" userId="c1abfc49-158e-45b9-aeb7-de68c6c40f1f" providerId="ADAL" clId="{831C568C-391E-4AE5-AF11-6A793BE65A68}" dt="2024-04-10T10:37:35.921" v="4586" actId="1076"/>
          <ac:picMkLst>
            <pc:docMk/>
            <pc:sldMk cId="1147775938" sldId="976"/>
            <ac:picMk id="12" creationId="{D0E1F601-FFBC-F9E0-8328-0B7E9FDA6AEC}"/>
          </ac:picMkLst>
        </pc:picChg>
      </pc:sldChg>
      <pc:sldChg chg="addSp delSp modSp add mod">
        <pc:chgData name="Emma Farrow - Senior Analyst" userId="c1abfc49-158e-45b9-aeb7-de68c6c40f1f" providerId="ADAL" clId="{831C568C-391E-4AE5-AF11-6A793BE65A68}" dt="2024-04-10T11:54:54.429" v="5629" actId="15"/>
        <pc:sldMkLst>
          <pc:docMk/>
          <pc:sldMk cId="3130288746" sldId="977"/>
        </pc:sldMkLst>
        <pc:spChg chg="mod">
          <ac:chgData name="Emma Farrow - Senior Analyst" userId="c1abfc49-158e-45b9-aeb7-de68c6c40f1f" providerId="ADAL" clId="{831C568C-391E-4AE5-AF11-6A793BE65A68}" dt="2024-04-10T11:00:53.774" v="4666" actId="20577"/>
          <ac:spMkLst>
            <pc:docMk/>
            <pc:sldMk cId="3130288746" sldId="977"/>
            <ac:spMk id="2" creationId="{AB520543-2668-2B31-31A2-DFDD593CB794}"/>
          </ac:spMkLst>
        </pc:spChg>
        <pc:spChg chg="mod">
          <ac:chgData name="Emma Farrow - Senior Analyst" userId="c1abfc49-158e-45b9-aeb7-de68c6c40f1f" providerId="ADAL" clId="{831C568C-391E-4AE5-AF11-6A793BE65A68}" dt="2024-04-10T11:54:54.429" v="5629" actId="15"/>
          <ac:spMkLst>
            <pc:docMk/>
            <pc:sldMk cId="3130288746" sldId="977"/>
            <ac:spMk id="3" creationId="{05EE1606-C1EF-D800-08A9-F0B76E2F679B}"/>
          </ac:spMkLst>
        </pc:spChg>
        <pc:spChg chg="add mod">
          <ac:chgData name="Emma Farrow - Senior Analyst" userId="c1abfc49-158e-45b9-aeb7-de68c6c40f1f" providerId="ADAL" clId="{831C568C-391E-4AE5-AF11-6A793BE65A68}" dt="2024-04-10T11:08:56.451" v="5069" actId="14100"/>
          <ac:spMkLst>
            <pc:docMk/>
            <pc:sldMk cId="3130288746" sldId="977"/>
            <ac:spMk id="12" creationId="{6871F415-57F9-E578-ACDE-BAECA6A65E73}"/>
          </ac:spMkLst>
        </pc:spChg>
        <pc:spChg chg="add mod">
          <ac:chgData name="Emma Farrow - Senior Analyst" userId="c1abfc49-158e-45b9-aeb7-de68c6c40f1f" providerId="ADAL" clId="{831C568C-391E-4AE5-AF11-6A793BE65A68}" dt="2024-04-10T11:10:49.555" v="5096" actId="1076"/>
          <ac:spMkLst>
            <pc:docMk/>
            <pc:sldMk cId="3130288746" sldId="977"/>
            <ac:spMk id="13" creationId="{B591C251-3FF2-BDC7-AF60-97978FD91022}"/>
          </ac:spMkLst>
        </pc:spChg>
        <pc:spChg chg="del">
          <ac:chgData name="Emma Farrow - Senior Analyst" userId="c1abfc49-158e-45b9-aeb7-de68c6c40f1f" providerId="ADAL" clId="{831C568C-391E-4AE5-AF11-6A793BE65A68}" dt="2024-04-10T11:00:33.068" v="4612" actId="478"/>
          <ac:spMkLst>
            <pc:docMk/>
            <pc:sldMk cId="3130288746" sldId="977"/>
            <ac:spMk id="16" creationId="{4A9BC95D-51E4-A2DF-F548-F8E839708CE7}"/>
          </ac:spMkLst>
        </pc:spChg>
        <pc:grpChg chg="del">
          <ac:chgData name="Emma Farrow - Senior Analyst" userId="c1abfc49-158e-45b9-aeb7-de68c6c40f1f" providerId="ADAL" clId="{831C568C-391E-4AE5-AF11-6A793BE65A68}" dt="2024-04-10T11:02:18.716" v="4824" actId="478"/>
          <ac:grpSpMkLst>
            <pc:docMk/>
            <pc:sldMk cId="3130288746" sldId="977"/>
            <ac:grpSpMk id="6" creationId="{FC8CECA5-AC21-08E8-D633-DDAA5FBEF815}"/>
          </ac:grpSpMkLst>
        </pc:grpChg>
        <pc:picChg chg="del">
          <ac:chgData name="Emma Farrow - Senior Analyst" userId="c1abfc49-158e-45b9-aeb7-de68c6c40f1f" providerId="ADAL" clId="{831C568C-391E-4AE5-AF11-6A793BE65A68}" dt="2024-04-10T11:00:29.552" v="4611" actId="478"/>
          <ac:picMkLst>
            <pc:docMk/>
            <pc:sldMk cId="3130288746" sldId="977"/>
            <ac:picMk id="4" creationId="{14A063DA-DA92-53ED-67E3-F64ED5AC234D}"/>
          </ac:picMkLst>
        </pc:picChg>
        <pc:picChg chg="del">
          <ac:chgData name="Emma Farrow - Senior Analyst" userId="c1abfc49-158e-45b9-aeb7-de68c6c40f1f" providerId="ADAL" clId="{831C568C-391E-4AE5-AF11-6A793BE65A68}" dt="2024-04-10T11:00:56.064" v="4667" actId="478"/>
          <ac:picMkLst>
            <pc:docMk/>
            <pc:sldMk cId="3130288746" sldId="977"/>
            <ac:picMk id="9" creationId="{2E16E680-80B3-403E-0BFF-2E97D15B3C89}"/>
          </ac:picMkLst>
        </pc:picChg>
        <pc:picChg chg="del">
          <ac:chgData name="Emma Farrow - Senior Analyst" userId="c1abfc49-158e-45b9-aeb7-de68c6c40f1f" providerId="ADAL" clId="{831C568C-391E-4AE5-AF11-6A793BE65A68}" dt="2024-04-10T11:00:40.105" v="4614" actId="478"/>
          <ac:picMkLst>
            <pc:docMk/>
            <pc:sldMk cId="3130288746" sldId="977"/>
            <ac:picMk id="10" creationId="{76F26D58-C44D-C05D-94E1-4F26868EDB21}"/>
          </ac:picMkLst>
        </pc:picChg>
        <pc:picChg chg="add mod">
          <ac:chgData name="Emma Farrow - Senior Analyst" userId="c1abfc49-158e-45b9-aeb7-de68c6c40f1f" providerId="ADAL" clId="{831C568C-391E-4AE5-AF11-6A793BE65A68}" dt="2024-04-10T11:08:58.894" v="5070" actId="14100"/>
          <ac:picMkLst>
            <pc:docMk/>
            <pc:sldMk cId="3130288746" sldId="977"/>
            <ac:picMk id="11" creationId="{2ED0F8E9-2DDE-174A-331F-0FA0ECF68281}"/>
          </ac:picMkLst>
        </pc:picChg>
        <pc:picChg chg="add mod">
          <ac:chgData name="Emma Farrow - Senior Analyst" userId="c1abfc49-158e-45b9-aeb7-de68c6c40f1f" providerId="ADAL" clId="{831C568C-391E-4AE5-AF11-6A793BE65A68}" dt="2024-04-10T11:08:18.979" v="5066"/>
          <ac:picMkLst>
            <pc:docMk/>
            <pc:sldMk cId="3130288746" sldId="977"/>
            <ac:picMk id="14" creationId="{309385BB-634C-59DB-E7BB-43D3CA2FA404}"/>
          </ac:picMkLst>
        </pc:picChg>
        <pc:picChg chg="add mod">
          <ac:chgData name="Emma Farrow - Senior Analyst" userId="c1abfc49-158e-45b9-aeb7-de68c6c40f1f" providerId="ADAL" clId="{831C568C-391E-4AE5-AF11-6A793BE65A68}" dt="2024-04-10T11:10:53.019" v="5097" actId="1076"/>
          <ac:picMkLst>
            <pc:docMk/>
            <pc:sldMk cId="3130288746" sldId="977"/>
            <ac:picMk id="15" creationId="{EDA505D7-C620-882B-40A2-A34F7729ED88}"/>
          </ac:picMkLst>
        </pc:picChg>
      </pc:sldChg>
      <pc:sldChg chg="addSp delSp modSp add mod">
        <pc:chgData name="Emma Farrow - Senior Analyst" userId="c1abfc49-158e-45b9-aeb7-de68c6c40f1f" providerId="ADAL" clId="{831C568C-391E-4AE5-AF11-6A793BE65A68}" dt="2024-04-11T09:21:39.475" v="9478" actId="20577"/>
        <pc:sldMkLst>
          <pc:docMk/>
          <pc:sldMk cId="2715455883" sldId="978"/>
        </pc:sldMkLst>
        <pc:spChg chg="mod">
          <ac:chgData name="Emma Farrow - Senior Analyst" userId="c1abfc49-158e-45b9-aeb7-de68c6c40f1f" providerId="ADAL" clId="{831C568C-391E-4AE5-AF11-6A793BE65A68}" dt="2024-04-10T11:12:42.045" v="5131" actId="14100"/>
          <ac:spMkLst>
            <pc:docMk/>
            <pc:sldMk cId="2715455883" sldId="978"/>
            <ac:spMk id="2" creationId="{AB520543-2668-2B31-31A2-DFDD593CB794}"/>
          </ac:spMkLst>
        </pc:spChg>
        <pc:spChg chg="mod">
          <ac:chgData name="Emma Farrow - Senior Analyst" userId="c1abfc49-158e-45b9-aeb7-de68c6c40f1f" providerId="ADAL" clId="{831C568C-391E-4AE5-AF11-6A793BE65A68}" dt="2024-04-11T09:05:23.465" v="9211" actId="113"/>
          <ac:spMkLst>
            <pc:docMk/>
            <pc:sldMk cId="2715455883" sldId="978"/>
            <ac:spMk id="3" creationId="{05EE1606-C1EF-D800-08A9-F0B76E2F679B}"/>
          </ac:spMkLst>
        </pc:spChg>
        <pc:spChg chg="mod">
          <ac:chgData name="Emma Farrow - Senior Analyst" userId="c1abfc49-158e-45b9-aeb7-de68c6c40f1f" providerId="ADAL" clId="{831C568C-391E-4AE5-AF11-6A793BE65A68}" dt="2024-04-11T09:21:39.475" v="9478" actId="20577"/>
          <ac:spMkLst>
            <pc:docMk/>
            <pc:sldMk cId="2715455883" sldId="978"/>
            <ac:spMk id="13" creationId="{B591C251-3FF2-BDC7-AF60-97978FD91022}"/>
          </ac:spMkLst>
        </pc:spChg>
        <pc:picChg chg="add del mod">
          <ac:chgData name="Emma Farrow - Senior Analyst" userId="c1abfc49-158e-45b9-aeb7-de68c6c40f1f" providerId="ADAL" clId="{831C568C-391E-4AE5-AF11-6A793BE65A68}" dt="2024-04-10T11:44:01.431" v="5413" actId="478"/>
          <ac:picMkLst>
            <pc:docMk/>
            <pc:sldMk cId="2715455883" sldId="978"/>
            <ac:picMk id="4" creationId="{AA42C9F9-447A-FDC1-55D0-F96440CC54C8}"/>
          </ac:picMkLst>
        </pc:picChg>
        <pc:picChg chg="add mod">
          <ac:chgData name="Emma Farrow - Senior Analyst" userId="c1abfc49-158e-45b9-aeb7-de68c6c40f1f" providerId="ADAL" clId="{831C568C-391E-4AE5-AF11-6A793BE65A68}" dt="2024-04-10T11:44:02.853" v="5415"/>
          <ac:picMkLst>
            <pc:docMk/>
            <pc:sldMk cId="2715455883" sldId="978"/>
            <ac:picMk id="6" creationId="{675D1597-C7E8-9543-F18A-D82290359AF0}"/>
          </ac:picMkLst>
        </pc:picChg>
        <pc:picChg chg="del">
          <ac:chgData name="Emma Farrow - Senior Analyst" userId="c1abfc49-158e-45b9-aeb7-de68c6c40f1f" providerId="ADAL" clId="{831C568C-391E-4AE5-AF11-6A793BE65A68}" dt="2024-04-10T11:44:02.388" v="5414" actId="478"/>
          <ac:picMkLst>
            <pc:docMk/>
            <pc:sldMk cId="2715455883" sldId="978"/>
            <ac:picMk id="11" creationId="{2ED0F8E9-2DDE-174A-331F-0FA0ECF68281}"/>
          </ac:picMkLst>
        </pc:picChg>
        <pc:picChg chg="del">
          <ac:chgData name="Emma Farrow - Senior Analyst" userId="c1abfc49-158e-45b9-aeb7-de68c6c40f1f" providerId="ADAL" clId="{831C568C-391E-4AE5-AF11-6A793BE65A68}" dt="2024-04-10T11:48:53.440" v="5517" actId="478"/>
          <ac:picMkLst>
            <pc:docMk/>
            <pc:sldMk cId="2715455883" sldId="978"/>
            <ac:picMk id="14" creationId="{309385BB-634C-59DB-E7BB-43D3CA2FA404}"/>
          </ac:picMkLst>
        </pc:picChg>
      </pc:sldChg>
      <pc:sldChg chg="modSp add del mod">
        <pc:chgData name="Emma Farrow - Senior Analyst" userId="c1abfc49-158e-45b9-aeb7-de68c6c40f1f" providerId="ADAL" clId="{831C568C-391E-4AE5-AF11-6A793BE65A68}" dt="2024-04-11T10:26:07.019" v="12417" actId="47"/>
        <pc:sldMkLst>
          <pc:docMk/>
          <pc:sldMk cId="2197845864" sldId="979"/>
        </pc:sldMkLst>
        <pc:spChg chg="mod">
          <ac:chgData name="Emma Farrow - Senior Analyst" userId="c1abfc49-158e-45b9-aeb7-de68c6c40f1f" providerId="ADAL" clId="{831C568C-391E-4AE5-AF11-6A793BE65A68}" dt="2024-04-11T09:33:04.458" v="9812" actId="255"/>
          <ac:spMkLst>
            <pc:docMk/>
            <pc:sldMk cId="2197845864" sldId="979"/>
            <ac:spMk id="2" creationId="{38BBE147-FF2D-07A2-AAEE-816F759E9528}"/>
          </ac:spMkLst>
        </pc:spChg>
      </pc:sldChg>
      <pc:sldChg chg="addSp delSp modSp add mod">
        <pc:chgData name="Emma Farrow - Senior Analyst" userId="c1abfc49-158e-45b9-aeb7-de68c6c40f1f" providerId="ADAL" clId="{831C568C-391E-4AE5-AF11-6A793BE65A68}" dt="2024-04-11T09:22:09.676" v="9506" actId="20577"/>
        <pc:sldMkLst>
          <pc:docMk/>
          <pc:sldMk cId="3554094570" sldId="980"/>
        </pc:sldMkLst>
        <pc:spChg chg="mod">
          <ac:chgData name="Emma Farrow - Senior Analyst" userId="c1abfc49-158e-45b9-aeb7-de68c6c40f1f" providerId="ADAL" clId="{831C568C-391E-4AE5-AF11-6A793BE65A68}" dt="2024-04-11T09:12:58.586" v="9393" actId="20577"/>
          <ac:spMkLst>
            <pc:docMk/>
            <pc:sldMk cId="3554094570" sldId="980"/>
            <ac:spMk id="2" creationId="{AB520543-2668-2B31-31A2-DFDD593CB794}"/>
          </ac:spMkLst>
        </pc:spChg>
        <pc:spChg chg="mod">
          <ac:chgData name="Emma Farrow - Senior Analyst" userId="c1abfc49-158e-45b9-aeb7-de68c6c40f1f" providerId="ADAL" clId="{831C568C-391E-4AE5-AF11-6A793BE65A68}" dt="2024-04-10T12:19:44.492" v="6786" actId="1076"/>
          <ac:spMkLst>
            <pc:docMk/>
            <pc:sldMk cId="3554094570" sldId="980"/>
            <ac:spMk id="3" creationId="{05EE1606-C1EF-D800-08A9-F0B76E2F679B}"/>
          </ac:spMkLst>
        </pc:spChg>
        <pc:spChg chg="add mod">
          <ac:chgData name="Emma Farrow - Senior Analyst" userId="c1abfc49-158e-45b9-aeb7-de68c6c40f1f" providerId="ADAL" clId="{831C568C-391E-4AE5-AF11-6A793BE65A68}" dt="2024-04-10T12:18:14.521" v="6782" actId="14100"/>
          <ac:spMkLst>
            <pc:docMk/>
            <pc:sldMk cId="3554094570" sldId="980"/>
            <ac:spMk id="11" creationId="{963B6AE7-103F-270C-93EE-2BE67582B161}"/>
          </ac:spMkLst>
        </pc:spChg>
        <pc:spChg chg="del">
          <ac:chgData name="Emma Farrow - Senior Analyst" userId="c1abfc49-158e-45b9-aeb7-de68c6c40f1f" providerId="ADAL" clId="{831C568C-391E-4AE5-AF11-6A793BE65A68}" dt="2024-04-10T11:59:48.952" v="5730" actId="478"/>
          <ac:spMkLst>
            <pc:docMk/>
            <pc:sldMk cId="3554094570" sldId="980"/>
            <ac:spMk id="12" creationId="{6871F415-57F9-E578-ACDE-BAECA6A65E73}"/>
          </ac:spMkLst>
        </pc:spChg>
        <pc:spChg chg="del">
          <ac:chgData name="Emma Farrow - Senior Analyst" userId="c1abfc49-158e-45b9-aeb7-de68c6c40f1f" providerId="ADAL" clId="{831C568C-391E-4AE5-AF11-6A793BE65A68}" dt="2024-04-10T11:59:47.563" v="5729" actId="478"/>
          <ac:spMkLst>
            <pc:docMk/>
            <pc:sldMk cId="3554094570" sldId="980"/>
            <ac:spMk id="13" creationId="{B591C251-3FF2-BDC7-AF60-97978FD91022}"/>
          </ac:spMkLst>
        </pc:spChg>
        <pc:spChg chg="add mod">
          <ac:chgData name="Emma Farrow - Senior Analyst" userId="c1abfc49-158e-45b9-aeb7-de68c6c40f1f" providerId="ADAL" clId="{831C568C-391E-4AE5-AF11-6A793BE65A68}" dt="2024-04-11T09:22:09.676" v="9506" actId="20577"/>
          <ac:spMkLst>
            <pc:docMk/>
            <pc:sldMk cId="3554094570" sldId="980"/>
            <ac:spMk id="16" creationId="{7104BF1D-6750-E662-697F-EE482ADCC9A5}"/>
          </ac:spMkLst>
        </pc:spChg>
        <pc:picChg chg="del">
          <ac:chgData name="Emma Farrow - Senior Analyst" userId="c1abfc49-158e-45b9-aeb7-de68c6c40f1f" providerId="ADAL" clId="{831C568C-391E-4AE5-AF11-6A793BE65A68}" dt="2024-04-10T11:59:47.563" v="5729" actId="478"/>
          <ac:picMkLst>
            <pc:docMk/>
            <pc:sldMk cId="3554094570" sldId="980"/>
            <ac:picMk id="6" creationId="{675D1597-C7E8-9543-F18A-D82290359AF0}"/>
          </ac:picMkLst>
        </pc:picChg>
        <pc:picChg chg="add mod modCrop">
          <ac:chgData name="Emma Farrow - Senior Analyst" userId="c1abfc49-158e-45b9-aeb7-de68c6c40f1f" providerId="ADAL" clId="{831C568C-391E-4AE5-AF11-6A793BE65A68}" dt="2024-04-11T09:13:08.281" v="9395" actId="14100"/>
          <ac:picMkLst>
            <pc:docMk/>
            <pc:sldMk cId="3554094570" sldId="980"/>
            <ac:picMk id="7" creationId="{032B4087-C8C7-F3ED-C166-749B278A85C6}"/>
          </ac:picMkLst>
        </pc:picChg>
        <pc:picChg chg="add del mod">
          <ac:chgData name="Emma Farrow - Senior Analyst" userId="c1abfc49-158e-45b9-aeb7-de68c6c40f1f" providerId="ADAL" clId="{831C568C-391E-4AE5-AF11-6A793BE65A68}" dt="2024-04-10T12:05:30.816" v="6226" actId="478"/>
          <ac:picMkLst>
            <pc:docMk/>
            <pc:sldMk cId="3554094570" sldId="980"/>
            <ac:picMk id="9" creationId="{7EDDBF14-14DB-6DD3-E3BA-2A95E1A7F96D}"/>
          </ac:picMkLst>
        </pc:picChg>
        <pc:picChg chg="add mod">
          <ac:chgData name="Emma Farrow - Senior Analyst" userId="c1abfc49-158e-45b9-aeb7-de68c6c40f1f" providerId="ADAL" clId="{831C568C-391E-4AE5-AF11-6A793BE65A68}" dt="2024-04-10T12:15:18.326" v="6677" actId="1076"/>
          <ac:picMkLst>
            <pc:docMk/>
            <pc:sldMk cId="3554094570" sldId="980"/>
            <ac:picMk id="10" creationId="{590689BD-018F-712B-5517-8FB33A6AFAEE}"/>
          </ac:picMkLst>
        </pc:picChg>
        <pc:picChg chg="add mod">
          <ac:chgData name="Emma Farrow - Senior Analyst" userId="c1abfc49-158e-45b9-aeb7-de68c6c40f1f" providerId="ADAL" clId="{831C568C-391E-4AE5-AF11-6A793BE65A68}" dt="2024-04-10T12:16:45.794" v="6734" actId="1076"/>
          <ac:picMkLst>
            <pc:docMk/>
            <pc:sldMk cId="3554094570" sldId="980"/>
            <ac:picMk id="14" creationId="{B0AC05A6-E36D-549F-92AF-A0296926FD83}"/>
          </ac:picMkLst>
        </pc:picChg>
        <pc:picChg chg="del">
          <ac:chgData name="Emma Farrow - Senior Analyst" userId="c1abfc49-158e-45b9-aeb7-de68c6c40f1f" providerId="ADAL" clId="{831C568C-391E-4AE5-AF11-6A793BE65A68}" dt="2024-04-10T11:59:47.563" v="5729" actId="478"/>
          <ac:picMkLst>
            <pc:docMk/>
            <pc:sldMk cId="3554094570" sldId="980"/>
            <ac:picMk id="15" creationId="{EDA505D7-C620-882B-40A2-A34F7729ED88}"/>
          </ac:picMkLst>
        </pc:picChg>
      </pc:sldChg>
      <pc:sldChg chg="modSp add mod">
        <pc:chgData name="Emma Farrow - Senior Analyst" userId="c1abfc49-158e-45b9-aeb7-de68c6c40f1f" providerId="ADAL" clId="{831C568C-391E-4AE5-AF11-6A793BE65A68}" dt="2024-04-11T09:00:26.454" v="9152" actId="20577"/>
        <pc:sldMkLst>
          <pc:docMk/>
          <pc:sldMk cId="0" sldId="1030"/>
        </pc:sldMkLst>
        <pc:spChg chg="mod">
          <ac:chgData name="Emma Farrow - Senior Analyst" userId="c1abfc49-158e-45b9-aeb7-de68c6c40f1f" providerId="ADAL" clId="{831C568C-391E-4AE5-AF11-6A793BE65A68}" dt="2024-04-11T09:00:26.454" v="9152" actId="20577"/>
          <ac:spMkLst>
            <pc:docMk/>
            <pc:sldMk cId="0" sldId="1030"/>
            <ac:spMk id="2" creationId="{00000000-0000-0000-0000-000000000000}"/>
          </ac:spMkLst>
        </pc:spChg>
        <pc:spChg chg="mod">
          <ac:chgData name="Emma Farrow - Senior Analyst" userId="c1abfc49-158e-45b9-aeb7-de68c6c40f1f" providerId="ADAL" clId="{831C568C-391E-4AE5-AF11-6A793BE65A68}" dt="2024-04-10T12:13:34.085" v="6660" actId="20577"/>
          <ac:spMkLst>
            <pc:docMk/>
            <pc:sldMk cId="0" sldId="1030"/>
            <ac:spMk id="6" creationId="{00000000-0000-0000-0000-000000000000}"/>
          </ac:spMkLst>
        </pc:spChg>
      </pc:sldChg>
      <pc:sldChg chg="addSp delSp modSp add mod">
        <pc:chgData name="Emma Farrow - Senior Analyst" userId="c1abfc49-158e-45b9-aeb7-de68c6c40f1f" providerId="ADAL" clId="{831C568C-391E-4AE5-AF11-6A793BE65A68}" dt="2024-04-10T12:27:05.060" v="7046" actId="1076"/>
        <pc:sldMkLst>
          <pc:docMk/>
          <pc:sldMk cId="1700040013" sldId="1031"/>
        </pc:sldMkLst>
        <pc:spChg chg="mod">
          <ac:chgData name="Emma Farrow - Senior Analyst" userId="c1abfc49-158e-45b9-aeb7-de68c6c40f1f" providerId="ADAL" clId="{831C568C-391E-4AE5-AF11-6A793BE65A68}" dt="2024-04-10T12:22:33.238" v="6893" actId="14100"/>
          <ac:spMkLst>
            <pc:docMk/>
            <pc:sldMk cId="1700040013" sldId="1031"/>
            <ac:spMk id="2" creationId="{AB520543-2668-2B31-31A2-DFDD593CB794}"/>
          </ac:spMkLst>
        </pc:spChg>
        <pc:spChg chg="del mod">
          <ac:chgData name="Emma Farrow - Senior Analyst" userId="c1abfc49-158e-45b9-aeb7-de68c6c40f1f" providerId="ADAL" clId="{831C568C-391E-4AE5-AF11-6A793BE65A68}" dt="2024-04-10T12:20:59.120" v="6837" actId="478"/>
          <ac:spMkLst>
            <pc:docMk/>
            <pc:sldMk cId="1700040013" sldId="1031"/>
            <ac:spMk id="3" creationId="{05EE1606-C1EF-D800-08A9-F0B76E2F679B}"/>
          </ac:spMkLst>
        </pc:spChg>
        <pc:spChg chg="add del mod">
          <ac:chgData name="Emma Farrow - Senior Analyst" userId="c1abfc49-158e-45b9-aeb7-de68c6c40f1f" providerId="ADAL" clId="{831C568C-391E-4AE5-AF11-6A793BE65A68}" dt="2024-04-10T12:21:02.800" v="6838" actId="478"/>
          <ac:spMkLst>
            <pc:docMk/>
            <pc:sldMk cId="1700040013" sldId="1031"/>
            <ac:spMk id="7" creationId="{6F014A6C-099B-2295-CCC3-067B7B5B151C}"/>
          </ac:spMkLst>
        </pc:spChg>
        <pc:spChg chg="add del mod">
          <ac:chgData name="Emma Farrow - Senior Analyst" userId="c1abfc49-158e-45b9-aeb7-de68c6c40f1f" providerId="ADAL" clId="{831C568C-391E-4AE5-AF11-6A793BE65A68}" dt="2024-04-10T12:22:37.435" v="6895" actId="478"/>
          <ac:spMkLst>
            <pc:docMk/>
            <pc:sldMk cId="1700040013" sldId="1031"/>
            <ac:spMk id="8" creationId="{7CAE09FA-DACB-A541-53D5-40DD4B89A68D}"/>
          </ac:spMkLst>
        </pc:spChg>
        <pc:spChg chg="add del mod">
          <ac:chgData name="Emma Farrow - Senior Analyst" userId="c1abfc49-158e-45b9-aeb7-de68c6c40f1f" providerId="ADAL" clId="{831C568C-391E-4AE5-AF11-6A793BE65A68}" dt="2024-04-10T12:22:39.210" v="6896" actId="478"/>
          <ac:spMkLst>
            <pc:docMk/>
            <pc:sldMk cId="1700040013" sldId="1031"/>
            <ac:spMk id="10" creationId="{0DCE15FF-7083-FFAC-07FE-EDD12A367035}"/>
          </ac:spMkLst>
        </pc:spChg>
        <pc:spChg chg="add mod">
          <ac:chgData name="Emma Farrow - Senior Analyst" userId="c1abfc49-158e-45b9-aeb7-de68c6c40f1f" providerId="ADAL" clId="{831C568C-391E-4AE5-AF11-6A793BE65A68}" dt="2024-04-10T12:25:55.654" v="7026" actId="33524"/>
          <ac:spMkLst>
            <pc:docMk/>
            <pc:sldMk cId="1700040013" sldId="1031"/>
            <ac:spMk id="11" creationId="{6FB4C479-30A0-D7EA-3081-2528D64E4D25}"/>
          </ac:spMkLst>
        </pc:spChg>
        <pc:spChg chg="del">
          <ac:chgData name="Emma Farrow - Senior Analyst" userId="c1abfc49-158e-45b9-aeb7-de68c6c40f1f" providerId="ADAL" clId="{831C568C-391E-4AE5-AF11-6A793BE65A68}" dt="2024-04-10T12:21:11.191" v="6840" actId="478"/>
          <ac:spMkLst>
            <pc:docMk/>
            <pc:sldMk cId="1700040013" sldId="1031"/>
            <ac:spMk id="12" creationId="{6871F415-57F9-E578-ACDE-BAECA6A65E73}"/>
          </ac:spMkLst>
        </pc:spChg>
        <pc:spChg chg="del">
          <ac:chgData name="Emma Farrow - Senior Analyst" userId="c1abfc49-158e-45b9-aeb7-de68c6c40f1f" providerId="ADAL" clId="{831C568C-391E-4AE5-AF11-6A793BE65A68}" dt="2024-04-10T12:21:11.191" v="6840" actId="478"/>
          <ac:spMkLst>
            <pc:docMk/>
            <pc:sldMk cId="1700040013" sldId="1031"/>
            <ac:spMk id="13" creationId="{B591C251-3FF2-BDC7-AF60-97978FD91022}"/>
          </ac:spMkLst>
        </pc:spChg>
        <pc:spChg chg="add mod">
          <ac:chgData name="Emma Farrow - Senior Analyst" userId="c1abfc49-158e-45b9-aeb7-de68c6c40f1f" providerId="ADAL" clId="{831C568C-391E-4AE5-AF11-6A793BE65A68}" dt="2024-04-10T12:27:05.060" v="7046" actId="1076"/>
          <ac:spMkLst>
            <pc:docMk/>
            <pc:sldMk cId="1700040013" sldId="1031"/>
            <ac:spMk id="16" creationId="{64DD4338-F259-AE62-564A-3B7FE2522573}"/>
          </ac:spMkLst>
        </pc:spChg>
        <pc:spChg chg="add mod">
          <ac:chgData name="Emma Farrow - Senior Analyst" userId="c1abfc49-158e-45b9-aeb7-de68c6c40f1f" providerId="ADAL" clId="{831C568C-391E-4AE5-AF11-6A793BE65A68}" dt="2024-04-10T12:26:58.525" v="7045" actId="1076"/>
          <ac:spMkLst>
            <pc:docMk/>
            <pc:sldMk cId="1700040013" sldId="1031"/>
            <ac:spMk id="17" creationId="{74D0A842-332C-3F83-6679-0BF1EC962AEC}"/>
          </ac:spMkLst>
        </pc:spChg>
        <pc:picChg chg="del">
          <ac:chgData name="Emma Farrow - Senior Analyst" userId="c1abfc49-158e-45b9-aeb7-de68c6c40f1f" providerId="ADAL" clId="{831C568C-391E-4AE5-AF11-6A793BE65A68}" dt="2024-04-10T12:21:12.240" v="6841" actId="478"/>
          <ac:picMkLst>
            <pc:docMk/>
            <pc:sldMk cId="1700040013" sldId="1031"/>
            <ac:picMk id="6" creationId="{675D1597-C7E8-9543-F18A-D82290359AF0}"/>
          </ac:picMkLst>
        </pc:picChg>
        <pc:picChg chg="add mod">
          <ac:chgData name="Emma Farrow - Senior Analyst" userId="c1abfc49-158e-45b9-aeb7-de68c6c40f1f" providerId="ADAL" clId="{831C568C-391E-4AE5-AF11-6A793BE65A68}" dt="2024-04-10T12:27:05.060" v="7046" actId="1076"/>
          <ac:picMkLst>
            <pc:docMk/>
            <pc:sldMk cId="1700040013" sldId="1031"/>
            <ac:picMk id="14" creationId="{B51EF38D-9B66-3AEA-7EAD-E92660B72A89}"/>
          </ac:picMkLst>
        </pc:picChg>
        <pc:picChg chg="del">
          <ac:chgData name="Emma Farrow - Senior Analyst" userId="c1abfc49-158e-45b9-aeb7-de68c6c40f1f" providerId="ADAL" clId="{831C568C-391E-4AE5-AF11-6A793BE65A68}" dt="2024-04-10T12:21:11.191" v="6840" actId="478"/>
          <ac:picMkLst>
            <pc:docMk/>
            <pc:sldMk cId="1700040013" sldId="1031"/>
            <ac:picMk id="15" creationId="{EDA505D7-C620-882B-40A2-A34F7729ED88}"/>
          </ac:picMkLst>
        </pc:picChg>
      </pc:sldChg>
      <pc:sldChg chg="addSp delSp modSp add mod">
        <pc:chgData name="Emma Farrow - Senior Analyst" userId="c1abfc49-158e-45b9-aeb7-de68c6c40f1f" providerId="ADAL" clId="{831C568C-391E-4AE5-AF11-6A793BE65A68}" dt="2024-04-10T12:37:12.376" v="7692" actId="14100"/>
        <pc:sldMkLst>
          <pc:docMk/>
          <pc:sldMk cId="3333420234" sldId="1032"/>
        </pc:sldMkLst>
        <pc:spChg chg="mod">
          <ac:chgData name="Emma Farrow - Senior Analyst" userId="c1abfc49-158e-45b9-aeb7-de68c6c40f1f" providerId="ADAL" clId="{831C568C-391E-4AE5-AF11-6A793BE65A68}" dt="2024-04-10T12:34:40.144" v="7466" actId="14100"/>
          <ac:spMkLst>
            <pc:docMk/>
            <pc:sldMk cId="3333420234" sldId="1032"/>
            <ac:spMk id="2" creationId="{AB520543-2668-2B31-31A2-DFDD593CB794}"/>
          </ac:spMkLst>
        </pc:spChg>
        <pc:spChg chg="add mod">
          <ac:chgData name="Emma Farrow - Senior Analyst" userId="c1abfc49-158e-45b9-aeb7-de68c6c40f1f" providerId="ADAL" clId="{831C568C-391E-4AE5-AF11-6A793BE65A68}" dt="2024-04-10T12:34:30.370" v="7465" actId="1036"/>
          <ac:spMkLst>
            <pc:docMk/>
            <pc:sldMk cId="3333420234" sldId="1032"/>
            <ac:spMk id="3" creationId="{73D600D4-6AC2-FDE3-F460-FEACE7E23BFE}"/>
          </ac:spMkLst>
        </pc:spChg>
        <pc:spChg chg="add mod">
          <ac:chgData name="Emma Farrow - Senior Analyst" userId="c1abfc49-158e-45b9-aeb7-de68c6c40f1f" providerId="ADAL" clId="{831C568C-391E-4AE5-AF11-6A793BE65A68}" dt="2024-04-10T12:34:17.552" v="7460" actId="1076"/>
          <ac:spMkLst>
            <pc:docMk/>
            <pc:sldMk cId="3333420234" sldId="1032"/>
            <ac:spMk id="6" creationId="{021BF9D7-FDF5-BFB6-7B40-34DCBD67DCEC}"/>
          </ac:spMkLst>
        </pc:spChg>
        <pc:spChg chg="mod">
          <ac:chgData name="Emma Farrow - Senior Analyst" userId="c1abfc49-158e-45b9-aeb7-de68c6c40f1f" providerId="ADAL" clId="{831C568C-391E-4AE5-AF11-6A793BE65A68}" dt="2024-04-10T12:37:12.376" v="7692" actId="14100"/>
          <ac:spMkLst>
            <pc:docMk/>
            <pc:sldMk cId="3333420234" sldId="1032"/>
            <ac:spMk id="11" creationId="{6FB4C479-30A0-D7EA-3081-2528D64E4D25}"/>
          </ac:spMkLst>
        </pc:spChg>
        <pc:spChg chg="del">
          <ac:chgData name="Emma Farrow - Senior Analyst" userId="c1abfc49-158e-45b9-aeb7-de68c6c40f1f" providerId="ADAL" clId="{831C568C-391E-4AE5-AF11-6A793BE65A68}" dt="2024-04-10T12:29:37.956" v="7058" actId="478"/>
          <ac:spMkLst>
            <pc:docMk/>
            <pc:sldMk cId="3333420234" sldId="1032"/>
            <ac:spMk id="16" creationId="{64DD4338-F259-AE62-564A-3B7FE2522573}"/>
          </ac:spMkLst>
        </pc:spChg>
        <pc:spChg chg="del">
          <ac:chgData name="Emma Farrow - Senior Analyst" userId="c1abfc49-158e-45b9-aeb7-de68c6c40f1f" providerId="ADAL" clId="{831C568C-391E-4AE5-AF11-6A793BE65A68}" dt="2024-04-10T12:29:30.469" v="7056" actId="478"/>
          <ac:spMkLst>
            <pc:docMk/>
            <pc:sldMk cId="3333420234" sldId="1032"/>
            <ac:spMk id="17" creationId="{74D0A842-332C-3F83-6679-0BF1EC962AEC}"/>
          </ac:spMkLst>
        </pc:spChg>
        <pc:picChg chg="add mod">
          <ac:chgData name="Emma Farrow - Senior Analyst" userId="c1abfc49-158e-45b9-aeb7-de68c6c40f1f" providerId="ADAL" clId="{831C568C-391E-4AE5-AF11-6A793BE65A68}" dt="2024-04-10T12:34:21.764" v="7461" actId="1076"/>
          <ac:picMkLst>
            <pc:docMk/>
            <pc:sldMk cId="3333420234" sldId="1032"/>
            <ac:picMk id="4" creationId="{87B6AF4E-D2FB-8788-0E34-1C3D4FF56347}"/>
          </ac:picMkLst>
        </pc:picChg>
        <pc:picChg chg="del">
          <ac:chgData name="Emma Farrow - Senior Analyst" userId="c1abfc49-158e-45b9-aeb7-de68c6c40f1f" providerId="ADAL" clId="{831C568C-391E-4AE5-AF11-6A793BE65A68}" dt="2024-04-10T12:29:37.956" v="7058" actId="478"/>
          <ac:picMkLst>
            <pc:docMk/>
            <pc:sldMk cId="3333420234" sldId="1032"/>
            <ac:picMk id="14" creationId="{B51EF38D-9B66-3AEA-7EAD-E92660B72A89}"/>
          </ac:picMkLst>
        </pc:picChg>
      </pc:sldChg>
      <pc:sldChg chg="modSp add mod">
        <pc:chgData name="Emma Farrow - Senior Analyst" userId="c1abfc49-158e-45b9-aeb7-de68c6c40f1f" providerId="ADAL" clId="{831C568C-391E-4AE5-AF11-6A793BE65A68}" dt="2024-04-10T12:38:55.666" v="7734" actId="20577"/>
        <pc:sldMkLst>
          <pc:docMk/>
          <pc:sldMk cId="634967636" sldId="1033"/>
        </pc:sldMkLst>
        <pc:spChg chg="mod">
          <ac:chgData name="Emma Farrow - Senior Analyst" userId="c1abfc49-158e-45b9-aeb7-de68c6c40f1f" providerId="ADAL" clId="{831C568C-391E-4AE5-AF11-6A793BE65A68}" dt="2024-04-10T12:38:55.666" v="7734" actId="20577"/>
          <ac:spMkLst>
            <pc:docMk/>
            <pc:sldMk cId="634967636" sldId="1033"/>
            <ac:spMk id="2" creationId="{38BBE147-FF2D-07A2-AAEE-816F759E9528}"/>
          </ac:spMkLst>
        </pc:spChg>
      </pc:sldChg>
      <pc:sldChg chg="modSp add mod">
        <pc:chgData name="Emma Farrow - Senior Analyst" userId="c1abfc49-158e-45b9-aeb7-de68c6c40f1f" providerId="ADAL" clId="{831C568C-391E-4AE5-AF11-6A793BE65A68}" dt="2024-04-11T09:01:57.043" v="9185" actId="255"/>
        <pc:sldMkLst>
          <pc:docMk/>
          <pc:sldMk cId="0" sldId="1045"/>
        </pc:sldMkLst>
        <pc:spChg chg="mod">
          <ac:chgData name="Emma Farrow - Senior Analyst" userId="c1abfc49-158e-45b9-aeb7-de68c6c40f1f" providerId="ADAL" clId="{831C568C-391E-4AE5-AF11-6A793BE65A68}" dt="2024-04-11T09:01:27.448" v="9178" actId="20577"/>
          <ac:spMkLst>
            <pc:docMk/>
            <pc:sldMk cId="0" sldId="1045"/>
            <ac:spMk id="2" creationId="{00000000-0000-0000-0000-000000000000}"/>
          </ac:spMkLst>
        </pc:spChg>
        <pc:spChg chg="mod">
          <ac:chgData name="Emma Farrow - Senior Analyst" userId="c1abfc49-158e-45b9-aeb7-de68c6c40f1f" providerId="ADAL" clId="{831C568C-391E-4AE5-AF11-6A793BE65A68}" dt="2024-04-11T09:01:57.043" v="9185" actId="255"/>
          <ac:spMkLst>
            <pc:docMk/>
            <pc:sldMk cId="0" sldId="1045"/>
            <ac:spMk id="6" creationId="{00000000-0000-0000-0000-000000000000}"/>
          </ac:spMkLst>
        </pc:spChg>
      </pc:sldChg>
      <pc:sldChg chg="addSp delSp modSp add mod">
        <pc:chgData name="Emma Farrow - Senior Analyst" userId="c1abfc49-158e-45b9-aeb7-de68c6c40f1f" providerId="ADAL" clId="{831C568C-391E-4AE5-AF11-6A793BE65A68}" dt="2024-04-11T08:48:39.309" v="8912" actId="20577"/>
        <pc:sldMkLst>
          <pc:docMk/>
          <pc:sldMk cId="1258110337" sldId="1046"/>
        </pc:sldMkLst>
        <pc:spChg chg="mod">
          <ac:chgData name="Emma Farrow - Senior Analyst" userId="c1abfc49-158e-45b9-aeb7-de68c6c40f1f" providerId="ADAL" clId="{831C568C-391E-4AE5-AF11-6A793BE65A68}" dt="2024-04-11T08:48:39.309" v="8912" actId="20577"/>
          <ac:spMkLst>
            <pc:docMk/>
            <pc:sldMk cId="1258110337" sldId="1046"/>
            <ac:spMk id="2" creationId="{AB520543-2668-2B31-31A2-DFDD593CB794}"/>
          </ac:spMkLst>
        </pc:spChg>
        <pc:spChg chg="del">
          <ac:chgData name="Emma Farrow - Senior Analyst" userId="c1abfc49-158e-45b9-aeb7-de68c6c40f1f" providerId="ADAL" clId="{831C568C-391E-4AE5-AF11-6A793BE65A68}" dt="2024-04-10T12:45:26.689" v="7772" actId="478"/>
          <ac:spMkLst>
            <pc:docMk/>
            <pc:sldMk cId="1258110337" sldId="1046"/>
            <ac:spMk id="4" creationId="{9205BD55-7779-7FE1-BB84-37D6AFDA6F43}"/>
          </ac:spMkLst>
        </pc:spChg>
        <pc:spChg chg="add del mod">
          <ac:chgData name="Emma Farrow - Senior Analyst" userId="c1abfc49-158e-45b9-aeb7-de68c6c40f1f" providerId="ADAL" clId="{831C568C-391E-4AE5-AF11-6A793BE65A68}" dt="2024-04-10T12:45:53.408" v="7779" actId="478"/>
          <ac:spMkLst>
            <pc:docMk/>
            <pc:sldMk cId="1258110337" sldId="1046"/>
            <ac:spMk id="5" creationId="{5657F7C7-AD8F-D04C-4626-F6D7B74BB098}"/>
          </ac:spMkLst>
        </pc:spChg>
        <pc:spChg chg="add mod">
          <ac:chgData name="Emma Farrow - Senior Analyst" userId="c1abfc49-158e-45b9-aeb7-de68c6c40f1f" providerId="ADAL" clId="{831C568C-391E-4AE5-AF11-6A793BE65A68}" dt="2024-04-10T12:47:48.649" v="7862" actId="948"/>
          <ac:spMkLst>
            <pc:docMk/>
            <pc:sldMk cId="1258110337" sldId="1046"/>
            <ac:spMk id="6" creationId="{6B308A0B-94AB-F74E-6242-45B2694ECB0E}"/>
          </ac:spMkLst>
        </pc:spChg>
        <pc:spChg chg="add del">
          <ac:chgData name="Emma Farrow - Senior Analyst" userId="c1abfc49-158e-45b9-aeb7-de68c6c40f1f" providerId="ADAL" clId="{831C568C-391E-4AE5-AF11-6A793BE65A68}" dt="2024-04-10T12:48:28.521" v="7864" actId="22"/>
          <ac:spMkLst>
            <pc:docMk/>
            <pc:sldMk cId="1258110337" sldId="1046"/>
            <ac:spMk id="10" creationId="{F6B5C134-23E8-B688-0AFA-039CA661E8CB}"/>
          </ac:spMkLst>
        </pc:spChg>
        <pc:graphicFrameChg chg="del mod modGraphic">
          <ac:chgData name="Emma Farrow - Senior Analyst" userId="c1abfc49-158e-45b9-aeb7-de68c6c40f1f" providerId="ADAL" clId="{831C568C-391E-4AE5-AF11-6A793BE65A68}" dt="2024-04-10T12:45:51.334" v="7778" actId="478"/>
          <ac:graphicFrameMkLst>
            <pc:docMk/>
            <pc:sldMk cId="1258110337" sldId="1046"/>
            <ac:graphicFrameMk id="8" creationId="{0255F9D4-7D97-0498-D1EE-041EADB07D1F}"/>
          </ac:graphicFrameMkLst>
        </pc:graphicFrameChg>
        <pc:picChg chg="del">
          <ac:chgData name="Emma Farrow - Senior Analyst" userId="c1abfc49-158e-45b9-aeb7-de68c6c40f1f" providerId="ADAL" clId="{831C568C-391E-4AE5-AF11-6A793BE65A68}" dt="2024-04-10T12:45:28.989" v="7773" actId="478"/>
          <ac:picMkLst>
            <pc:docMk/>
            <pc:sldMk cId="1258110337" sldId="1046"/>
            <ac:picMk id="11" creationId="{B00B0F49-65FF-F9C4-75A6-53EAC3285236}"/>
          </ac:picMkLst>
        </pc:picChg>
        <pc:picChg chg="del">
          <ac:chgData name="Emma Farrow - Senior Analyst" userId="c1abfc49-158e-45b9-aeb7-de68c6c40f1f" providerId="ADAL" clId="{831C568C-391E-4AE5-AF11-6A793BE65A68}" dt="2024-04-10T12:45:28.989" v="7773" actId="478"/>
          <ac:picMkLst>
            <pc:docMk/>
            <pc:sldMk cId="1258110337" sldId="1046"/>
            <ac:picMk id="12" creationId="{D0E1F601-FFBC-F9E0-8328-0B7E9FDA6AEC}"/>
          </ac:picMkLst>
        </pc:picChg>
      </pc:sldChg>
      <pc:sldChg chg="addSp modSp add mod ord">
        <pc:chgData name="Emma Farrow - Senior Analyst" userId="c1abfc49-158e-45b9-aeb7-de68c6c40f1f" providerId="ADAL" clId="{831C568C-391E-4AE5-AF11-6A793BE65A68}" dt="2024-04-11T08:29:21.016" v="8309"/>
        <pc:sldMkLst>
          <pc:docMk/>
          <pc:sldMk cId="2126040762" sldId="1047"/>
        </pc:sldMkLst>
        <pc:spChg chg="mod">
          <ac:chgData name="Emma Farrow - Senior Analyst" userId="c1abfc49-158e-45b9-aeb7-de68c6c40f1f" providerId="ADAL" clId="{831C568C-391E-4AE5-AF11-6A793BE65A68}" dt="2024-04-10T12:50:07.077" v="7922" actId="27636"/>
          <ac:spMkLst>
            <pc:docMk/>
            <pc:sldMk cId="2126040762" sldId="1047"/>
            <ac:spMk id="2" creationId="{AB520543-2668-2B31-31A2-DFDD593CB794}"/>
          </ac:spMkLst>
        </pc:spChg>
        <pc:spChg chg="add mod">
          <ac:chgData name="Emma Farrow - Senior Analyst" userId="c1abfc49-158e-45b9-aeb7-de68c6c40f1f" providerId="ADAL" clId="{831C568C-391E-4AE5-AF11-6A793BE65A68}" dt="2024-04-10T13:01:01.909" v="8289" actId="1076"/>
          <ac:spMkLst>
            <pc:docMk/>
            <pc:sldMk cId="2126040762" sldId="1047"/>
            <ac:spMk id="4" creationId="{55E208F4-90DF-AA96-F3C0-49C4A8B54BBC}"/>
          </ac:spMkLst>
        </pc:spChg>
        <pc:spChg chg="mod">
          <ac:chgData name="Emma Farrow - Senior Analyst" userId="c1abfc49-158e-45b9-aeb7-de68c6c40f1f" providerId="ADAL" clId="{831C568C-391E-4AE5-AF11-6A793BE65A68}" dt="2024-04-10T12:51:59.935" v="8168" actId="113"/>
          <ac:spMkLst>
            <pc:docMk/>
            <pc:sldMk cId="2126040762" sldId="1047"/>
            <ac:spMk id="6" creationId="{6B308A0B-94AB-F74E-6242-45B2694ECB0E}"/>
          </ac:spMkLst>
        </pc:spChg>
        <pc:picChg chg="add mod">
          <ac:chgData name="Emma Farrow - Senior Analyst" userId="c1abfc49-158e-45b9-aeb7-de68c6c40f1f" providerId="ADAL" clId="{831C568C-391E-4AE5-AF11-6A793BE65A68}" dt="2024-04-10T13:01:01.909" v="8289" actId="1076"/>
          <ac:picMkLst>
            <pc:docMk/>
            <pc:sldMk cId="2126040762" sldId="1047"/>
            <ac:picMk id="3" creationId="{E42DD3F0-2130-714E-37BA-CF309A2375D9}"/>
          </ac:picMkLst>
        </pc:picChg>
      </pc:sldChg>
      <pc:sldChg chg="addSp delSp modSp add mod">
        <pc:chgData name="Emma Farrow - Senior Analyst" userId="c1abfc49-158e-45b9-aeb7-de68c6c40f1f" providerId="ADAL" clId="{831C568C-391E-4AE5-AF11-6A793BE65A68}" dt="2024-04-10T13:01:26.216" v="8290" actId="1076"/>
        <pc:sldMkLst>
          <pc:docMk/>
          <pc:sldMk cId="1186330554" sldId="1048"/>
        </pc:sldMkLst>
        <pc:spChg chg="mod">
          <ac:chgData name="Emma Farrow - Senior Analyst" userId="c1abfc49-158e-45b9-aeb7-de68c6c40f1f" providerId="ADAL" clId="{831C568C-391E-4AE5-AF11-6A793BE65A68}" dt="2024-04-10T12:59:19.764" v="8243" actId="14100"/>
          <ac:spMkLst>
            <pc:docMk/>
            <pc:sldMk cId="1186330554" sldId="1048"/>
            <ac:spMk id="2" creationId="{AB520543-2668-2B31-31A2-DFDD593CB794}"/>
          </ac:spMkLst>
        </pc:spChg>
        <pc:spChg chg="del">
          <ac:chgData name="Emma Farrow - Senior Analyst" userId="c1abfc49-158e-45b9-aeb7-de68c6c40f1f" providerId="ADAL" clId="{831C568C-391E-4AE5-AF11-6A793BE65A68}" dt="2024-04-10T12:59:01.291" v="8239" actId="478"/>
          <ac:spMkLst>
            <pc:docMk/>
            <pc:sldMk cId="1186330554" sldId="1048"/>
            <ac:spMk id="4" creationId="{55E208F4-90DF-AA96-F3C0-49C4A8B54BBC}"/>
          </ac:spMkLst>
        </pc:spChg>
        <pc:spChg chg="mod">
          <ac:chgData name="Emma Farrow - Senior Analyst" userId="c1abfc49-158e-45b9-aeb7-de68c6c40f1f" providerId="ADAL" clId="{831C568C-391E-4AE5-AF11-6A793BE65A68}" dt="2024-04-10T12:59:41.740" v="8251" actId="20577"/>
          <ac:spMkLst>
            <pc:docMk/>
            <pc:sldMk cId="1186330554" sldId="1048"/>
            <ac:spMk id="6" creationId="{6B308A0B-94AB-F74E-6242-45B2694ECB0E}"/>
          </ac:spMkLst>
        </pc:spChg>
        <pc:picChg chg="del">
          <ac:chgData name="Emma Farrow - Senior Analyst" userId="c1abfc49-158e-45b9-aeb7-de68c6c40f1f" providerId="ADAL" clId="{831C568C-391E-4AE5-AF11-6A793BE65A68}" dt="2024-04-10T12:59:01.291" v="8239" actId="478"/>
          <ac:picMkLst>
            <pc:docMk/>
            <pc:sldMk cId="1186330554" sldId="1048"/>
            <ac:picMk id="3" creationId="{E42DD3F0-2130-714E-37BA-CF309A2375D9}"/>
          </ac:picMkLst>
        </pc:picChg>
        <pc:picChg chg="add mod">
          <ac:chgData name="Emma Farrow - Senior Analyst" userId="c1abfc49-158e-45b9-aeb7-de68c6c40f1f" providerId="ADAL" clId="{831C568C-391E-4AE5-AF11-6A793BE65A68}" dt="2024-04-10T13:01:26.216" v="8290" actId="1076"/>
          <ac:picMkLst>
            <pc:docMk/>
            <pc:sldMk cId="1186330554" sldId="1048"/>
            <ac:picMk id="5" creationId="{9D132B53-5363-CFB2-DE39-B3FC00C2C96B}"/>
          </ac:picMkLst>
        </pc:picChg>
      </pc:sldChg>
      <pc:sldChg chg="addSp delSp modSp add mod">
        <pc:chgData name="Emma Farrow - Senior Analyst" userId="c1abfc49-158e-45b9-aeb7-de68c6c40f1f" providerId="ADAL" clId="{831C568C-391E-4AE5-AF11-6A793BE65A68}" dt="2024-04-11T08:48:25.531" v="8909" actId="20577"/>
        <pc:sldMkLst>
          <pc:docMk/>
          <pc:sldMk cId="3010012012" sldId="1049"/>
        </pc:sldMkLst>
        <pc:spChg chg="mod">
          <ac:chgData name="Emma Farrow - Senior Analyst" userId="c1abfc49-158e-45b9-aeb7-de68c6c40f1f" providerId="ADAL" clId="{831C568C-391E-4AE5-AF11-6A793BE65A68}" dt="2024-04-11T08:48:25.531" v="8909" actId="20577"/>
          <ac:spMkLst>
            <pc:docMk/>
            <pc:sldMk cId="3010012012" sldId="1049"/>
            <ac:spMk id="2" creationId="{AB520543-2668-2B31-31A2-DFDD593CB794}"/>
          </ac:spMkLst>
        </pc:spChg>
        <pc:spChg chg="mod">
          <ac:chgData name="Emma Farrow - Senior Analyst" userId="c1abfc49-158e-45b9-aeb7-de68c6c40f1f" providerId="ADAL" clId="{831C568C-391E-4AE5-AF11-6A793BE65A68}" dt="2024-04-11T08:43:24.072" v="8876" actId="20577"/>
          <ac:spMkLst>
            <pc:docMk/>
            <pc:sldMk cId="3010012012" sldId="1049"/>
            <ac:spMk id="6" creationId="{6B308A0B-94AB-F74E-6242-45B2694ECB0E}"/>
          </ac:spMkLst>
        </pc:spChg>
        <pc:picChg chg="add mod">
          <ac:chgData name="Emma Farrow - Senior Analyst" userId="c1abfc49-158e-45b9-aeb7-de68c6c40f1f" providerId="ADAL" clId="{831C568C-391E-4AE5-AF11-6A793BE65A68}" dt="2024-04-10T13:00:38.804" v="8287" actId="1076"/>
          <ac:picMkLst>
            <pc:docMk/>
            <pc:sldMk cId="3010012012" sldId="1049"/>
            <ac:picMk id="3" creationId="{A71DF513-A9FD-12BB-714B-ED8FA2C08FB9}"/>
          </ac:picMkLst>
        </pc:picChg>
        <pc:picChg chg="del">
          <ac:chgData name="Emma Farrow - Senior Analyst" userId="c1abfc49-158e-45b9-aeb7-de68c6c40f1f" providerId="ADAL" clId="{831C568C-391E-4AE5-AF11-6A793BE65A68}" dt="2024-04-10T13:00:35.278" v="8285" actId="478"/>
          <ac:picMkLst>
            <pc:docMk/>
            <pc:sldMk cId="3010012012" sldId="1049"/>
            <ac:picMk id="5" creationId="{9D132B53-5363-CFB2-DE39-B3FC00C2C96B}"/>
          </ac:picMkLst>
        </pc:picChg>
      </pc:sldChg>
      <pc:sldChg chg="addSp delSp modSp add mod">
        <pc:chgData name="Emma Farrow - Senior Analyst" userId="c1abfc49-158e-45b9-aeb7-de68c6c40f1f" providerId="ADAL" clId="{831C568C-391E-4AE5-AF11-6A793BE65A68}" dt="2024-04-11T08:47:43.061" v="8906" actId="1037"/>
        <pc:sldMkLst>
          <pc:docMk/>
          <pc:sldMk cId="3045166582" sldId="1050"/>
        </pc:sldMkLst>
        <pc:spChg chg="mod">
          <ac:chgData name="Emma Farrow - Senior Analyst" userId="c1abfc49-158e-45b9-aeb7-de68c6c40f1f" providerId="ADAL" clId="{831C568C-391E-4AE5-AF11-6A793BE65A68}" dt="2024-04-11T08:43:50.394" v="8887" actId="20577"/>
          <ac:spMkLst>
            <pc:docMk/>
            <pc:sldMk cId="3045166582" sldId="1050"/>
            <ac:spMk id="2" creationId="{AB520543-2668-2B31-31A2-DFDD593CB794}"/>
          </ac:spMkLst>
        </pc:spChg>
        <pc:spChg chg="del">
          <ac:chgData name="Emma Farrow - Senior Analyst" userId="c1abfc49-158e-45b9-aeb7-de68c6c40f1f" providerId="ADAL" clId="{831C568C-391E-4AE5-AF11-6A793BE65A68}" dt="2024-04-11T08:46:24.797" v="8889" actId="478"/>
          <ac:spMkLst>
            <pc:docMk/>
            <pc:sldMk cId="3045166582" sldId="1050"/>
            <ac:spMk id="6" creationId="{6B308A0B-94AB-F74E-6242-45B2694ECB0E}"/>
          </ac:spMkLst>
        </pc:spChg>
        <pc:spChg chg="add mod">
          <ac:chgData name="Emma Farrow - Senior Analyst" userId="c1abfc49-158e-45b9-aeb7-de68c6c40f1f" providerId="ADAL" clId="{831C568C-391E-4AE5-AF11-6A793BE65A68}" dt="2024-04-11T08:47:36.164" v="8898" actId="14100"/>
          <ac:spMkLst>
            <pc:docMk/>
            <pc:sldMk cId="3045166582" sldId="1050"/>
            <ac:spMk id="8" creationId="{74AB8118-5B6B-97ED-094C-97CE667D3609}"/>
          </ac:spMkLst>
        </pc:spChg>
        <pc:picChg chg="del">
          <ac:chgData name="Emma Farrow - Senior Analyst" userId="c1abfc49-158e-45b9-aeb7-de68c6c40f1f" providerId="ADAL" clId="{831C568C-391E-4AE5-AF11-6A793BE65A68}" dt="2024-04-11T08:43:52.037" v="8888" actId="478"/>
          <ac:picMkLst>
            <pc:docMk/>
            <pc:sldMk cId="3045166582" sldId="1050"/>
            <ac:picMk id="3" creationId="{A71DF513-A9FD-12BB-714B-ED8FA2C08FB9}"/>
          </ac:picMkLst>
        </pc:picChg>
        <pc:picChg chg="add mod">
          <ac:chgData name="Emma Farrow - Senior Analyst" userId="c1abfc49-158e-45b9-aeb7-de68c6c40f1f" providerId="ADAL" clId="{831C568C-391E-4AE5-AF11-6A793BE65A68}" dt="2024-04-11T08:47:43.061" v="8906" actId="1037"/>
          <ac:picMkLst>
            <pc:docMk/>
            <pc:sldMk cId="3045166582" sldId="1050"/>
            <ac:picMk id="5" creationId="{AF29A938-6BB2-4ACE-7FCC-1F0ED09F6DFD}"/>
          </ac:picMkLst>
        </pc:picChg>
      </pc:sldChg>
      <pc:sldChg chg="addSp delSp modSp add mod">
        <pc:chgData name="Emma Farrow - Senior Analyst" userId="c1abfc49-158e-45b9-aeb7-de68c6c40f1f" providerId="ADAL" clId="{831C568C-391E-4AE5-AF11-6A793BE65A68}" dt="2024-04-11T08:57:06.064" v="9099" actId="207"/>
        <pc:sldMkLst>
          <pc:docMk/>
          <pc:sldMk cId="568639951" sldId="1051"/>
        </pc:sldMkLst>
        <pc:spChg chg="mod">
          <ac:chgData name="Emma Farrow - Senior Analyst" userId="c1abfc49-158e-45b9-aeb7-de68c6c40f1f" providerId="ADAL" clId="{831C568C-391E-4AE5-AF11-6A793BE65A68}" dt="2024-04-11T08:49:05.692" v="8930" actId="20577"/>
          <ac:spMkLst>
            <pc:docMk/>
            <pc:sldMk cId="568639951" sldId="1051"/>
            <ac:spMk id="2" creationId="{AB520543-2668-2B31-31A2-DFDD593CB794}"/>
          </ac:spMkLst>
        </pc:spChg>
        <pc:spChg chg="mod">
          <ac:chgData name="Emma Farrow - Senior Analyst" userId="c1abfc49-158e-45b9-aeb7-de68c6c40f1f" providerId="ADAL" clId="{831C568C-391E-4AE5-AF11-6A793BE65A68}" dt="2024-04-11T08:57:06.064" v="9099" actId="207"/>
          <ac:spMkLst>
            <pc:docMk/>
            <pc:sldMk cId="568639951" sldId="1051"/>
            <ac:spMk id="6" creationId="{6B308A0B-94AB-F74E-6242-45B2694ECB0E}"/>
          </ac:spMkLst>
        </pc:spChg>
        <pc:picChg chg="del">
          <ac:chgData name="Emma Farrow - Senior Analyst" userId="c1abfc49-158e-45b9-aeb7-de68c6c40f1f" providerId="ADAL" clId="{831C568C-391E-4AE5-AF11-6A793BE65A68}" dt="2024-04-11T08:49:10.143" v="8931" actId="478"/>
          <ac:picMkLst>
            <pc:docMk/>
            <pc:sldMk cId="568639951" sldId="1051"/>
            <ac:picMk id="3" creationId="{A71DF513-A9FD-12BB-714B-ED8FA2C08FB9}"/>
          </ac:picMkLst>
        </pc:picChg>
        <pc:picChg chg="add mod">
          <ac:chgData name="Emma Farrow - Senior Analyst" userId="c1abfc49-158e-45b9-aeb7-de68c6c40f1f" providerId="ADAL" clId="{831C568C-391E-4AE5-AF11-6A793BE65A68}" dt="2024-04-11T08:49:22.393" v="8934" actId="1076"/>
          <ac:picMkLst>
            <pc:docMk/>
            <pc:sldMk cId="568639951" sldId="1051"/>
            <ac:picMk id="4" creationId="{8804368A-7884-2E4C-7851-DE7755A6E107}"/>
          </ac:picMkLst>
        </pc:picChg>
      </pc:sldChg>
      <pc:sldChg chg="modSp add del mod">
        <pc:chgData name="Emma Farrow - Senior Analyst" userId="c1abfc49-158e-45b9-aeb7-de68c6c40f1f" providerId="ADAL" clId="{831C568C-391E-4AE5-AF11-6A793BE65A68}" dt="2024-04-11T09:04:10.228" v="9203" actId="47"/>
        <pc:sldMkLst>
          <pc:docMk/>
          <pc:sldMk cId="747670290" sldId="1164"/>
        </pc:sldMkLst>
        <pc:spChg chg="mod">
          <ac:chgData name="Emma Farrow - Senior Analyst" userId="c1abfc49-158e-45b9-aeb7-de68c6c40f1f" providerId="ADAL" clId="{831C568C-391E-4AE5-AF11-6A793BE65A68}" dt="2024-04-11T09:03:00.036" v="9187" actId="255"/>
          <ac:spMkLst>
            <pc:docMk/>
            <pc:sldMk cId="747670290" sldId="1164"/>
            <ac:spMk id="12" creationId="{00000000-0000-0000-0000-000000000000}"/>
          </ac:spMkLst>
        </pc:spChg>
      </pc:sldChg>
      <pc:sldChg chg="addSp delSp modSp add mod">
        <pc:chgData name="Emma Farrow - Senior Analyst" userId="c1abfc49-158e-45b9-aeb7-de68c6c40f1f" providerId="ADAL" clId="{831C568C-391E-4AE5-AF11-6A793BE65A68}" dt="2024-04-11T09:04:43.209" v="9206" actId="20577"/>
        <pc:sldMkLst>
          <pc:docMk/>
          <pc:sldMk cId="3267887996" sldId="1165"/>
        </pc:sldMkLst>
        <pc:spChg chg="mod">
          <ac:chgData name="Emma Farrow - Senior Analyst" userId="c1abfc49-158e-45b9-aeb7-de68c6c40f1f" providerId="ADAL" clId="{831C568C-391E-4AE5-AF11-6A793BE65A68}" dt="2024-04-11T09:04:43.209" v="9206" actId="20577"/>
          <ac:spMkLst>
            <pc:docMk/>
            <pc:sldMk cId="3267887996" sldId="1165"/>
            <ac:spMk id="2" creationId="{AB520543-2668-2B31-31A2-DFDD593CB794}"/>
          </ac:spMkLst>
        </pc:spChg>
        <pc:spChg chg="add mod">
          <ac:chgData name="Emma Farrow - Senior Analyst" userId="c1abfc49-158e-45b9-aeb7-de68c6c40f1f" providerId="ADAL" clId="{831C568C-391E-4AE5-AF11-6A793BE65A68}" dt="2024-04-11T09:03:59.836" v="9202" actId="1076"/>
          <ac:spMkLst>
            <pc:docMk/>
            <pc:sldMk cId="3267887996" sldId="1165"/>
            <ac:spMk id="5" creationId="{B4585FF7-BBEC-464D-9484-DDBE77718532}"/>
          </ac:spMkLst>
        </pc:spChg>
        <pc:spChg chg="add del mod">
          <ac:chgData name="Emma Farrow - Senior Analyst" userId="c1abfc49-158e-45b9-aeb7-de68c6c40f1f" providerId="ADAL" clId="{831C568C-391E-4AE5-AF11-6A793BE65A68}" dt="2024-04-11T09:03:51.099" v="9199" actId="1076"/>
          <ac:spMkLst>
            <pc:docMk/>
            <pc:sldMk cId="3267887996" sldId="1165"/>
            <ac:spMk id="6" creationId="{6B308A0B-94AB-F74E-6242-45B2694ECB0E}"/>
          </ac:spMkLst>
        </pc:spChg>
        <pc:graphicFrameChg chg="add del">
          <ac:chgData name="Emma Farrow - Senior Analyst" userId="c1abfc49-158e-45b9-aeb7-de68c6c40f1f" providerId="ADAL" clId="{831C568C-391E-4AE5-AF11-6A793BE65A68}" dt="2024-04-11T09:03:32.777" v="9195" actId="26606"/>
          <ac:graphicFrameMkLst>
            <pc:docMk/>
            <pc:sldMk cId="3267887996" sldId="1165"/>
            <ac:graphicFrameMk id="9" creationId="{790B3E07-BC1F-09CA-9F1F-EDE8EAF52D11}"/>
          </ac:graphicFrameMkLst>
        </pc:graphicFrameChg>
        <pc:picChg chg="add mod">
          <ac:chgData name="Emma Farrow - Senior Analyst" userId="c1abfc49-158e-45b9-aeb7-de68c6c40f1f" providerId="ADAL" clId="{831C568C-391E-4AE5-AF11-6A793BE65A68}" dt="2024-04-11T09:03:56.775" v="9201" actId="1076"/>
          <ac:picMkLst>
            <pc:docMk/>
            <pc:sldMk cId="3267887996" sldId="1165"/>
            <ac:picMk id="3" creationId="{EE307CEC-3487-65F7-B008-6812F41F30F6}"/>
          </ac:picMkLst>
        </pc:picChg>
        <pc:picChg chg="del">
          <ac:chgData name="Emma Farrow - Senior Analyst" userId="c1abfc49-158e-45b9-aeb7-de68c6c40f1f" providerId="ADAL" clId="{831C568C-391E-4AE5-AF11-6A793BE65A68}" dt="2024-04-11T09:03:21.855" v="9192" actId="478"/>
          <ac:picMkLst>
            <pc:docMk/>
            <pc:sldMk cId="3267887996" sldId="1165"/>
            <ac:picMk id="4" creationId="{8804368A-7884-2E4C-7851-DE7755A6E107}"/>
          </ac:picMkLst>
        </pc:picChg>
      </pc:sldChg>
      <pc:sldChg chg="addSp delSp modSp add del mod">
        <pc:chgData name="Emma Farrow - Senior Analyst" userId="c1abfc49-158e-45b9-aeb7-de68c6c40f1f" providerId="ADAL" clId="{831C568C-391E-4AE5-AF11-6A793BE65A68}" dt="2024-04-11T09:22:48.333" v="9507" actId="47"/>
        <pc:sldMkLst>
          <pc:docMk/>
          <pc:sldMk cId="2012486891" sldId="1166"/>
        </pc:sldMkLst>
        <pc:spChg chg="mod">
          <ac:chgData name="Emma Farrow - Senior Analyst" userId="c1abfc49-158e-45b9-aeb7-de68c6c40f1f" providerId="ADAL" clId="{831C568C-391E-4AE5-AF11-6A793BE65A68}" dt="2024-04-11T09:14:44.924" v="9409" actId="20577"/>
          <ac:spMkLst>
            <pc:docMk/>
            <pc:sldMk cId="2012486891" sldId="1166"/>
            <ac:spMk id="2" creationId="{AB520543-2668-2B31-31A2-DFDD593CB794}"/>
          </ac:spMkLst>
        </pc:spChg>
        <pc:spChg chg="add mod">
          <ac:chgData name="Emma Farrow - Senior Analyst" userId="c1abfc49-158e-45b9-aeb7-de68c6c40f1f" providerId="ADAL" clId="{831C568C-391E-4AE5-AF11-6A793BE65A68}" dt="2024-04-11T09:18:37.438" v="9412" actId="1076"/>
          <ac:spMkLst>
            <pc:docMk/>
            <pc:sldMk cId="2012486891" sldId="1166"/>
            <ac:spMk id="5" creationId="{70148DE4-08C9-2BF8-38FE-573B7CFE17A6}"/>
          </ac:spMkLst>
        </pc:spChg>
        <pc:spChg chg="del">
          <ac:chgData name="Emma Farrow - Senior Analyst" userId="c1abfc49-158e-45b9-aeb7-de68c6c40f1f" providerId="ADAL" clId="{831C568C-391E-4AE5-AF11-6A793BE65A68}" dt="2024-04-11T09:14:28.735" v="9398" actId="478"/>
          <ac:spMkLst>
            <pc:docMk/>
            <pc:sldMk cId="2012486891" sldId="1166"/>
            <ac:spMk id="8" creationId="{86114C9E-E9F1-46F7-B0BD-D7DA74FB4003}"/>
          </ac:spMkLst>
        </pc:spChg>
        <pc:spChg chg="del">
          <ac:chgData name="Emma Farrow - Senior Analyst" userId="c1abfc49-158e-45b9-aeb7-de68c6c40f1f" providerId="ADAL" clId="{831C568C-391E-4AE5-AF11-6A793BE65A68}" dt="2024-04-11T09:14:27.647" v="9397" actId="478"/>
          <ac:spMkLst>
            <pc:docMk/>
            <pc:sldMk cId="2012486891" sldId="1166"/>
            <ac:spMk id="10" creationId="{E75DF98B-D032-A24B-9591-44926B99011A}"/>
          </ac:spMkLst>
        </pc:spChg>
        <pc:spChg chg="add mod">
          <ac:chgData name="Emma Farrow - Senior Analyst" userId="c1abfc49-158e-45b9-aeb7-de68c6c40f1f" providerId="ADAL" clId="{831C568C-391E-4AE5-AF11-6A793BE65A68}" dt="2024-04-11T09:18:37.438" v="9412" actId="1076"/>
          <ac:spMkLst>
            <pc:docMk/>
            <pc:sldMk cId="2012486891" sldId="1166"/>
            <ac:spMk id="11" creationId="{4CF7F466-D52E-73AF-EEBB-8091DBCCFAE2}"/>
          </ac:spMkLst>
        </pc:spChg>
        <pc:picChg chg="del">
          <ac:chgData name="Emma Farrow - Senior Analyst" userId="c1abfc49-158e-45b9-aeb7-de68c6c40f1f" providerId="ADAL" clId="{831C568C-391E-4AE5-AF11-6A793BE65A68}" dt="2024-04-11T09:14:27.647" v="9397" actId="478"/>
          <ac:picMkLst>
            <pc:docMk/>
            <pc:sldMk cId="2012486891" sldId="1166"/>
            <ac:picMk id="6" creationId="{6F5BD1DE-AB0D-0DD6-AEF0-4015AE1DEDE9}"/>
          </ac:picMkLst>
        </pc:picChg>
        <pc:picChg chg="add mod">
          <ac:chgData name="Emma Farrow - Senior Analyst" userId="c1abfc49-158e-45b9-aeb7-de68c6c40f1f" providerId="ADAL" clId="{831C568C-391E-4AE5-AF11-6A793BE65A68}" dt="2024-04-11T09:18:37.438" v="9412" actId="1076"/>
          <ac:picMkLst>
            <pc:docMk/>
            <pc:sldMk cId="2012486891" sldId="1166"/>
            <ac:picMk id="7" creationId="{BBEDD03A-A5F1-9175-B7ED-C926DEAD78CB}"/>
          </ac:picMkLst>
        </pc:picChg>
        <pc:picChg chg="del">
          <ac:chgData name="Emma Farrow - Senior Analyst" userId="c1abfc49-158e-45b9-aeb7-de68c6c40f1f" providerId="ADAL" clId="{831C568C-391E-4AE5-AF11-6A793BE65A68}" dt="2024-04-11T09:14:27.647" v="9397" actId="478"/>
          <ac:picMkLst>
            <pc:docMk/>
            <pc:sldMk cId="2012486891" sldId="1166"/>
            <ac:picMk id="9" creationId="{443FE330-757D-02EF-D15E-6BAA699E17D9}"/>
          </ac:picMkLst>
        </pc:picChg>
        <pc:picChg chg="mod">
          <ac:chgData name="Emma Farrow - Senior Analyst" userId="c1abfc49-158e-45b9-aeb7-de68c6c40f1f" providerId="ADAL" clId="{831C568C-391E-4AE5-AF11-6A793BE65A68}" dt="2024-04-11T09:14:34.467" v="9400" actId="14100"/>
          <ac:picMkLst>
            <pc:docMk/>
            <pc:sldMk cId="2012486891" sldId="1166"/>
            <ac:picMk id="12" creationId="{8E8E9A4C-7F90-A9F7-7B9B-2EC297B0628E}"/>
          </ac:picMkLst>
        </pc:picChg>
      </pc:sldChg>
      <pc:sldChg chg="add">
        <pc:chgData name="Emma Farrow - Senior Analyst" userId="c1abfc49-158e-45b9-aeb7-de68c6c40f1f" providerId="ADAL" clId="{831C568C-391E-4AE5-AF11-6A793BE65A68}" dt="2024-04-11T09:23:03.159" v="9508"/>
        <pc:sldMkLst>
          <pc:docMk/>
          <pc:sldMk cId="3766354901" sldId="1166"/>
        </pc:sldMkLst>
      </pc:sldChg>
      <pc:sldChg chg="addSp delSp modSp add mod ord setBg">
        <pc:chgData name="Emma Farrow - Senior Analyst" userId="c1abfc49-158e-45b9-aeb7-de68c6c40f1f" providerId="ADAL" clId="{831C568C-391E-4AE5-AF11-6A793BE65A68}" dt="2024-04-11T09:55:14.372" v="11220"/>
        <pc:sldMkLst>
          <pc:docMk/>
          <pc:sldMk cId="2830269890" sldId="1167"/>
        </pc:sldMkLst>
        <pc:spChg chg="mod ord">
          <ac:chgData name="Emma Farrow - Senior Analyst" userId="c1abfc49-158e-45b9-aeb7-de68c6c40f1f" providerId="ADAL" clId="{831C568C-391E-4AE5-AF11-6A793BE65A68}" dt="2024-04-11T09:47:22.402" v="10595" actId="26606"/>
          <ac:spMkLst>
            <pc:docMk/>
            <pc:sldMk cId="2830269890" sldId="1167"/>
            <ac:spMk id="2" creationId="{AB520543-2668-2B31-31A2-DFDD593CB794}"/>
          </ac:spMkLst>
        </pc:spChg>
        <pc:spChg chg="mod ord">
          <ac:chgData name="Emma Farrow - Senior Analyst" userId="c1abfc49-158e-45b9-aeb7-de68c6c40f1f" providerId="ADAL" clId="{831C568C-391E-4AE5-AF11-6A793BE65A68}" dt="2024-04-11T09:52:33.241" v="10707" actId="20577"/>
          <ac:spMkLst>
            <pc:docMk/>
            <pc:sldMk cId="2830269890" sldId="1167"/>
            <ac:spMk id="6" creationId="{6B308A0B-94AB-F74E-6242-45B2694ECB0E}"/>
          </ac:spMkLst>
        </pc:spChg>
        <pc:spChg chg="mod ord">
          <ac:chgData name="Emma Farrow - Senior Analyst" userId="c1abfc49-158e-45b9-aeb7-de68c6c40f1f" providerId="ADAL" clId="{831C568C-391E-4AE5-AF11-6A793BE65A68}" dt="2024-04-11T09:47:22.402" v="10595" actId="26606"/>
          <ac:spMkLst>
            <pc:docMk/>
            <pc:sldMk cId="2830269890" sldId="1167"/>
            <ac:spMk id="7" creationId="{85D448BB-06D2-9A1F-E7C9-3B385B11F07A}"/>
          </ac:spMkLst>
        </pc:spChg>
        <pc:spChg chg="add mod">
          <ac:chgData name="Emma Farrow - Senior Analyst" userId="c1abfc49-158e-45b9-aeb7-de68c6c40f1f" providerId="ADAL" clId="{831C568C-391E-4AE5-AF11-6A793BE65A68}" dt="2024-04-11T09:48:34.269" v="10608" actId="1076"/>
          <ac:spMkLst>
            <pc:docMk/>
            <pc:sldMk cId="2830269890" sldId="1167"/>
            <ac:spMk id="9" creationId="{F7CD3E22-369C-17DC-C6F5-5000B89358BF}"/>
          </ac:spMkLst>
        </pc:spChg>
        <pc:spChg chg="add del">
          <ac:chgData name="Emma Farrow - Senior Analyst" userId="c1abfc49-158e-45b9-aeb7-de68c6c40f1f" providerId="ADAL" clId="{831C568C-391E-4AE5-AF11-6A793BE65A68}" dt="2024-04-11T09:47:03.476" v="10588" actId="26606"/>
          <ac:spMkLst>
            <pc:docMk/>
            <pc:sldMk cId="2830269890" sldId="1167"/>
            <ac:spMk id="12" creationId="{63F5877B-98C7-49DD-83AB-0F6F57CB6543}"/>
          </ac:spMkLst>
        </pc:spChg>
        <pc:spChg chg="add del">
          <ac:chgData name="Emma Farrow - Senior Analyst" userId="c1abfc49-158e-45b9-aeb7-de68c6c40f1f" providerId="ADAL" clId="{831C568C-391E-4AE5-AF11-6A793BE65A68}" dt="2024-04-11T09:47:03.476" v="10588" actId="26606"/>
          <ac:spMkLst>
            <pc:docMk/>
            <pc:sldMk cId="2830269890" sldId="1167"/>
            <ac:spMk id="14" creationId="{4EA91930-66BC-4C41-B4F5-C31EB216F64B}"/>
          </ac:spMkLst>
        </pc:spChg>
        <pc:spChg chg="add del">
          <ac:chgData name="Emma Farrow - Senior Analyst" userId="c1abfc49-158e-45b9-aeb7-de68c6c40f1f" providerId="ADAL" clId="{831C568C-391E-4AE5-AF11-6A793BE65A68}" dt="2024-04-11T09:47:03.476" v="10588" actId="26606"/>
          <ac:spMkLst>
            <pc:docMk/>
            <pc:sldMk cId="2830269890" sldId="1167"/>
            <ac:spMk id="16" creationId="{6313CF8F-B436-401E-9575-DE0F8E8B5B17}"/>
          </ac:spMkLst>
        </pc:spChg>
        <pc:spChg chg="add del">
          <ac:chgData name="Emma Farrow - Senior Analyst" userId="c1abfc49-158e-45b9-aeb7-de68c6c40f1f" providerId="ADAL" clId="{831C568C-391E-4AE5-AF11-6A793BE65A68}" dt="2024-04-11T09:47:03.476" v="10588" actId="26606"/>
          <ac:spMkLst>
            <pc:docMk/>
            <pc:sldMk cId="2830269890" sldId="1167"/>
            <ac:spMk id="18" creationId="{2A38CFE9-C30A-4551-ACCB-D5808FBC39CD}"/>
          </ac:spMkLst>
        </pc:spChg>
        <pc:spChg chg="add del">
          <ac:chgData name="Emma Farrow - Senior Analyst" userId="c1abfc49-158e-45b9-aeb7-de68c6c40f1f" providerId="ADAL" clId="{831C568C-391E-4AE5-AF11-6A793BE65A68}" dt="2024-04-11T09:47:03.476" v="10588" actId="26606"/>
          <ac:spMkLst>
            <pc:docMk/>
            <pc:sldMk cId="2830269890" sldId="1167"/>
            <ac:spMk id="20" creationId="{67EF550F-47CE-4FB2-9DAC-12AD835C833D}"/>
          </ac:spMkLst>
        </pc:spChg>
        <pc:spChg chg="add del">
          <ac:chgData name="Emma Farrow - Senior Analyst" userId="c1abfc49-158e-45b9-aeb7-de68c6c40f1f" providerId="ADAL" clId="{831C568C-391E-4AE5-AF11-6A793BE65A68}" dt="2024-04-11T09:47:22.402" v="10595" actId="26606"/>
          <ac:spMkLst>
            <pc:docMk/>
            <pc:sldMk cId="2830269890" sldId="1167"/>
            <ac:spMk id="22" creationId="{72D05657-94EE-4B2D-BC1B-A1D065063658}"/>
          </ac:spMkLst>
        </pc:spChg>
        <pc:spChg chg="add del">
          <ac:chgData name="Emma Farrow - Senior Analyst" userId="c1abfc49-158e-45b9-aeb7-de68c6c40f1f" providerId="ADAL" clId="{831C568C-391E-4AE5-AF11-6A793BE65A68}" dt="2024-04-11T09:47:22.402" v="10595" actId="26606"/>
          <ac:spMkLst>
            <pc:docMk/>
            <pc:sldMk cId="2830269890" sldId="1167"/>
            <ac:spMk id="23" creationId="{7586665A-47B3-4AEE-BC94-15D89FF706B3}"/>
          </ac:spMkLst>
        </pc:spChg>
        <pc:picChg chg="del">
          <ac:chgData name="Emma Farrow - Senior Analyst" userId="c1abfc49-158e-45b9-aeb7-de68c6c40f1f" providerId="ADAL" clId="{831C568C-391E-4AE5-AF11-6A793BE65A68}" dt="2024-04-11T09:33:51.807" v="9820" actId="478"/>
          <ac:picMkLst>
            <pc:docMk/>
            <pc:sldMk cId="2830269890" sldId="1167"/>
            <ac:picMk id="3" creationId="{A71DF513-A9FD-12BB-714B-ED8FA2C08FB9}"/>
          </ac:picMkLst>
        </pc:picChg>
        <pc:picChg chg="add mod">
          <ac:chgData name="Emma Farrow - Senior Analyst" userId="c1abfc49-158e-45b9-aeb7-de68c6c40f1f" providerId="ADAL" clId="{831C568C-391E-4AE5-AF11-6A793BE65A68}" dt="2024-04-11T09:48:08.653" v="10602" actId="1076"/>
          <ac:picMkLst>
            <pc:docMk/>
            <pc:sldMk cId="2830269890" sldId="1167"/>
            <ac:picMk id="4" creationId="{5812374A-662B-E935-EFE6-73EE5CDEA74D}"/>
          </ac:picMkLst>
        </pc:picChg>
        <pc:picChg chg="add mod">
          <ac:chgData name="Emma Farrow - Senior Analyst" userId="c1abfc49-158e-45b9-aeb7-de68c6c40f1f" providerId="ADAL" clId="{831C568C-391E-4AE5-AF11-6A793BE65A68}" dt="2024-04-11T09:48:08.653" v="10602" actId="1076"/>
          <ac:picMkLst>
            <pc:docMk/>
            <pc:sldMk cId="2830269890" sldId="1167"/>
            <ac:picMk id="5" creationId="{308FCB76-ED6C-762C-DF28-008A4C922B0D}"/>
          </ac:picMkLst>
        </pc:picChg>
      </pc:sldChg>
      <pc:sldChg chg="addSp delSp modSp add mod ord">
        <pc:chgData name="Emma Farrow - Senior Analyst" userId="c1abfc49-158e-45b9-aeb7-de68c6c40f1f" providerId="ADAL" clId="{831C568C-391E-4AE5-AF11-6A793BE65A68}" dt="2024-04-11T10:10:44.550" v="11677" actId="14100"/>
        <pc:sldMkLst>
          <pc:docMk/>
          <pc:sldMk cId="440265779" sldId="1168"/>
        </pc:sldMkLst>
        <pc:spChg chg="mod">
          <ac:chgData name="Emma Farrow - Senior Analyst" userId="c1abfc49-158e-45b9-aeb7-de68c6c40f1f" providerId="ADAL" clId="{831C568C-391E-4AE5-AF11-6A793BE65A68}" dt="2024-04-11T09:51:14.782" v="10705" actId="20577"/>
          <ac:spMkLst>
            <pc:docMk/>
            <pc:sldMk cId="440265779" sldId="1168"/>
            <ac:spMk id="2" creationId="{AB520543-2668-2B31-31A2-DFDD593CB794}"/>
          </ac:spMkLst>
        </pc:spChg>
        <pc:spChg chg="add del mod">
          <ac:chgData name="Emma Farrow - Senior Analyst" userId="c1abfc49-158e-45b9-aeb7-de68c6c40f1f" providerId="ADAL" clId="{831C568C-391E-4AE5-AF11-6A793BE65A68}" dt="2024-04-11T10:10:32.143" v="11674" actId="478"/>
          <ac:spMkLst>
            <pc:docMk/>
            <pc:sldMk cId="440265779" sldId="1168"/>
            <ac:spMk id="3" creationId="{FFDCE0ED-3505-0B2D-0A1A-C4D0B0180690}"/>
          </ac:spMkLst>
        </pc:spChg>
        <pc:spChg chg="mod">
          <ac:chgData name="Emma Farrow - Senior Analyst" userId="c1abfc49-158e-45b9-aeb7-de68c6c40f1f" providerId="ADAL" clId="{831C568C-391E-4AE5-AF11-6A793BE65A68}" dt="2024-04-11T10:10:44.550" v="11677" actId="14100"/>
          <ac:spMkLst>
            <pc:docMk/>
            <pc:sldMk cId="440265779" sldId="1168"/>
            <ac:spMk id="6" creationId="{6B308A0B-94AB-F74E-6242-45B2694ECB0E}"/>
          </ac:spMkLst>
        </pc:spChg>
        <pc:spChg chg="del mod">
          <ac:chgData name="Emma Farrow - Senior Analyst" userId="c1abfc49-158e-45b9-aeb7-de68c6c40f1f" providerId="ADAL" clId="{831C568C-391E-4AE5-AF11-6A793BE65A68}" dt="2024-04-11T09:54:50.465" v="11215" actId="478"/>
          <ac:spMkLst>
            <pc:docMk/>
            <pc:sldMk cId="440265779" sldId="1168"/>
            <ac:spMk id="9" creationId="{F7CD3E22-369C-17DC-C6F5-5000B89358BF}"/>
          </ac:spMkLst>
        </pc:spChg>
        <pc:picChg chg="del">
          <ac:chgData name="Emma Farrow - Senior Analyst" userId="c1abfc49-158e-45b9-aeb7-de68c6c40f1f" providerId="ADAL" clId="{831C568C-391E-4AE5-AF11-6A793BE65A68}" dt="2024-04-11T09:51:05.255" v="10695" actId="478"/>
          <ac:picMkLst>
            <pc:docMk/>
            <pc:sldMk cId="440265779" sldId="1168"/>
            <ac:picMk id="4" creationId="{5812374A-662B-E935-EFE6-73EE5CDEA74D}"/>
          </ac:picMkLst>
        </pc:picChg>
        <pc:picChg chg="del">
          <ac:chgData name="Emma Farrow - Senior Analyst" userId="c1abfc49-158e-45b9-aeb7-de68c6c40f1f" providerId="ADAL" clId="{831C568C-391E-4AE5-AF11-6A793BE65A68}" dt="2024-04-11T09:51:05.255" v="10695" actId="478"/>
          <ac:picMkLst>
            <pc:docMk/>
            <pc:sldMk cId="440265779" sldId="1168"/>
            <ac:picMk id="5" creationId="{308FCB76-ED6C-762C-DF28-008A4C922B0D}"/>
          </ac:picMkLst>
        </pc:picChg>
      </pc:sldChg>
      <pc:sldChg chg="addSp delSp add del mod">
        <pc:chgData name="Emma Farrow - Senior Analyst" userId="c1abfc49-158e-45b9-aeb7-de68c6c40f1f" providerId="ADAL" clId="{831C568C-391E-4AE5-AF11-6A793BE65A68}" dt="2024-04-11T09:34:30.277" v="9826"/>
        <pc:sldMkLst>
          <pc:docMk/>
          <pc:sldMk cId="3592340495" sldId="1168"/>
        </pc:sldMkLst>
        <pc:picChg chg="add del">
          <ac:chgData name="Emma Farrow - Senior Analyst" userId="c1abfc49-158e-45b9-aeb7-de68c6c40f1f" providerId="ADAL" clId="{831C568C-391E-4AE5-AF11-6A793BE65A68}" dt="2024-04-11T09:34:29.259" v="9825" actId="478"/>
          <ac:picMkLst>
            <pc:docMk/>
            <pc:sldMk cId="3592340495" sldId="1168"/>
            <ac:picMk id="4" creationId="{14A063DA-DA92-53ED-67E3-F64ED5AC234D}"/>
          </ac:picMkLst>
        </pc:picChg>
      </pc:sldChg>
      <pc:sldChg chg="addSp delSp modSp add mod">
        <pc:chgData name="Emma Farrow - Senior Analyst" userId="c1abfc49-158e-45b9-aeb7-de68c6c40f1f" providerId="ADAL" clId="{831C568C-391E-4AE5-AF11-6A793BE65A68}" dt="2024-04-11T10:28:30.741" v="12446" actId="478"/>
        <pc:sldMkLst>
          <pc:docMk/>
          <pc:sldMk cId="1820022250" sldId="1169"/>
        </pc:sldMkLst>
        <pc:spChg chg="mod">
          <ac:chgData name="Emma Farrow - Senior Analyst" userId="c1abfc49-158e-45b9-aeb7-de68c6c40f1f" providerId="ADAL" clId="{831C568C-391E-4AE5-AF11-6A793BE65A68}" dt="2024-04-11T10:13:57.073" v="11711" actId="14100"/>
          <ac:spMkLst>
            <pc:docMk/>
            <pc:sldMk cId="1820022250" sldId="1169"/>
            <ac:spMk id="2" creationId="{AB520543-2668-2B31-31A2-DFDD593CB794}"/>
          </ac:spMkLst>
        </pc:spChg>
        <pc:spChg chg="mod">
          <ac:chgData name="Emma Farrow - Senior Analyst" userId="c1abfc49-158e-45b9-aeb7-de68c6c40f1f" providerId="ADAL" clId="{831C568C-391E-4AE5-AF11-6A793BE65A68}" dt="2024-04-11T10:24:53.396" v="12364" actId="14100"/>
          <ac:spMkLst>
            <pc:docMk/>
            <pc:sldMk cId="1820022250" sldId="1169"/>
            <ac:spMk id="3" creationId="{05EE1606-C1EF-D800-08A9-F0B76E2F679B}"/>
          </ac:spMkLst>
        </pc:spChg>
        <pc:spChg chg="del">
          <ac:chgData name="Emma Farrow - Senior Analyst" userId="c1abfc49-158e-45b9-aeb7-de68c6c40f1f" providerId="ADAL" clId="{831C568C-391E-4AE5-AF11-6A793BE65A68}" dt="2024-04-11T10:13:00.923" v="11697" actId="478"/>
          <ac:spMkLst>
            <pc:docMk/>
            <pc:sldMk cId="1820022250" sldId="1169"/>
            <ac:spMk id="12" creationId="{6871F415-57F9-E578-ACDE-BAECA6A65E73}"/>
          </ac:spMkLst>
        </pc:spChg>
        <pc:spChg chg="del">
          <ac:chgData name="Emma Farrow - Senior Analyst" userId="c1abfc49-158e-45b9-aeb7-de68c6c40f1f" providerId="ADAL" clId="{831C568C-391E-4AE5-AF11-6A793BE65A68}" dt="2024-04-11T10:28:30.741" v="12446" actId="478"/>
          <ac:spMkLst>
            <pc:docMk/>
            <pc:sldMk cId="1820022250" sldId="1169"/>
            <ac:spMk id="13" creationId="{B591C251-3FF2-BDC7-AF60-97978FD91022}"/>
          </ac:spMkLst>
        </pc:spChg>
        <pc:picChg chg="add del mod">
          <ac:chgData name="Emma Farrow - Senior Analyst" userId="c1abfc49-158e-45b9-aeb7-de68c6c40f1f" providerId="ADAL" clId="{831C568C-391E-4AE5-AF11-6A793BE65A68}" dt="2024-04-11T10:14:56.820" v="11722" actId="478"/>
          <ac:picMkLst>
            <pc:docMk/>
            <pc:sldMk cId="1820022250" sldId="1169"/>
            <ac:picMk id="4" creationId="{6AE31234-DACE-A92D-3D29-9215B9C972C7}"/>
          </ac:picMkLst>
        </pc:picChg>
        <pc:picChg chg="del">
          <ac:chgData name="Emma Farrow - Senior Analyst" userId="c1abfc49-158e-45b9-aeb7-de68c6c40f1f" providerId="ADAL" clId="{831C568C-391E-4AE5-AF11-6A793BE65A68}" dt="2024-04-11T10:12:58.671" v="11696" actId="478"/>
          <ac:picMkLst>
            <pc:docMk/>
            <pc:sldMk cId="1820022250" sldId="1169"/>
            <ac:picMk id="6" creationId="{675D1597-C7E8-9543-F18A-D82290359AF0}"/>
          </ac:picMkLst>
        </pc:picChg>
        <pc:picChg chg="add del mod">
          <ac:chgData name="Emma Farrow - Senior Analyst" userId="c1abfc49-158e-45b9-aeb7-de68c6c40f1f" providerId="ADAL" clId="{831C568C-391E-4AE5-AF11-6A793BE65A68}" dt="2024-04-11T10:24:54.361" v="12366"/>
          <ac:picMkLst>
            <pc:docMk/>
            <pc:sldMk cId="1820022250" sldId="1169"/>
            <ac:picMk id="7" creationId="{02973539-BB48-10B5-8C4B-251C83088ABC}"/>
          </ac:picMkLst>
        </pc:picChg>
        <pc:picChg chg="del">
          <ac:chgData name="Emma Farrow - Senior Analyst" userId="c1abfc49-158e-45b9-aeb7-de68c6c40f1f" providerId="ADAL" clId="{831C568C-391E-4AE5-AF11-6A793BE65A68}" dt="2024-04-11T10:13:00.923" v="11697" actId="478"/>
          <ac:picMkLst>
            <pc:docMk/>
            <pc:sldMk cId="1820022250" sldId="1169"/>
            <ac:picMk id="15" creationId="{EDA505D7-C620-882B-40A2-A34F7729ED88}"/>
          </ac:picMkLst>
        </pc:picChg>
      </pc:sldChg>
      <pc:sldChg chg="delSp modSp add mod">
        <pc:chgData name="Emma Farrow - Senior Analyst" userId="c1abfc49-158e-45b9-aeb7-de68c6c40f1f" providerId="ADAL" clId="{831C568C-391E-4AE5-AF11-6A793BE65A68}" dt="2024-04-11T10:27:40.228" v="12445" actId="20577"/>
        <pc:sldMkLst>
          <pc:docMk/>
          <pc:sldMk cId="788294057" sldId="1170"/>
        </pc:sldMkLst>
        <pc:spChg chg="mod">
          <ac:chgData name="Emma Farrow - Senior Analyst" userId="c1abfc49-158e-45b9-aeb7-de68c6c40f1f" providerId="ADAL" clId="{831C568C-391E-4AE5-AF11-6A793BE65A68}" dt="2024-04-11T10:23:54.557" v="12357" actId="14100"/>
          <ac:spMkLst>
            <pc:docMk/>
            <pc:sldMk cId="788294057" sldId="1170"/>
            <ac:spMk id="2" creationId="{AB520543-2668-2B31-31A2-DFDD593CB794}"/>
          </ac:spMkLst>
        </pc:spChg>
        <pc:spChg chg="mod">
          <ac:chgData name="Emma Farrow - Senior Analyst" userId="c1abfc49-158e-45b9-aeb7-de68c6c40f1f" providerId="ADAL" clId="{831C568C-391E-4AE5-AF11-6A793BE65A68}" dt="2024-04-11T10:27:40.228" v="12445" actId="20577"/>
          <ac:spMkLst>
            <pc:docMk/>
            <pc:sldMk cId="788294057" sldId="1170"/>
            <ac:spMk id="3" creationId="{05EE1606-C1EF-D800-08A9-F0B76E2F679B}"/>
          </ac:spMkLst>
        </pc:spChg>
        <pc:spChg chg="del">
          <ac:chgData name="Emma Farrow - Senior Analyst" userId="c1abfc49-158e-45b9-aeb7-de68c6c40f1f" providerId="ADAL" clId="{831C568C-391E-4AE5-AF11-6A793BE65A68}" dt="2024-04-11T10:21:57.434" v="12107" actId="478"/>
          <ac:spMkLst>
            <pc:docMk/>
            <pc:sldMk cId="788294057" sldId="1170"/>
            <ac:spMk id="13" creationId="{B591C251-3FF2-BDC7-AF60-97978FD91022}"/>
          </ac:spMkLst>
        </pc:spChg>
      </pc:sldChg>
      <pc:sldChg chg="modSp add del mod">
        <pc:chgData name="Emma Farrow - Senior Analyst" userId="c1abfc49-158e-45b9-aeb7-de68c6c40f1f" providerId="ADAL" clId="{831C568C-391E-4AE5-AF11-6A793BE65A68}" dt="2024-04-11T09:33:16.377" v="9816" actId="47"/>
        <pc:sldMkLst>
          <pc:docMk/>
          <pc:sldMk cId="1745989480" sldId="1173"/>
        </pc:sldMkLst>
        <pc:spChg chg="mod">
          <ac:chgData name="Emma Farrow - Senior Analyst" userId="c1abfc49-158e-45b9-aeb7-de68c6c40f1f" providerId="ADAL" clId="{831C568C-391E-4AE5-AF11-6A793BE65A68}" dt="2024-04-11T09:33:10.461" v="9815" actId="20577"/>
          <ac:spMkLst>
            <pc:docMk/>
            <pc:sldMk cId="1745989480" sldId="1173"/>
            <ac:spMk id="5" creationId="{5D757CAE-5067-A555-DC34-B870A996F865}"/>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2A6F1-2821-4DF3-BA9E-CAA10A6247E1}" type="doc">
      <dgm:prSet loTypeId="urn:microsoft.com/office/officeart/2005/8/layout/equation2" loCatId="process" qsTypeId="urn:microsoft.com/office/officeart/2005/8/quickstyle/simple1" qsCatId="simple" csTypeId="urn:microsoft.com/office/officeart/2005/8/colors/colorful2" csCatId="colorful" phldr="1"/>
      <dgm:spPr/>
      <dgm:t>
        <a:bodyPr/>
        <a:lstStyle/>
        <a:p>
          <a:endParaRPr lang="en-GB"/>
        </a:p>
      </dgm:t>
    </dgm:pt>
    <dgm:pt modelId="{C39A1BF6-FE12-49B0-96D3-817503FB2448}">
      <dgm:prSet phldrT="[Text]" custT="1"/>
      <dgm:spPr>
        <a:solidFill>
          <a:srgbClr val="1A55B4"/>
        </a:solidFill>
      </dgm:spPr>
      <dgm:t>
        <a:bodyPr/>
        <a:lstStyle/>
        <a:p>
          <a:pPr algn="ctr"/>
          <a:endParaRPr lang="en-GB" sz="1800" b="1" dirty="0">
            <a:solidFill>
              <a:schemeClr val="accent4">
                <a:lumMod val="60000"/>
                <a:lumOff val="40000"/>
              </a:schemeClr>
            </a:solidFill>
            <a:latin typeface="Arial" panose="020B0604020202020204" pitchFamily="34" charset="0"/>
            <a:cs typeface="Arial" panose="020B0604020202020204" pitchFamily="34" charset="0"/>
          </a:endParaRPr>
        </a:p>
        <a:p>
          <a:pPr algn="ctr"/>
          <a:endParaRPr lang="en-GB" sz="1800" b="1" dirty="0">
            <a:solidFill>
              <a:schemeClr val="accent4">
                <a:lumMod val="60000"/>
                <a:lumOff val="40000"/>
              </a:schemeClr>
            </a:solidFill>
            <a:latin typeface="Arial" panose="020B0604020202020204" pitchFamily="34" charset="0"/>
            <a:cs typeface="Arial" panose="020B0604020202020204" pitchFamily="34" charset="0"/>
          </a:endParaRPr>
        </a:p>
        <a:p>
          <a:pPr algn="ctr"/>
          <a:r>
            <a:rPr lang="en-GB" sz="2000" b="1" dirty="0">
              <a:solidFill>
                <a:srgbClr val="002060"/>
              </a:solidFill>
              <a:latin typeface="Arial" panose="020B0604020202020204" pitchFamily="34" charset="0"/>
              <a:cs typeface="Arial" panose="020B0604020202020204" pitchFamily="34" charset="0"/>
            </a:rPr>
            <a:t>Evaluation</a:t>
          </a:r>
        </a:p>
        <a:p>
          <a:pPr algn="ctr"/>
          <a:r>
            <a:rPr lang="en-GB" sz="1600" b="1" dirty="0">
              <a:latin typeface="Arial" panose="020B0604020202020204" pitchFamily="34" charset="0"/>
              <a:cs typeface="Arial" panose="020B0604020202020204" pitchFamily="34" charset="0"/>
            </a:rPr>
            <a:t>Key question: </a:t>
          </a:r>
          <a:r>
            <a:rPr lang="en-GB" sz="1600" dirty="0">
              <a:solidFill>
                <a:schemeClr val="bg1"/>
              </a:solidFill>
              <a:latin typeface="Arial" panose="020B0604020202020204" pitchFamily="34" charset="0"/>
              <a:cs typeface="Arial" panose="020B0604020202020204" pitchFamily="34" charset="0"/>
            </a:rPr>
            <a:t>Will/ did the intervention succeed, and </a:t>
          </a:r>
          <a:r>
            <a:rPr lang="en-GB" sz="1600" u="sng" dirty="0">
              <a:solidFill>
                <a:schemeClr val="bg1"/>
              </a:solidFill>
              <a:latin typeface="Arial" panose="020B0604020202020204" pitchFamily="34" charset="0"/>
              <a:cs typeface="Arial" panose="020B0604020202020204" pitchFamily="34" charset="0"/>
            </a:rPr>
            <a:t>why</a:t>
          </a:r>
          <a:r>
            <a:rPr lang="en-GB" sz="1600" dirty="0">
              <a:solidFill>
                <a:schemeClr val="bg1"/>
              </a:solidFill>
              <a:latin typeface="Arial" panose="020B0604020202020204" pitchFamily="34" charset="0"/>
              <a:cs typeface="Arial" panose="020B0604020202020204" pitchFamily="34" charset="0"/>
            </a:rPr>
            <a:t>?</a:t>
          </a:r>
          <a:endParaRPr lang="en-GB" sz="1600" b="1" dirty="0">
            <a:solidFill>
              <a:schemeClr val="bg1"/>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Focusses on: </a:t>
          </a:r>
        </a:p>
        <a:p>
          <a:pPr algn="ctr"/>
          <a:r>
            <a:rPr lang="en-GB" sz="1400" dirty="0">
              <a:solidFill>
                <a:schemeClr val="bg1"/>
              </a:solidFill>
              <a:latin typeface="Arial" panose="020B0604020202020204" pitchFamily="34" charset="0"/>
              <a:cs typeface="Arial" panose="020B0604020202020204" pitchFamily="34" charset="0"/>
            </a:rPr>
            <a:t>- Comparing selected metrics before and after an intervention takes place;</a:t>
          </a:r>
        </a:p>
        <a:p>
          <a:pPr algn="ctr"/>
          <a:r>
            <a:rPr lang="en-GB" sz="1400" dirty="0">
              <a:solidFill>
                <a:schemeClr val="bg1"/>
              </a:solidFill>
              <a:latin typeface="Arial" panose="020B0604020202020204" pitchFamily="34" charset="0"/>
              <a:cs typeface="Arial" panose="020B0604020202020204" pitchFamily="34" charset="0"/>
            </a:rPr>
            <a:t>- Deciding whether change has occurred or not, and whether this is attributable to the intervention; </a:t>
          </a:r>
        </a:p>
        <a:p>
          <a:pPr algn="ctr"/>
          <a:r>
            <a:rPr lang="en-GB" sz="1400" dirty="0">
              <a:solidFill>
                <a:schemeClr val="bg1"/>
              </a:solidFill>
              <a:latin typeface="Arial" panose="020B0604020202020204" pitchFamily="34" charset="0"/>
              <a:cs typeface="Arial" panose="020B0604020202020204" pitchFamily="34" charset="0"/>
            </a:rPr>
            <a:t>- Learning lessons to improve practice and decision-making</a:t>
          </a:r>
        </a:p>
        <a:p>
          <a:pPr algn="l"/>
          <a:endParaRPr lang="en-GB" sz="1500" dirty="0">
            <a:solidFill>
              <a:schemeClr val="tx1"/>
            </a:solidFill>
          </a:endParaRPr>
        </a:p>
        <a:p>
          <a:pPr algn="l"/>
          <a:endParaRPr lang="en-GB" sz="1500" dirty="0">
            <a:solidFill>
              <a:schemeClr val="tx1"/>
            </a:solidFill>
          </a:endParaRPr>
        </a:p>
        <a:p>
          <a:pPr algn="l"/>
          <a:endParaRPr lang="en-GB" sz="1600" dirty="0"/>
        </a:p>
      </dgm:t>
    </dgm:pt>
    <dgm:pt modelId="{327B5C51-DB74-475D-A407-4064C55C977D}" type="sibTrans" cxnId="{65A018EB-C9F2-4C75-BFC7-A636A4578949}">
      <dgm:prSet/>
      <dgm:spPr/>
      <dgm:t>
        <a:bodyPr/>
        <a:lstStyle/>
        <a:p>
          <a:endParaRPr lang="en-GB"/>
        </a:p>
      </dgm:t>
    </dgm:pt>
    <dgm:pt modelId="{04AE0C63-DB5B-4402-839D-BA74FC955A6D}" type="parTrans" cxnId="{65A018EB-C9F2-4C75-BFC7-A636A4578949}">
      <dgm:prSet/>
      <dgm:spPr/>
      <dgm:t>
        <a:bodyPr/>
        <a:lstStyle/>
        <a:p>
          <a:endParaRPr lang="en-GB"/>
        </a:p>
      </dgm:t>
    </dgm:pt>
    <dgm:pt modelId="{631FE595-6104-4559-97C7-CB1E813FAD93}" type="pres">
      <dgm:prSet presAssocID="{ADF2A6F1-2821-4DF3-BA9E-CAA10A6247E1}" presName="Name0" presStyleCnt="0">
        <dgm:presLayoutVars>
          <dgm:dir/>
          <dgm:resizeHandles val="exact"/>
        </dgm:presLayoutVars>
      </dgm:prSet>
      <dgm:spPr/>
    </dgm:pt>
    <dgm:pt modelId="{4904208F-9B49-4F5C-ABCD-9AA6D7577F16}" type="pres">
      <dgm:prSet presAssocID="{ADF2A6F1-2821-4DF3-BA9E-CAA10A6247E1}" presName="vNodes" presStyleCnt="0"/>
      <dgm:spPr/>
    </dgm:pt>
    <dgm:pt modelId="{82469F5B-BEE1-48A3-991F-0A7C669ACC4B}" type="pres">
      <dgm:prSet presAssocID="{ADF2A6F1-2821-4DF3-BA9E-CAA10A6247E1}" presName="lastNode" presStyleLbl="node1" presStyleIdx="0" presStyleCnt="1" custScaleX="217734" custScaleY="216766" custLinFactNeighborX="-63965" custLinFactNeighborY="165">
        <dgm:presLayoutVars>
          <dgm:bulletEnabled val="1"/>
        </dgm:presLayoutVars>
      </dgm:prSet>
      <dgm:spPr/>
    </dgm:pt>
  </dgm:ptLst>
  <dgm:cxnLst>
    <dgm:cxn modelId="{94AE6768-D5E6-4AC1-8070-24B1A117D81F}" type="presOf" srcId="{ADF2A6F1-2821-4DF3-BA9E-CAA10A6247E1}" destId="{631FE595-6104-4559-97C7-CB1E813FAD93}" srcOrd="0" destOrd="0" presId="urn:microsoft.com/office/officeart/2005/8/layout/equation2"/>
    <dgm:cxn modelId="{ED6DE9D1-DD0B-4129-BDDB-74FEC17F64EF}" type="presOf" srcId="{C39A1BF6-FE12-49B0-96D3-817503FB2448}" destId="{82469F5B-BEE1-48A3-991F-0A7C669ACC4B}" srcOrd="0" destOrd="0" presId="urn:microsoft.com/office/officeart/2005/8/layout/equation2"/>
    <dgm:cxn modelId="{65A018EB-C9F2-4C75-BFC7-A636A4578949}" srcId="{ADF2A6F1-2821-4DF3-BA9E-CAA10A6247E1}" destId="{C39A1BF6-FE12-49B0-96D3-817503FB2448}" srcOrd="0" destOrd="0" parTransId="{04AE0C63-DB5B-4402-839D-BA74FC955A6D}" sibTransId="{327B5C51-DB74-475D-A407-4064C55C977D}"/>
    <dgm:cxn modelId="{CF0CB9B6-3BEA-4655-AE81-9EF45C2B98FD}" type="presParOf" srcId="{631FE595-6104-4559-97C7-CB1E813FAD93}" destId="{4904208F-9B49-4F5C-ABCD-9AA6D7577F16}" srcOrd="0" destOrd="0" presId="urn:microsoft.com/office/officeart/2005/8/layout/equation2"/>
    <dgm:cxn modelId="{15BA9B4C-C8F3-46E5-B0AD-2B590D5DFFAF}" type="presParOf" srcId="{631FE595-6104-4559-97C7-CB1E813FAD93}" destId="{82469F5B-BEE1-48A3-991F-0A7C669ACC4B}"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2E823B-0EA5-416B-A236-182C039D22C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AB4D359-3DCF-4E9E-8F56-42B70E7D89CA}">
      <dgm:prSet/>
      <dgm:spPr/>
      <dgm:t>
        <a:bodyPr/>
        <a:lstStyle/>
        <a:p>
          <a:r>
            <a:rPr lang="en-US" b="0" dirty="0"/>
            <a:t>If in the design phase, study the problem, the potential solutions and from there clearly define the solution you want to try out.</a:t>
          </a:r>
          <a:endParaRPr lang="en-US" dirty="0"/>
        </a:p>
      </dgm:t>
    </dgm:pt>
    <dgm:pt modelId="{CD77B4CF-76D2-48E8-98DC-32DFA7CF1894}" type="parTrans" cxnId="{0B44B414-D226-40A8-BF5E-2F38CF575BB5}">
      <dgm:prSet/>
      <dgm:spPr/>
      <dgm:t>
        <a:bodyPr/>
        <a:lstStyle/>
        <a:p>
          <a:endParaRPr lang="en-US"/>
        </a:p>
      </dgm:t>
    </dgm:pt>
    <dgm:pt modelId="{9EFDFA43-49A9-4874-BC87-BD6477F1FE83}" type="sibTrans" cxnId="{0B44B414-D226-40A8-BF5E-2F38CF575BB5}">
      <dgm:prSet/>
      <dgm:spPr/>
      <dgm:t>
        <a:bodyPr/>
        <a:lstStyle/>
        <a:p>
          <a:endParaRPr lang="en-US"/>
        </a:p>
      </dgm:t>
    </dgm:pt>
    <dgm:pt modelId="{49DF5856-DA3B-4A16-AF9A-4E6C245FDD77}">
      <dgm:prSet/>
      <dgm:spPr/>
      <dgm:t>
        <a:bodyPr/>
        <a:lstStyle/>
        <a:p>
          <a:r>
            <a:rPr lang="en-US" dirty="0"/>
            <a:t>If you have a small or quick project to deliver and you’re already delivering, you might want to do a quick short evaluation.</a:t>
          </a:r>
        </a:p>
      </dgm:t>
    </dgm:pt>
    <dgm:pt modelId="{DAEDDEEB-F643-4AFB-B187-A1D48B4FA248}" type="parTrans" cxnId="{9E32FE2C-267A-41AA-BDBA-C114464BD23C}">
      <dgm:prSet/>
      <dgm:spPr/>
      <dgm:t>
        <a:bodyPr/>
        <a:lstStyle/>
        <a:p>
          <a:endParaRPr lang="en-US"/>
        </a:p>
      </dgm:t>
    </dgm:pt>
    <dgm:pt modelId="{A664A319-30D2-4FB6-9FEA-1E37B5D8B823}" type="sibTrans" cxnId="{9E32FE2C-267A-41AA-BDBA-C114464BD23C}">
      <dgm:prSet/>
      <dgm:spPr/>
      <dgm:t>
        <a:bodyPr/>
        <a:lstStyle/>
        <a:p>
          <a:endParaRPr lang="en-US"/>
        </a:p>
      </dgm:t>
    </dgm:pt>
    <dgm:pt modelId="{F9A3B5CD-E962-4C4E-9C09-548045656D62}">
      <dgm:prSet/>
      <dgm:spPr/>
      <dgm:t>
        <a:bodyPr/>
        <a:lstStyle/>
        <a:p>
          <a:r>
            <a:rPr lang="en-US" dirty="0"/>
            <a:t>Once delivering your solution, evaluation could look at whether it was possible to provide as planned, and if so, what are the impacts.</a:t>
          </a:r>
        </a:p>
      </dgm:t>
    </dgm:pt>
    <dgm:pt modelId="{F142C112-B4C5-450F-83A0-419B75A7308B}" type="parTrans" cxnId="{A7489478-201C-4D64-AB85-528B5AB7AE72}">
      <dgm:prSet/>
      <dgm:spPr/>
      <dgm:t>
        <a:bodyPr/>
        <a:lstStyle/>
        <a:p>
          <a:endParaRPr lang="en-US"/>
        </a:p>
      </dgm:t>
    </dgm:pt>
    <dgm:pt modelId="{50099BA8-FC0A-4466-A703-76C004F7AE7D}" type="sibTrans" cxnId="{A7489478-201C-4D64-AB85-528B5AB7AE72}">
      <dgm:prSet/>
      <dgm:spPr/>
      <dgm:t>
        <a:bodyPr/>
        <a:lstStyle/>
        <a:p>
          <a:endParaRPr lang="en-US"/>
        </a:p>
      </dgm:t>
    </dgm:pt>
    <dgm:pt modelId="{28E46A8D-2E05-4AAA-89A7-4D14792F15D3}">
      <dgm:prSet/>
      <dgm:spPr/>
      <dgm:t>
        <a:bodyPr/>
        <a:lstStyle/>
        <a:p>
          <a:r>
            <a:rPr lang="en-US" b="0" dirty="0"/>
            <a:t>If you’re scoping the problem, or your project has a 2+ year time-frame, or you’re delivering something medium/large, complex, ambitious, or expensive, you might want to consider a 3-step evidence journey….</a:t>
          </a:r>
          <a:endParaRPr lang="en-US" dirty="0"/>
        </a:p>
      </dgm:t>
    </dgm:pt>
    <dgm:pt modelId="{8E2BB556-28AF-473D-B0A7-8C0A856B945C}" type="sibTrans" cxnId="{4135530E-A92E-4383-B876-A11C8B9D0365}">
      <dgm:prSet/>
      <dgm:spPr/>
      <dgm:t>
        <a:bodyPr/>
        <a:lstStyle/>
        <a:p>
          <a:endParaRPr lang="en-US"/>
        </a:p>
      </dgm:t>
    </dgm:pt>
    <dgm:pt modelId="{57C0F72F-AA0A-45BF-A4B1-370B75C58B23}" type="parTrans" cxnId="{4135530E-A92E-4383-B876-A11C8B9D0365}">
      <dgm:prSet/>
      <dgm:spPr/>
      <dgm:t>
        <a:bodyPr/>
        <a:lstStyle/>
        <a:p>
          <a:endParaRPr lang="en-US"/>
        </a:p>
      </dgm:t>
    </dgm:pt>
    <dgm:pt modelId="{C1BF9724-EEF4-4921-911C-F606E91216CE}" type="pres">
      <dgm:prSet presAssocID="{FB2E823B-0EA5-416B-A236-182C039D22C4}" presName="root" presStyleCnt="0">
        <dgm:presLayoutVars>
          <dgm:dir/>
          <dgm:resizeHandles val="exact"/>
        </dgm:presLayoutVars>
      </dgm:prSet>
      <dgm:spPr/>
    </dgm:pt>
    <dgm:pt modelId="{8D8BB002-D52E-4916-98DF-FC64E3E1C1DA}" type="pres">
      <dgm:prSet presAssocID="{FB2E823B-0EA5-416B-A236-182C039D22C4}" presName="container" presStyleCnt="0">
        <dgm:presLayoutVars>
          <dgm:dir/>
          <dgm:resizeHandles val="exact"/>
        </dgm:presLayoutVars>
      </dgm:prSet>
      <dgm:spPr/>
    </dgm:pt>
    <dgm:pt modelId="{228D4B98-C041-45BF-99E5-98A8901A7169}" type="pres">
      <dgm:prSet presAssocID="{0AB4D359-3DCF-4E9E-8F56-42B70E7D89CA}" presName="compNode" presStyleCnt="0"/>
      <dgm:spPr/>
    </dgm:pt>
    <dgm:pt modelId="{6C6E85F3-B1E8-4722-B852-ED7ED571661D}" type="pres">
      <dgm:prSet presAssocID="{0AB4D359-3DCF-4E9E-8F56-42B70E7D89CA}" presName="iconBgRect" presStyleLbl="bgShp" presStyleIdx="0" presStyleCnt="4"/>
      <dgm:spPr>
        <a:solidFill>
          <a:srgbClr val="C3D3E5"/>
        </a:solidFill>
      </dgm:spPr>
    </dgm:pt>
    <dgm:pt modelId="{9146A5AB-8011-4495-918D-96B216C2DB34}" type="pres">
      <dgm:prSet presAssocID="{0AB4D359-3DCF-4E9E-8F56-42B70E7D89CA}"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3DEA6265-DAB4-40FD-A332-D89310933946}" type="pres">
      <dgm:prSet presAssocID="{0AB4D359-3DCF-4E9E-8F56-42B70E7D89CA}" presName="spaceRect" presStyleCnt="0"/>
      <dgm:spPr/>
    </dgm:pt>
    <dgm:pt modelId="{0168FA46-2B2C-4119-A06C-0EAD4F31A145}" type="pres">
      <dgm:prSet presAssocID="{0AB4D359-3DCF-4E9E-8F56-42B70E7D89CA}" presName="textRect" presStyleLbl="revTx" presStyleIdx="0" presStyleCnt="4">
        <dgm:presLayoutVars>
          <dgm:chMax val="1"/>
          <dgm:chPref val="1"/>
        </dgm:presLayoutVars>
      </dgm:prSet>
      <dgm:spPr/>
    </dgm:pt>
    <dgm:pt modelId="{3D555784-D3A2-4D8B-B255-E5D60E8D7D00}" type="pres">
      <dgm:prSet presAssocID="{9EFDFA43-49A9-4874-BC87-BD6477F1FE83}" presName="sibTrans" presStyleLbl="sibTrans2D1" presStyleIdx="0" presStyleCnt="0"/>
      <dgm:spPr/>
    </dgm:pt>
    <dgm:pt modelId="{13142746-0606-4BE1-88B8-B28D151D9980}" type="pres">
      <dgm:prSet presAssocID="{49DF5856-DA3B-4A16-AF9A-4E6C245FDD77}" presName="compNode" presStyleCnt="0"/>
      <dgm:spPr/>
    </dgm:pt>
    <dgm:pt modelId="{0F6805F0-4166-403B-A690-014506BEBAB9}" type="pres">
      <dgm:prSet presAssocID="{49DF5856-DA3B-4A16-AF9A-4E6C245FDD77}" presName="iconBgRect" presStyleLbl="bgShp" presStyleIdx="1" presStyleCnt="4"/>
      <dgm:spPr>
        <a:solidFill>
          <a:srgbClr val="C3D3E5"/>
        </a:solidFill>
      </dgm:spPr>
    </dgm:pt>
    <dgm:pt modelId="{EB93A386-8BB1-4AEC-8D6A-CEFD235737B5}" type="pres">
      <dgm:prSet presAssocID="{49DF5856-DA3B-4A16-AF9A-4E6C245FDD7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25896B0-1523-41AD-AC1D-DB5F1432B088}" type="pres">
      <dgm:prSet presAssocID="{49DF5856-DA3B-4A16-AF9A-4E6C245FDD77}" presName="spaceRect" presStyleCnt="0"/>
      <dgm:spPr/>
    </dgm:pt>
    <dgm:pt modelId="{A970E19C-429F-4D3C-A2BD-2B746A91410B}" type="pres">
      <dgm:prSet presAssocID="{49DF5856-DA3B-4A16-AF9A-4E6C245FDD77}" presName="textRect" presStyleLbl="revTx" presStyleIdx="1" presStyleCnt="4">
        <dgm:presLayoutVars>
          <dgm:chMax val="1"/>
          <dgm:chPref val="1"/>
        </dgm:presLayoutVars>
      </dgm:prSet>
      <dgm:spPr/>
    </dgm:pt>
    <dgm:pt modelId="{8A244F7A-553C-4982-A16F-F8B8FB86F542}" type="pres">
      <dgm:prSet presAssocID="{A664A319-30D2-4FB6-9FEA-1E37B5D8B823}" presName="sibTrans" presStyleLbl="sibTrans2D1" presStyleIdx="0" presStyleCnt="0"/>
      <dgm:spPr/>
    </dgm:pt>
    <dgm:pt modelId="{2C8CB5CC-4E78-4E31-BF1D-3EF92926B543}" type="pres">
      <dgm:prSet presAssocID="{F9A3B5CD-E962-4C4E-9C09-548045656D62}" presName="compNode" presStyleCnt="0"/>
      <dgm:spPr/>
    </dgm:pt>
    <dgm:pt modelId="{D2F3BE19-ED39-4D21-ACCD-74F9D48F62FB}" type="pres">
      <dgm:prSet presAssocID="{F9A3B5CD-E962-4C4E-9C09-548045656D62}" presName="iconBgRect" presStyleLbl="bgShp" presStyleIdx="2" presStyleCnt="4"/>
      <dgm:spPr>
        <a:solidFill>
          <a:srgbClr val="C3D3E5"/>
        </a:solidFill>
      </dgm:spPr>
    </dgm:pt>
    <dgm:pt modelId="{923B3697-DDB7-412D-AAC1-88023C93F83D}" type="pres">
      <dgm:prSet presAssocID="{F9A3B5CD-E962-4C4E-9C09-548045656D6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4C4AEE96-AA42-4C9E-A94B-C1B7B64EF7A7}" type="pres">
      <dgm:prSet presAssocID="{F9A3B5CD-E962-4C4E-9C09-548045656D62}" presName="spaceRect" presStyleCnt="0"/>
      <dgm:spPr/>
    </dgm:pt>
    <dgm:pt modelId="{AAC3E1EF-A50C-4640-B41C-9788BDA963A2}" type="pres">
      <dgm:prSet presAssocID="{F9A3B5CD-E962-4C4E-9C09-548045656D62}" presName="textRect" presStyleLbl="revTx" presStyleIdx="2" presStyleCnt="4">
        <dgm:presLayoutVars>
          <dgm:chMax val="1"/>
          <dgm:chPref val="1"/>
        </dgm:presLayoutVars>
      </dgm:prSet>
      <dgm:spPr/>
    </dgm:pt>
    <dgm:pt modelId="{95A7DAB3-8399-4FC3-BB8C-73C1A28C6E5E}" type="pres">
      <dgm:prSet presAssocID="{50099BA8-FC0A-4466-A703-76C004F7AE7D}" presName="sibTrans" presStyleLbl="sibTrans2D1" presStyleIdx="0" presStyleCnt="0"/>
      <dgm:spPr/>
    </dgm:pt>
    <dgm:pt modelId="{C27C4059-9E88-42C8-88C2-38AAA7EE3E6C}" type="pres">
      <dgm:prSet presAssocID="{28E46A8D-2E05-4AAA-89A7-4D14792F15D3}" presName="compNode" presStyleCnt="0"/>
      <dgm:spPr/>
    </dgm:pt>
    <dgm:pt modelId="{DC072401-BDB0-406E-9398-048BE6C6DCC1}" type="pres">
      <dgm:prSet presAssocID="{28E46A8D-2E05-4AAA-89A7-4D14792F15D3}" presName="iconBgRect" presStyleLbl="bgShp" presStyleIdx="3" presStyleCnt="4"/>
      <dgm:spPr>
        <a:solidFill>
          <a:srgbClr val="C3D3E5"/>
        </a:solidFill>
      </dgm:spPr>
    </dgm:pt>
    <dgm:pt modelId="{A09EBE80-D28C-4F46-9501-19CB4EB4F196}" type="pres">
      <dgm:prSet presAssocID="{28E46A8D-2E05-4AAA-89A7-4D14792F15D3}" presName="iconRect" presStyleLbl="node1" presStyleIdx="3" presStyleCnt="4" custScaleX="109992" custScaleY="11947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spiration outline"/>
        </a:ext>
      </dgm:extLst>
    </dgm:pt>
    <dgm:pt modelId="{A273D321-4C5B-42B9-A22C-0B256978BFB1}" type="pres">
      <dgm:prSet presAssocID="{28E46A8D-2E05-4AAA-89A7-4D14792F15D3}" presName="spaceRect" presStyleCnt="0"/>
      <dgm:spPr/>
    </dgm:pt>
    <dgm:pt modelId="{D52DDC36-7D30-40DE-8F2E-74147C695544}" type="pres">
      <dgm:prSet presAssocID="{28E46A8D-2E05-4AAA-89A7-4D14792F15D3}" presName="textRect" presStyleLbl="revTx" presStyleIdx="3" presStyleCnt="4">
        <dgm:presLayoutVars>
          <dgm:chMax val="1"/>
          <dgm:chPref val="1"/>
        </dgm:presLayoutVars>
      </dgm:prSet>
      <dgm:spPr/>
    </dgm:pt>
  </dgm:ptLst>
  <dgm:cxnLst>
    <dgm:cxn modelId="{4135530E-A92E-4383-B876-A11C8B9D0365}" srcId="{FB2E823B-0EA5-416B-A236-182C039D22C4}" destId="{28E46A8D-2E05-4AAA-89A7-4D14792F15D3}" srcOrd="3" destOrd="0" parTransId="{57C0F72F-AA0A-45BF-A4B1-370B75C58B23}" sibTransId="{8E2BB556-28AF-473D-B0A7-8C0A856B945C}"/>
    <dgm:cxn modelId="{0B44B414-D226-40A8-BF5E-2F38CF575BB5}" srcId="{FB2E823B-0EA5-416B-A236-182C039D22C4}" destId="{0AB4D359-3DCF-4E9E-8F56-42B70E7D89CA}" srcOrd="0" destOrd="0" parTransId="{CD77B4CF-76D2-48E8-98DC-32DFA7CF1894}" sibTransId="{9EFDFA43-49A9-4874-BC87-BD6477F1FE83}"/>
    <dgm:cxn modelId="{9E32FE2C-267A-41AA-BDBA-C114464BD23C}" srcId="{FB2E823B-0EA5-416B-A236-182C039D22C4}" destId="{49DF5856-DA3B-4A16-AF9A-4E6C245FDD77}" srcOrd="1" destOrd="0" parTransId="{DAEDDEEB-F643-4AFB-B187-A1D48B4FA248}" sibTransId="{A664A319-30D2-4FB6-9FEA-1E37B5D8B823}"/>
    <dgm:cxn modelId="{A7489478-201C-4D64-AB85-528B5AB7AE72}" srcId="{FB2E823B-0EA5-416B-A236-182C039D22C4}" destId="{F9A3B5CD-E962-4C4E-9C09-548045656D62}" srcOrd="2" destOrd="0" parTransId="{F142C112-B4C5-450F-83A0-419B75A7308B}" sibTransId="{50099BA8-FC0A-4466-A703-76C004F7AE7D}"/>
    <dgm:cxn modelId="{51D1E894-83CA-43A8-A0E4-1806831E6FA8}" type="presOf" srcId="{0AB4D359-3DCF-4E9E-8F56-42B70E7D89CA}" destId="{0168FA46-2B2C-4119-A06C-0EAD4F31A145}" srcOrd="0" destOrd="0" presId="urn:microsoft.com/office/officeart/2018/2/layout/IconCircleList"/>
    <dgm:cxn modelId="{C41073D3-2C1D-4A4B-9E57-44F010F65898}" type="presOf" srcId="{A664A319-30D2-4FB6-9FEA-1E37B5D8B823}" destId="{8A244F7A-553C-4982-A16F-F8B8FB86F542}" srcOrd="0" destOrd="0" presId="urn:microsoft.com/office/officeart/2018/2/layout/IconCircleList"/>
    <dgm:cxn modelId="{57F311DB-ED2F-45D0-804E-FB2C4E67B896}" type="presOf" srcId="{49DF5856-DA3B-4A16-AF9A-4E6C245FDD77}" destId="{A970E19C-429F-4D3C-A2BD-2B746A91410B}" srcOrd="0" destOrd="0" presId="urn:microsoft.com/office/officeart/2018/2/layout/IconCircleList"/>
    <dgm:cxn modelId="{1D56DFDD-DC32-49F8-9FD2-794D1FDA1054}" type="presOf" srcId="{50099BA8-FC0A-4466-A703-76C004F7AE7D}" destId="{95A7DAB3-8399-4FC3-BB8C-73C1A28C6E5E}" srcOrd="0" destOrd="0" presId="urn:microsoft.com/office/officeart/2018/2/layout/IconCircleList"/>
    <dgm:cxn modelId="{C13224E3-F085-4A63-A1E0-29D14E168292}" type="presOf" srcId="{F9A3B5CD-E962-4C4E-9C09-548045656D62}" destId="{AAC3E1EF-A50C-4640-B41C-9788BDA963A2}" srcOrd="0" destOrd="0" presId="urn:microsoft.com/office/officeart/2018/2/layout/IconCircleList"/>
    <dgm:cxn modelId="{F4C67DEE-0751-4AF0-99DB-C305D73E1229}" type="presOf" srcId="{9EFDFA43-49A9-4874-BC87-BD6477F1FE83}" destId="{3D555784-D3A2-4D8B-B255-E5D60E8D7D00}" srcOrd="0" destOrd="0" presId="urn:microsoft.com/office/officeart/2018/2/layout/IconCircleList"/>
    <dgm:cxn modelId="{46022FFC-5E70-4253-A0A1-6DD48CEFC87B}" type="presOf" srcId="{FB2E823B-0EA5-416B-A236-182C039D22C4}" destId="{C1BF9724-EEF4-4921-911C-F606E91216CE}" srcOrd="0" destOrd="0" presId="urn:microsoft.com/office/officeart/2018/2/layout/IconCircleList"/>
    <dgm:cxn modelId="{AA0201FE-5920-40D4-82A3-EDC017BACD38}" type="presOf" srcId="{28E46A8D-2E05-4AAA-89A7-4D14792F15D3}" destId="{D52DDC36-7D30-40DE-8F2E-74147C695544}" srcOrd="0" destOrd="0" presId="urn:microsoft.com/office/officeart/2018/2/layout/IconCircleList"/>
    <dgm:cxn modelId="{7933A772-37AC-4ED2-9EF0-4C5076F281BD}" type="presParOf" srcId="{C1BF9724-EEF4-4921-911C-F606E91216CE}" destId="{8D8BB002-D52E-4916-98DF-FC64E3E1C1DA}" srcOrd="0" destOrd="0" presId="urn:microsoft.com/office/officeart/2018/2/layout/IconCircleList"/>
    <dgm:cxn modelId="{46EB5139-F650-4D29-B6A7-DC9C832400E4}" type="presParOf" srcId="{8D8BB002-D52E-4916-98DF-FC64E3E1C1DA}" destId="{228D4B98-C041-45BF-99E5-98A8901A7169}" srcOrd="0" destOrd="0" presId="urn:microsoft.com/office/officeart/2018/2/layout/IconCircleList"/>
    <dgm:cxn modelId="{38A3A19C-203B-4195-A469-C1D0B2CC7336}" type="presParOf" srcId="{228D4B98-C041-45BF-99E5-98A8901A7169}" destId="{6C6E85F3-B1E8-4722-B852-ED7ED571661D}" srcOrd="0" destOrd="0" presId="urn:microsoft.com/office/officeart/2018/2/layout/IconCircleList"/>
    <dgm:cxn modelId="{A787F4BC-B00C-4993-9A01-7A1CD2D97D58}" type="presParOf" srcId="{228D4B98-C041-45BF-99E5-98A8901A7169}" destId="{9146A5AB-8011-4495-918D-96B216C2DB34}" srcOrd="1" destOrd="0" presId="urn:microsoft.com/office/officeart/2018/2/layout/IconCircleList"/>
    <dgm:cxn modelId="{E9CB8905-FB48-4194-9990-3D0E496FB6AB}" type="presParOf" srcId="{228D4B98-C041-45BF-99E5-98A8901A7169}" destId="{3DEA6265-DAB4-40FD-A332-D89310933946}" srcOrd="2" destOrd="0" presId="urn:microsoft.com/office/officeart/2018/2/layout/IconCircleList"/>
    <dgm:cxn modelId="{DC0419D2-12C3-40FA-8102-624CD1037B33}" type="presParOf" srcId="{228D4B98-C041-45BF-99E5-98A8901A7169}" destId="{0168FA46-2B2C-4119-A06C-0EAD4F31A145}" srcOrd="3" destOrd="0" presId="urn:microsoft.com/office/officeart/2018/2/layout/IconCircleList"/>
    <dgm:cxn modelId="{2C0DF408-4EB0-429D-A732-26331958EAE2}" type="presParOf" srcId="{8D8BB002-D52E-4916-98DF-FC64E3E1C1DA}" destId="{3D555784-D3A2-4D8B-B255-E5D60E8D7D00}" srcOrd="1" destOrd="0" presId="urn:microsoft.com/office/officeart/2018/2/layout/IconCircleList"/>
    <dgm:cxn modelId="{E0E5C8EC-8EBB-47E3-80AC-FFBC9624E4AC}" type="presParOf" srcId="{8D8BB002-D52E-4916-98DF-FC64E3E1C1DA}" destId="{13142746-0606-4BE1-88B8-B28D151D9980}" srcOrd="2" destOrd="0" presId="urn:microsoft.com/office/officeart/2018/2/layout/IconCircleList"/>
    <dgm:cxn modelId="{CBE5D429-9745-4B08-830A-C899AB0DDF72}" type="presParOf" srcId="{13142746-0606-4BE1-88B8-B28D151D9980}" destId="{0F6805F0-4166-403B-A690-014506BEBAB9}" srcOrd="0" destOrd="0" presId="urn:microsoft.com/office/officeart/2018/2/layout/IconCircleList"/>
    <dgm:cxn modelId="{623AA2D1-8FBA-4677-84BF-9ABEBE6C802C}" type="presParOf" srcId="{13142746-0606-4BE1-88B8-B28D151D9980}" destId="{EB93A386-8BB1-4AEC-8D6A-CEFD235737B5}" srcOrd="1" destOrd="0" presId="urn:microsoft.com/office/officeart/2018/2/layout/IconCircleList"/>
    <dgm:cxn modelId="{FDC4399A-5F82-4C2A-A29F-E15652138238}" type="presParOf" srcId="{13142746-0606-4BE1-88B8-B28D151D9980}" destId="{D25896B0-1523-41AD-AC1D-DB5F1432B088}" srcOrd="2" destOrd="0" presId="urn:microsoft.com/office/officeart/2018/2/layout/IconCircleList"/>
    <dgm:cxn modelId="{7E66FE8C-5D13-4646-AF5A-43E6561A2C93}" type="presParOf" srcId="{13142746-0606-4BE1-88B8-B28D151D9980}" destId="{A970E19C-429F-4D3C-A2BD-2B746A91410B}" srcOrd="3" destOrd="0" presId="urn:microsoft.com/office/officeart/2018/2/layout/IconCircleList"/>
    <dgm:cxn modelId="{9C8DDAEA-FD19-4391-B468-527993964BBB}" type="presParOf" srcId="{8D8BB002-D52E-4916-98DF-FC64E3E1C1DA}" destId="{8A244F7A-553C-4982-A16F-F8B8FB86F542}" srcOrd="3" destOrd="0" presId="urn:microsoft.com/office/officeart/2018/2/layout/IconCircleList"/>
    <dgm:cxn modelId="{7A153A86-3208-4EAA-9BAB-4D3C7BABA562}" type="presParOf" srcId="{8D8BB002-D52E-4916-98DF-FC64E3E1C1DA}" destId="{2C8CB5CC-4E78-4E31-BF1D-3EF92926B543}" srcOrd="4" destOrd="0" presId="urn:microsoft.com/office/officeart/2018/2/layout/IconCircleList"/>
    <dgm:cxn modelId="{4FF0D720-8AC2-4DED-BCAC-CD0ADDF09E68}" type="presParOf" srcId="{2C8CB5CC-4E78-4E31-BF1D-3EF92926B543}" destId="{D2F3BE19-ED39-4D21-ACCD-74F9D48F62FB}" srcOrd="0" destOrd="0" presId="urn:microsoft.com/office/officeart/2018/2/layout/IconCircleList"/>
    <dgm:cxn modelId="{25746665-754B-412C-B6BF-FF5686CF6AD3}" type="presParOf" srcId="{2C8CB5CC-4E78-4E31-BF1D-3EF92926B543}" destId="{923B3697-DDB7-412D-AAC1-88023C93F83D}" srcOrd="1" destOrd="0" presId="urn:microsoft.com/office/officeart/2018/2/layout/IconCircleList"/>
    <dgm:cxn modelId="{7DDCB094-58AF-4EBC-B6AC-DEFCF6A9A2DB}" type="presParOf" srcId="{2C8CB5CC-4E78-4E31-BF1D-3EF92926B543}" destId="{4C4AEE96-AA42-4C9E-A94B-C1B7B64EF7A7}" srcOrd="2" destOrd="0" presId="urn:microsoft.com/office/officeart/2018/2/layout/IconCircleList"/>
    <dgm:cxn modelId="{8DC53E17-A73B-4E12-8CAC-7D571628E1FC}" type="presParOf" srcId="{2C8CB5CC-4E78-4E31-BF1D-3EF92926B543}" destId="{AAC3E1EF-A50C-4640-B41C-9788BDA963A2}" srcOrd="3" destOrd="0" presId="urn:microsoft.com/office/officeart/2018/2/layout/IconCircleList"/>
    <dgm:cxn modelId="{CF5EADA5-9301-4635-A24D-9237765A1666}" type="presParOf" srcId="{8D8BB002-D52E-4916-98DF-FC64E3E1C1DA}" destId="{95A7DAB3-8399-4FC3-BB8C-73C1A28C6E5E}" srcOrd="5" destOrd="0" presId="urn:microsoft.com/office/officeart/2018/2/layout/IconCircleList"/>
    <dgm:cxn modelId="{BAED3542-9082-475A-BBDB-57AC7713D54A}" type="presParOf" srcId="{8D8BB002-D52E-4916-98DF-FC64E3E1C1DA}" destId="{C27C4059-9E88-42C8-88C2-38AAA7EE3E6C}" srcOrd="6" destOrd="0" presId="urn:microsoft.com/office/officeart/2018/2/layout/IconCircleList"/>
    <dgm:cxn modelId="{DB8520F1-20EC-47FC-9B0E-060405AFE6E1}" type="presParOf" srcId="{C27C4059-9E88-42C8-88C2-38AAA7EE3E6C}" destId="{DC072401-BDB0-406E-9398-048BE6C6DCC1}" srcOrd="0" destOrd="0" presId="urn:microsoft.com/office/officeart/2018/2/layout/IconCircleList"/>
    <dgm:cxn modelId="{77F39BBA-D33F-47A3-B7E6-45F2BDD4E536}" type="presParOf" srcId="{C27C4059-9E88-42C8-88C2-38AAA7EE3E6C}" destId="{A09EBE80-D28C-4F46-9501-19CB4EB4F196}" srcOrd="1" destOrd="0" presId="urn:microsoft.com/office/officeart/2018/2/layout/IconCircleList"/>
    <dgm:cxn modelId="{7F140299-E6AF-4EA1-9084-BF1CA32F65F0}" type="presParOf" srcId="{C27C4059-9E88-42C8-88C2-38AAA7EE3E6C}" destId="{A273D321-4C5B-42B9-A22C-0B256978BFB1}" srcOrd="2" destOrd="0" presId="urn:microsoft.com/office/officeart/2018/2/layout/IconCircleList"/>
    <dgm:cxn modelId="{93A7E2B3-C89F-42A6-9F14-5575B5BED98B}" type="presParOf" srcId="{C27C4059-9E88-42C8-88C2-38AAA7EE3E6C}" destId="{D52DDC36-7D30-40DE-8F2E-74147C69554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9F5B-BEE1-48A3-991F-0A7C669ACC4B}">
      <dsp:nvSpPr>
        <dsp:cNvPr id="0" name=""/>
        <dsp:cNvSpPr/>
      </dsp:nvSpPr>
      <dsp:spPr>
        <a:xfrm>
          <a:off x="1284528" y="1726"/>
          <a:ext cx="3876764" cy="3859529"/>
        </a:xfrm>
        <a:prstGeom prst="ellipse">
          <a:avLst/>
        </a:prstGeom>
        <a:solidFill>
          <a:srgbClr val="1A55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dirty="0">
            <a:solidFill>
              <a:schemeClr val="accent4">
                <a:lumMod val="60000"/>
                <a:lumOff val="40000"/>
              </a:schemeClr>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GB" sz="1800" b="1" kern="1200" dirty="0">
            <a:solidFill>
              <a:schemeClr val="accent4">
                <a:lumMod val="60000"/>
                <a:lumOff val="40000"/>
              </a:schemeClr>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GB" sz="2000" b="1" kern="1200" dirty="0">
              <a:solidFill>
                <a:srgbClr val="002060"/>
              </a:solidFill>
              <a:latin typeface="Arial" panose="020B0604020202020204" pitchFamily="34" charset="0"/>
              <a:cs typeface="Arial" panose="020B0604020202020204" pitchFamily="34" charset="0"/>
            </a:rPr>
            <a:t>Evaluation</a:t>
          </a:r>
        </a:p>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Key question: </a:t>
          </a:r>
          <a:r>
            <a:rPr lang="en-GB" sz="1600" kern="1200" dirty="0">
              <a:solidFill>
                <a:schemeClr val="bg1"/>
              </a:solidFill>
              <a:latin typeface="Arial" panose="020B0604020202020204" pitchFamily="34" charset="0"/>
              <a:cs typeface="Arial" panose="020B0604020202020204" pitchFamily="34" charset="0"/>
            </a:rPr>
            <a:t>Will/ did the intervention succeed, and </a:t>
          </a:r>
          <a:r>
            <a:rPr lang="en-GB" sz="1600" u="sng" kern="1200" dirty="0">
              <a:solidFill>
                <a:schemeClr val="bg1"/>
              </a:solidFill>
              <a:latin typeface="Arial" panose="020B0604020202020204" pitchFamily="34" charset="0"/>
              <a:cs typeface="Arial" panose="020B0604020202020204" pitchFamily="34" charset="0"/>
            </a:rPr>
            <a:t>why</a:t>
          </a:r>
          <a:r>
            <a:rPr lang="en-GB" sz="1600" kern="1200" dirty="0">
              <a:solidFill>
                <a:schemeClr val="bg1"/>
              </a:solidFill>
              <a:latin typeface="Arial" panose="020B0604020202020204" pitchFamily="34" charset="0"/>
              <a:cs typeface="Arial" panose="020B0604020202020204" pitchFamily="34" charset="0"/>
            </a:rPr>
            <a:t>?</a:t>
          </a:r>
          <a:endParaRPr lang="en-GB" sz="1600" b="1" kern="1200" dirty="0">
            <a:solidFill>
              <a:schemeClr val="bg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GB" sz="1400" b="1"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Focusses on: </a:t>
          </a:r>
        </a:p>
        <a:p>
          <a:pPr marL="0" lvl="0" indent="0" algn="ctr" defTabSz="8001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 Comparing selected metrics before and after an intervention takes place;</a:t>
          </a:r>
        </a:p>
        <a:p>
          <a:pPr marL="0" lvl="0" indent="0" algn="ctr" defTabSz="8001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 Deciding whether change has occurred or not, and whether this is attributable to the intervention; </a:t>
          </a:r>
        </a:p>
        <a:p>
          <a:pPr marL="0" lvl="0" indent="0" algn="ctr" defTabSz="8001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 Learning lessons to improve practice and decision-making</a:t>
          </a:r>
        </a:p>
        <a:p>
          <a:pPr marL="0" lvl="0" indent="0" algn="l" defTabSz="800100">
            <a:lnSpc>
              <a:spcPct val="90000"/>
            </a:lnSpc>
            <a:spcBef>
              <a:spcPct val="0"/>
            </a:spcBef>
            <a:spcAft>
              <a:spcPct val="35000"/>
            </a:spcAft>
            <a:buNone/>
          </a:pPr>
          <a:endParaRPr lang="en-GB" sz="1500" kern="1200" dirty="0">
            <a:solidFill>
              <a:schemeClr val="tx1"/>
            </a:solidFill>
          </a:endParaRPr>
        </a:p>
        <a:p>
          <a:pPr marL="0" lvl="0" indent="0" algn="l" defTabSz="800100">
            <a:lnSpc>
              <a:spcPct val="90000"/>
            </a:lnSpc>
            <a:spcBef>
              <a:spcPct val="0"/>
            </a:spcBef>
            <a:spcAft>
              <a:spcPct val="35000"/>
            </a:spcAft>
            <a:buNone/>
          </a:pPr>
          <a:endParaRPr lang="en-GB" sz="1500" kern="1200" dirty="0">
            <a:solidFill>
              <a:schemeClr val="tx1"/>
            </a:solidFill>
          </a:endParaRPr>
        </a:p>
        <a:p>
          <a:pPr marL="0" lvl="0" indent="0" algn="l" defTabSz="800100">
            <a:lnSpc>
              <a:spcPct val="90000"/>
            </a:lnSpc>
            <a:spcBef>
              <a:spcPct val="0"/>
            </a:spcBef>
            <a:spcAft>
              <a:spcPct val="35000"/>
            </a:spcAft>
            <a:buNone/>
          </a:pPr>
          <a:endParaRPr lang="en-GB" sz="1600" kern="1200" dirty="0"/>
        </a:p>
      </dsp:txBody>
      <dsp:txXfrm>
        <a:off x="1852267" y="566941"/>
        <a:ext cx="2741286" cy="2729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E85F3-B1E8-4722-B852-ED7ED571661D}">
      <dsp:nvSpPr>
        <dsp:cNvPr id="0" name=""/>
        <dsp:cNvSpPr/>
      </dsp:nvSpPr>
      <dsp:spPr>
        <a:xfrm>
          <a:off x="47061" y="155033"/>
          <a:ext cx="1487201" cy="1487201"/>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146A5AB-8011-4495-918D-96B216C2DB34}">
      <dsp:nvSpPr>
        <dsp:cNvPr id="0" name=""/>
        <dsp:cNvSpPr/>
      </dsp:nvSpPr>
      <dsp:spPr>
        <a:xfrm>
          <a:off x="359374" y="467345"/>
          <a:ext cx="862576" cy="86257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8FA46-2B2C-4119-A06C-0EAD4F31A145}">
      <dsp:nvSpPr>
        <dsp:cNvPr id="0" name=""/>
        <dsp:cNvSpPr/>
      </dsp:nvSpPr>
      <dsp:spPr>
        <a:xfrm>
          <a:off x="1852948" y="155033"/>
          <a:ext cx="3505545" cy="148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dirty="0"/>
            <a:t>If in the design phase, study the problem, the potential solutions and from there clearly define the solution you want to try out.</a:t>
          </a:r>
          <a:endParaRPr lang="en-US" sz="1700" kern="1200" dirty="0"/>
        </a:p>
      </dsp:txBody>
      <dsp:txXfrm>
        <a:off x="1852948" y="155033"/>
        <a:ext cx="3505545" cy="1487201"/>
      </dsp:txXfrm>
    </dsp:sp>
    <dsp:sp modelId="{0F6805F0-4166-403B-A690-014506BEBAB9}">
      <dsp:nvSpPr>
        <dsp:cNvPr id="0" name=""/>
        <dsp:cNvSpPr/>
      </dsp:nvSpPr>
      <dsp:spPr>
        <a:xfrm>
          <a:off x="5969308" y="155033"/>
          <a:ext cx="1487201" cy="1487201"/>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EB93A386-8BB1-4AEC-8D6A-CEFD235737B5}">
      <dsp:nvSpPr>
        <dsp:cNvPr id="0" name=""/>
        <dsp:cNvSpPr/>
      </dsp:nvSpPr>
      <dsp:spPr>
        <a:xfrm>
          <a:off x="6281621" y="467345"/>
          <a:ext cx="862576" cy="862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0E19C-429F-4D3C-A2BD-2B746A91410B}">
      <dsp:nvSpPr>
        <dsp:cNvPr id="0" name=""/>
        <dsp:cNvSpPr/>
      </dsp:nvSpPr>
      <dsp:spPr>
        <a:xfrm>
          <a:off x="7775195" y="155033"/>
          <a:ext cx="3505545" cy="148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If you have a small or quick project to deliver and you’re already delivering, you might want to do a quick short evaluation.</a:t>
          </a:r>
        </a:p>
      </dsp:txBody>
      <dsp:txXfrm>
        <a:off x="7775195" y="155033"/>
        <a:ext cx="3505545" cy="1487201"/>
      </dsp:txXfrm>
    </dsp:sp>
    <dsp:sp modelId="{D2F3BE19-ED39-4D21-ACCD-74F9D48F62FB}">
      <dsp:nvSpPr>
        <dsp:cNvPr id="0" name=""/>
        <dsp:cNvSpPr/>
      </dsp:nvSpPr>
      <dsp:spPr>
        <a:xfrm>
          <a:off x="47061" y="2314956"/>
          <a:ext cx="1487201" cy="1487201"/>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23B3697-DDB7-412D-AAC1-88023C93F83D}">
      <dsp:nvSpPr>
        <dsp:cNvPr id="0" name=""/>
        <dsp:cNvSpPr/>
      </dsp:nvSpPr>
      <dsp:spPr>
        <a:xfrm>
          <a:off x="359374" y="2627268"/>
          <a:ext cx="862576" cy="8625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3E1EF-A50C-4640-B41C-9788BDA963A2}">
      <dsp:nvSpPr>
        <dsp:cNvPr id="0" name=""/>
        <dsp:cNvSpPr/>
      </dsp:nvSpPr>
      <dsp:spPr>
        <a:xfrm>
          <a:off x="1852948" y="2314956"/>
          <a:ext cx="3505545" cy="148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Once delivering your solution, evaluation could look at whether it was possible to provide as planned, and if so, what are the impacts.</a:t>
          </a:r>
        </a:p>
      </dsp:txBody>
      <dsp:txXfrm>
        <a:off x="1852948" y="2314956"/>
        <a:ext cx="3505545" cy="1487201"/>
      </dsp:txXfrm>
    </dsp:sp>
    <dsp:sp modelId="{DC072401-BDB0-406E-9398-048BE6C6DCC1}">
      <dsp:nvSpPr>
        <dsp:cNvPr id="0" name=""/>
        <dsp:cNvSpPr/>
      </dsp:nvSpPr>
      <dsp:spPr>
        <a:xfrm>
          <a:off x="5969308" y="2314956"/>
          <a:ext cx="1487201" cy="1487201"/>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A09EBE80-D28C-4F46-9501-19CB4EB4F196}">
      <dsp:nvSpPr>
        <dsp:cNvPr id="0" name=""/>
        <dsp:cNvSpPr/>
      </dsp:nvSpPr>
      <dsp:spPr>
        <a:xfrm>
          <a:off x="6238526" y="2543271"/>
          <a:ext cx="948765" cy="10305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DDC36-7D30-40DE-8F2E-74147C695544}">
      <dsp:nvSpPr>
        <dsp:cNvPr id="0" name=""/>
        <dsp:cNvSpPr/>
      </dsp:nvSpPr>
      <dsp:spPr>
        <a:xfrm>
          <a:off x="7775195" y="2314956"/>
          <a:ext cx="3505545" cy="148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dirty="0"/>
            <a:t>If you’re scoping the problem, or your project has a 2+ year time-frame, or you’re delivering something medium/large, complex, ambitious, or expensive, you might want to consider a 3-step evidence journey….</a:t>
          </a:r>
          <a:endParaRPr lang="en-US" sz="1700" kern="1200" dirty="0"/>
        </a:p>
      </dsp:txBody>
      <dsp:txXfrm>
        <a:off x="7775195" y="2314956"/>
        <a:ext cx="3505545" cy="148720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F294-6CE1-4EDD-8978-21B84BB05070}"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DA546-78BF-4EE9-A3D0-4811CB3FAFE9}" type="slidenum">
              <a:rPr lang="en-GB" smtClean="0"/>
              <a:t>‹#›</a:t>
            </a:fld>
            <a:endParaRPr lang="en-GB"/>
          </a:p>
        </p:txBody>
      </p:sp>
    </p:spTree>
    <p:extLst>
      <p:ext uri="{BB962C8B-B14F-4D97-AF65-F5344CB8AC3E}">
        <p14:creationId xmlns:p14="http://schemas.microsoft.com/office/powerpoint/2010/main" val="159995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DA546-78BF-4EE9-A3D0-4811CB3FAFE9}" type="slidenum">
              <a:rPr lang="en-GB" smtClean="0"/>
              <a:t>9</a:t>
            </a:fld>
            <a:endParaRPr lang="en-GB"/>
          </a:p>
        </p:txBody>
      </p:sp>
    </p:spTree>
    <p:extLst>
      <p:ext uri="{BB962C8B-B14F-4D97-AF65-F5344CB8AC3E}">
        <p14:creationId xmlns:p14="http://schemas.microsoft.com/office/powerpoint/2010/main" val="4102419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6" name="Slide Number Placeholder 5">
            <a:extLst>
              <a:ext uri="{FF2B5EF4-FFF2-40B4-BE49-F238E27FC236}">
                <a16:creationId xmlns:a16="http://schemas.microsoft.com/office/drawing/2014/main" id="{25C46431-73FA-3D5C-EA05-5AF06D4269BF}"/>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2730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
        <p:nvSpPr>
          <p:cNvPr id="3" name="Slide Number Placeholder 5">
            <a:extLst>
              <a:ext uri="{FF2B5EF4-FFF2-40B4-BE49-F238E27FC236}">
                <a16:creationId xmlns:a16="http://schemas.microsoft.com/office/drawing/2014/main" id="{C54ACB39-9583-D12A-B57E-AA3EEB7C43E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58308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12FEDEF-F686-2331-AF5F-430995ABCD8F}"/>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8" name="Slide Number Placeholder 5">
            <a:extLst>
              <a:ext uri="{FF2B5EF4-FFF2-40B4-BE49-F238E27FC236}">
                <a16:creationId xmlns:a16="http://schemas.microsoft.com/office/drawing/2014/main" id="{C713742A-57B1-3907-A713-F534CDA0C891}"/>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4010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926F5524-914F-83D7-6505-D9780CB9B54C}"/>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31A8AC4-94A7-400F-B6A2-B40D5166A4B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35DD596-1A7D-1A5F-1320-7076325AC41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09338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Tree>
    <p:extLst>
      <p:ext uri="{BB962C8B-B14F-4D97-AF65-F5344CB8AC3E}">
        <p14:creationId xmlns:p14="http://schemas.microsoft.com/office/powerpoint/2010/main" val="379178709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0C71C5-C5F9-8642-A916-27F6E247774F}"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90189-176A-1A48-84FF-180570D8175A}" type="slidenum">
              <a:rPr lang="en-US" smtClean="0"/>
              <a:t>‹#›</a:t>
            </a:fld>
            <a:endParaRPr lang="en-US"/>
          </a:p>
        </p:txBody>
      </p:sp>
    </p:spTree>
    <p:extLst>
      <p:ext uri="{BB962C8B-B14F-4D97-AF65-F5344CB8AC3E}">
        <p14:creationId xmlns:p14="http://schemas.microsoft.com/office/powerpoint/2010/main" val="10799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Slide Number Placeholder 5">
            <a:extLst>
              <a:ext uri="{FF2B5EF4-FFF2-40B4-BE49-F238E27FC236}">
                <a16:creationId xmlns:a16="http://schemas.microsoft.com/office/drawing/2014/main" id="{7B20F294-AB52-1FF9-18A7-4BE9E41CAA9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25196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756FBB5D-E394-B248-D844-BAF3F100F0A7}"/>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6" name="Slide Number Placeholder 5">
            <a:extLst>
              <a:ext uri="{FF2B5EF4-FFF2-40B4-BE49-F238E27FC236}">
                <a16:creationId xmlns:a16="http://schemas.microsoft.com/office/drawing/2014/main" id="{1E29601B-4FEE-2597-3268-FB6F6A927469}"/>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21904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9ADF801B-229D-B5DB-910A-E027B1004EC3}"/>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3459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4188" r:id="rId1"/>
    <p:sldLayoutId id="2147484189" r:id="rId2"/>
    <p:sldLayoutId id="2147483984" r:id="rId3"/>
    <p:sldLayoutId id="2147483966" r:id="rId4"/>
    <p:sldLayoutId id="2147483951" r:id="rId5"/>
    <p:sldLayoutId id="2147483673" r:id="rId6"/>
    <p:sldLayoutId id="2147483674" r:id="rId7"/>
    <p:sldLayoutId id="2147484190" r:id="rId8"/>
    <p:sldLayoutId id="2147483676" r:id="rId9"/>
    <p:sldLayoutId id="2147483677" r:id="rId10"/>
    <p:sldLayoutId id="2147484191" r:id="rId11"/>
    <p:sldLayoutId id="2147483679" r:id="rId12"/>
    <p:sldLayoutId id="2147483680" r:id="rId13"/>
    <p:sldLayoutId id="2147484192" r:id="rId14"/>
    <p:sldLayoutId id="2147483682" r:id="rId15"/>
    <p:sldLayoutId id="2147484193" r:id="rId16"/>
    <p:sldLayoutId id="2147483684" r:id="rId17"/>
    <p:sldLayoutId id="2147483685" r:id="rId18"/>
    <p:sldLayoutId id="2147483763" r:id="rId19"/>
    <p:sldLayoutId id="2147484194" r:id="rId20"/>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inyurl.com/FeasibilityStudyLSW" TargetMode="Externa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41.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hyperlink" Target="https://www.youtube.com/watch?v=tSfo2XhEWkE" TargetMode="Externa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mailto:research@essex.gov.uk" TargetMode="External"/><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tinyurl.com/FeasibilityStudyLSW"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mailto:research@essex.gov.uk" TargetMode="External"/><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hyperlink" Target="https://twitter.com/Essex_CC" TargetMode="External"/><Relationship Id="rId7" Type="http://schemas.openxmlformats.org/officeDocument/2006/relationships/image" Target="../media/image56.png"/><Relationship Id="rId2" Type="http://schemas.openxmlformats.org/officeDocument/2006/relationships/hyperlink" Target="mailto:research@essex.gov.uk" TargetMode="External"/><Relationship Id="rId1" Type="http://schemas.openxmlformats.org/officeDocument/2006/relationships/slideLayout" Target="../slideLayouts/slideLayout16.xml"/><Relationship Id="rId6" Type="http://schemas.openxmlformats.org/officeDocument/2006/relationships/hyperlink" Target="https://www.facebook.com/essexcountycouncil" TargetMode="External"/><Relationship Id="rId5" Type="http://schemas.openxmlformats.org/officeDocument/2006/relationships/image" Target="../media/image55.sv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myessex.csod.com/samldefault.aspx?ouid=1&amp;returnUrl=%252fDeepLink%252fProcessRedirect.aspx%253fmodule%253d2518" TargetMode="Externa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3.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hyperlink" Target="mailto:research@essex.gov.uk" TargetMode="Externa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238260"/>
            <a:ext cx="8375650" cy="1080000"/>
          </a:xfrm>
        </p:spPr>
        <p:txBody>
          <a:bodyPr vert="horz" lIns="0" tIns="0" rIns="0" bIns="0" rtlCol="0" anchor="t">
            <a:noAutofit/>
          </a:bodyPr>
          <a:lstStyle/>
          <a:p>
            <a:r>
              <a:rPr lang="en-GB" sz="3600" dirty="0">
                <a:latin typeface="+mn-lt"/>
                <a:cs typeface="Calibri Light"/>
              </a:rPr>
              <a:t>Research &amp; Citizen Insight</a:t>
            </a:r>
            <a:endParaRPr lang="en-US" sz="3600" dirty="0"/>
          </a:p>
          <a:p>
            <a:endParaRPr lang="en-US" sz="3600" dirty="0"/>
          </a:p>
        </p:txBody>
      </p:sp>
      <p:sp>
        <p:nvSpPr>
          <p:cNvPr id="5" name="Title 4">
            <a:extLst>
              <a:ext uri="{FF2B5EF4-FFF2-40B4-BE49-F238E27FC236}">
                <a16:creationId xmlns:a16="http://schemas.microsoft.com/office/drawing/2014/main" id="{6102917A-C2FD-1995-B80E-1385652B5B37}"/>
              </a:ext>
            </a:extLst>
          </p:cNvPr>
          <p:cNvSpPr>
            <a:spLocks noGrp="1"/>
          </p:cNvSpPr>
          <p:nvPr>
            <p:ph type="ctrTitle"/>
          </p:nvPr>
        </p:nvSpPr>
        <p:spPr>
          <a:xfrm>
            <a:off x="540000" y="1338673"/>
            <a:ext cx="11375169" cy="1620000"/>
          </a:xfrm>
        </p:spPr>
        <p:txBody>
          <a:bodyPr/>
          <a:lstStyle/>
          <a:p>
            <a:r>
              <a:rPr lang="en-US" dirty="0">
                <a:cs typeface="Calibri"/>
              </a:rPr>
              <a:t>Mapping an Evaluation Journey for your Project or Service</a:t>
            </a:r>
            <a:endParaRPr lang="en-US" sz="4800" dirty="0">
              <a:cs typeface="Calibri"/>
            </a:endParaRPr>
          </a:p>
        </p:txBody>
      </p:sp>
    </p:spTree>
    <p:extLst>
      <p:ext uri="{BB962C8B-B14F-4D97-AF65-F5344CB8AC3E}">
        <p14:creationId xmlns:p14="http://schemas.microsoft.com/office/powerpoint/2010/main" val="238381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Different ways to evaluate </a:t>
            </a:r>
            <a:r>
              <a:rPr lang="en-US" u="sng" dirty="0"/>
              <a:t>impact</a:t>
            </a:r>
          </a:p>
        </p:txBody>
      </p:sp>
      <p:pic>
        <p:nvPicPr>
          <p:cNvPr id="3" name="Picture 2" descr="Preparing for an impact study in the social sciences, questionnaires and surveys on a desk. Image 2 of 4">
            <a:extLst>
              <a:ext uri="{FF2B5EF4-FFF2-40B4-BE49-F238E27FC236}">
                <a16:creationId xmlns:a16="http://schemas.microsoft.com/office/drawing/2014/main" id="{2DA4CF2A-E5CB-058E-AA86-3493D242C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679" y="1494000"/>
            <a:ext cx="4370468" cy="437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04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0875545" cy="1065091"/>
          </a:xfrm>
        </p:spPr>
        <p:txBody>
          <a:bodyPr anchor="t">
            <a:normAutofit fontScale="90000"/>
          </a:bodyPr>
          <a:lstStyle/>
          <a:p>
            <a:r>
              <a:rPr lang="en-GB" dirty="0"/>
              <a:t>What do we mean by impact and how can we look at it?</a:t>
            </a:r>
            <a:endParaRPr lang="en-US" dirty="0"/>
          </a:p>
        </p:txBody>
      </p:sp>
      <p:sp>
        <p:nvSpPr>
          <p:cNvPr id="4" name="Text Placeholder 2">
            <a:extLst>
              <a:ext uri="{FF2B5EF4-FFF2-40B4-BE49-F238E27FC236}">
                <a16:creationId xmlns:a16="http://schemas.microsoft.com/office/drawing/2014/main" id="{9205BD55-7779-7FE1-BB84-37D6AFDA6F43}"/>
              </a:ext>
            </a:extLst>
          </p:cNvPr>
          <p:cNvSpPr txBox="1">
            <a:spLocks/>
          </p:cNvSpPr>
          <p:nvPr/>
        </p:nvSpPr>
        <p:spPr>
          <a:xfrm>
            <a:off x="539612" y="1239715"/>
            <a:ext cx="11107264" cy="685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effectLst/>
                <a:ea typeface="MS Mincho" panose="02020609040205080304" pitchFamily="49" charset="-128"/>
                <a:cs typeface="Times New Roman" panose="02020603050405020304" pitchFamily="18" charset="0"/>
              </a:rPr>
              <a:t>‘Impact’ can mean many different things, but we’re referring to helping people achieve things or helping people in ways that make a positive difference. </a:t>
            </a:r>
          </a:p>
          <a:p>
            <a:r>
              <a:rPr lang="en-GB" sz="2200" dirty="0">
                <a:effectLst/>
                <a:ea typeface="MS Mincho" panose="02020609040205080304" pitchFamily="49" charset="-128"/>
                <a:cs typeface="Times New Roman" panose="02020603050405020304" pitchFamily="18" charset="0"/>
              </a:rPr>
              <a:t>One aspect you might want to think about when planning your evaluation, is how you want to look at impact. Roughly speaking, there are two overall different ways of looking at impact:</a:t>
            </a:r>
            <a:endParaRPr lang="en-GB" sz="2200"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11</a:t>
            </a:fld>
            <a:endParaRPr lang="en-GB" dirty="0"/>
          </a:p>
        </p:txBody>
      </p:sp>
      <p:graphicFrame>
        <p:nvGraphicFramePr>
          <p:cNvPr id="8" name="Table 10">
            <a:extLst>
              <a:ext uri="{FF2B5EF4-FFF2-40B4-BE49-F238E27FC236}">
                <a16:creationId xmlns:a16="http://schemas.microsoft.com/office/drawing/2014/main" id="{0255F9D4-7D97-0498-D1EE-041EADB07D1F}"/>
              </a:ext>
            </a:extLst>
          </p:cNvPr>
          <p:cNvGraphicFramePr>
            <a:graphicFrameLocks noGrp="1"/>
          </p:cNvGraphicFramePr>
          <p:nvPr>
            <p:ph type="tbl" sz="quarter" idx="12"/>
            <p:extLst>
              <p:ext uri="{D42A27DB-BD31-4B8C-83A1-F6EECF244321}">
                <p14:modId xmlns:p14="http://schemas.microsoft.com/office/powerpoint/2010/main" val="3544667688"/>
              </p:ext>
            </p:extLst>
          </p:nvPr>
        </p:nvGraphicFramePr>
        <p:xfrm>
          <a:off x="2222658" y="3287867"/>
          <a:ext cx="7520474" cy="2967123"/>
        </p:xfrm>
        <a:graphic>
          <a:graphicData uri="http://schemas.openxmlformats.org/drawingml/2006/table">
            <a:tbl>
              <a:tblPr firstRow="1" bandRow="1">
                <a:tableStyleId>{21E4AEA4-8DFA-4A89-87EB-49C32662AFE0}</a:tableStyleId>
              </a:tblPr>
              <a:tblGrid>
                <a:gridCol w="3760237">
                  <a:extLst>
                    <a:ext uri="{9D8B030D-6E8A-4147-A177-3AD203B41FA5}">
                      <a16:colId xmlns:a16="http://schemas.microsoft.com/office/drawing/2014/main" val="2165002202"/>
                    </a:ext>
                  </a:extLst>
                </a:gridCol>
                <a:gridCol w="3760237">
                  <a:extLst>
                    <a:ext uri="{9D8B030D-6E8A-4147-A177-3AD203B41FA5}">
                      <a16:colId xmlns:a16="http://schemas.microsoft.com/office/drawing/2014/main" val="3857412502"/>
                    </a:ext>
                  </a:extLst>
                </a:gridCol>
              </a:tblGrid>
              <a:tr h="735041">
                <a:tc>
                  <a:txBody>
                    <a:bodyPr/>
                    <a:lstStyle/>
                    <a:p>
                      <a:pPr algn="ctr"/>
                      <a:r>
                        <a:rPr lang="en-GB" sz="2200" dirty="0"/>
                        <a:t>Exploratory Approach</a:t>
                      </a:r>
                    </a:p>
                  </a:txBody>
                  <a:tcPr/>
                </a:tc>
                <a:tc>
                  <a:txBody>
                    <a:bodyPr/>
                    <a:lstStyle/>
                    <a:p>
                      <a:pPr algn="ctr"/>
                      <a:r>
                        <a:rPr lang="en-GB" sz="2200" dirty="0"/>
                        <a:t>Group or Population           Level Study</a:t>
                      </a:r>
                    </a:p>
                  </a:txBody>
                  <a:tcPr/>
                </a:tc>
                <a:extLst>
                  <a:ext uri="{0D108BD9-81ED-4DB2-BD59-A6C34878D82A}">
                    <a16:rowId xmlns:a16="http://schemas.microsoft.com/office/drawing/2014/main" val="3632659618"/>
                  </a:ext>
                </a:extLst>
              </a:tr>
              <a:tr h="735041">
                <a:tc>
                  <a:txBody>
                    <a:bodyPr/>
                    <a:lstStyle/>
                    <a:p>
                      <a:r>
                        <a:rPr lang="en-GB" dirty="0"/>
                        <a:t>The ‘good news’ approach</a:t>
                      </a:r>
                    </a:p>
                  </a:txBody>
                  <a:tcPr anchor="ctr"/>
                </a:tc>
                <a:tc>
                  <a:txBody>
                    <a:bodyPr/>
                    <a:lstStyle/>
                    <a:p>
                      <a:r>
                        <a:rPr lang="en-GB" dirty="0"/>
                        <a:t>‘My users benefit’ approach</a:t>
                      </a:r>
                    </a:p>
                  </a:txBody>
                  <a:tcPr anchor="ctr"/>
                </a:tc>
                <a:extLst>
                  <a:ext uri="{0D108BD9-81ED-4DB2-BD59-A6C34878D82A}">
                    <a16:rowId xmlns:a16="http://schemas.microsoft.com/office/drawing/2014/main" val="258857901"/>
                  </a:ext>
                </a:extLst>
              </a:tr>
              <a:tr h="735041">
                <a:tc>
                  <a:txBody>
                    <a:bodyPr/>
                    <a:lstStyle/>
                    <a:p>
                      <a:r>
                        <a:rPr lang="en-GB" dirty="0"/>
                        <a:t>The ‘how is this working?’ approach</a:t>
                      </a:r>
                    </a:p>
                  </a:txBody>
                  <a:tcPr anchor="ctr"/>
                </a:tc>
                <a:tc>
                  <a:txBody>
                    <a:bodyPr/>
                    <a:lstStyle/>
                    <a:p>
                      <a:r>
                        <a:rPr lang="en-GB" dirty="0"/>
                        <a:t>‘My service is better than yours’ approach</a:t>
                      </a:r>
                    </a:p>
                  </a:txBody>
                  <a:tcPr anchor="ctr"/>
                </a:tc>
                <a:extLst>
                  <a:ext uri="{0D108BD9-81ED-4DB2-BD59-A6C34878D82A}">
                    <a16:rowId xmlns:a16="http://schemas.microsoft.com/office/drawing/2014/main" val="2737800627"/>
                  </a:ext>
                </a:extLst>
              </a:tr>
              <a:tr h="735041">
                <a:tc>
                  <a:txBody>
                    <a:bodyPr/>
                    <a:lstStyle/>
                    <a:p>
                      <a:r>
                        <a:rPr lang="en-GB" dirty="0"/>
                        <a:t>The ‘strengths and weaknesses’ approach</a:t>
                      </a:r>
                    </a:p>
                  </a:txBody>
                  <a:tcPr anchor="ctr"/>
                </a:tc>
                <a:tc>
                  <a:txBody>
                    <a:bodyPr/>
                    <a:lstStyle/>
                    <a:p>
                      <a:r>
                        <a:rPr lang="en-GB" dirty="0"/>
                        <a:t>‘if you replicate my service, your users will benefit’ approach</a:t>
                      </a:r>
                    </a:p>
                  </a:txBody>
                  <a:tcPr anchor="ctr"/>
                </a:tc>
                <a:extLst>
                  <a:ext uri="{0D108BD9-81ED-4DB2-BD59-A6C34878D82A}">
                    <a16:rowId xmlns:a16="http://schemas.microsoft.com/office/drawing/2014/main" val="1386773737"/>
                  </a:ext>
                </a:extLst>
              </a:tr>
            </a:tbl>
          </a:graphicData>
        </a:graphic>
      </p:graphicFrame>
      <p:pic>
        <p:nvPicPr>
          <p:cNvPr id="11" name="Picture 4" descr="sherlock holmes">
            <a:extLst>
              <a:ext uri="{FF2B5EF4-FFF2-40B4-BE49-F238E27FC236}">
                <a16:creationId xmlns:a16="http://schemas.microsoft.com/office/drawing/2014/main" id="{B00B0F49-65FF-F9C4-75A6-53EAC328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612" y="3287867"/>
            <a:ext cx="1517465" cy="15174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emale lab scientist with white coat clipboard and pen. Image 1 of 4">
            <a:extLst>
              <a:ext uri="{FF2B5EF4-FFF2-40B4-BE49-F238E27FC236}">
                <a16:creationId xmlns:a16="http://schemas.microsoft.com/office/drawing/2014/main" id="{D0E1F601-FFBC-F9E0-8328-0B7E9FDA6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3203" y="3287866"/>
            <a:ext cx="1517465" cy="151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7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5668115" cy="1065091"/>
          </a:xfrm>
        </p:spPr>
        <p:txBody>
          <a:bodyPr/>
          <a:lstStyle/>
          <a:p>
            <a:r>
              <a:rPr lang="en-GB" dirty="0"/>
              <a:t>Exploratory approaches</a:t>
            </a:r>
            <a:endParaRPr lang="en-US" dirty="0"/>
          </a:p>
        </p:txBody>
      </p:sp>
      <p:sp>
        <p:nvSpPr>
          <p:cNvPr id="3" name="Content Placeholder 2">
            <a:extLst>
              <a:ext uri="{FF2B5EF4-FFF2-40B4-BE49-F238E27FC236}">
                <a16:creationId xmlns:a16="http://schemas.microsoft.com/office/drawing/2014/main" id="{05EE1606-C1EF-D800-08A9-F0B76E2F679B}"/>
              </a:ext>
            </a:extLst>
          </p:cNvPr>
          <p:cNvSpPr>
            <a:spLocks noGrp="1"/>
          </p:cNvSpPr>
          <p:nvPr>
            <p:ph idx="1"/>
          </p:nvPr>
        </p:nvSpPr>
        <p:spPr>
          <a:xfrm>
            <a:off x="539748" y="1391920"/>
            <a:ext cx="8007094" cy="3384475"/>
          </a:xfrm>
        </p:spPr>
        <p:txBody>
          <a:bodyPr/>
          <a:lstStyle/>
          <a:p>
            <a:pPr marL="285750" indent="-285750">
              <a:buFont typeface="Arial" panose="020B0604020202020204" pitchFamily="34" charset="0"/>
              <a:buChar char="•"/>
            </a:pPr>
            <a:r>
              <a:rPr lang="en-GB" sz="2200" b="0" dirty="0"/>
              <a:t>The focus is on developing clues and insights into where the project or service might be benefiting users. It relies mostly on perceptions, experiences and stories, and can involve collecting case studies and surveys for example. It does not try to capture a picture that represents all user experiences.  </a:t>
            </a:r>
          </a:p>
          <a:p>
            <a:pPr marL="285750" indent="-285750">
              <a:buFont typeface="Arial" panose="020B0604020202020204" pitchFamily="34" charset="0"/>
              <a:buChar char="•"/>
            </a:pPr>
            <a:r>
              <a:rPr lang="en-GB" sz="2200" b="0" dirty="0"/>
              <a:t>Generally, there are three types:</a:t>
            </a:r>
          </a:p>
          <a:p>
            <a:pPr marL="573300" lvl="2" indent="-342900">
              <a:spcBef>
                <a:spcPts val="600"/>
              </a:spcBef>
              <a:spcAft>
                <a:spcPts val="600"/>
              </a:spcAft>
              <a:buFont typeface="Symbol" pitchFamily="2" charset="2"/>
              <a:buChar char=""/>
            </a:pPr>
            <a:r>
              <a:rPr lang="en-US" sz="1750" dirty="0">
                <a:ea typeface="MS Mincho" panose="02020609040205080304" pitchFamily="49" charset="-128"/>
                <a:cs typeface="Cambria Bold" panose="02040503050406030204" charset="0"/>
              </a:rPr>
              <a:t>‘G</a:t>
            </a:r>
            <a:r>
              <a:rPr lang="en-US" sz="1750" b="1" dirty="0">
                <a:effectLst/>
                <a:ea typeface="MS Mincho" panose="02020609040205080304" pitchFamily="49" charset="-128"/>
                <a:cs typeface="Cambria Bold" panose="02040503050406030204" charset="0"/>
              </a:rPr>
              <a:t>ood news’ approach – </a:t>
            </a:r>
            <a:r>
              <a:rPr lang="en-US" sz="1750" b="0" dirty="0">
                <a:effectLst/>
                <a:ea typeface="MS Mincho" panose="02020609040205080304" pitchFamily="49" charset="-128"/>
                <a:cs typeface="Cambria Bold" panose="02040503050406030204" charset="0"/>
              </a:rPr>
              <a:t>g</a:t>
            </a:r>
            <a:r>
              <a:rPr lang="en-US" sz="1750" b="0" dirty="0">
                <a:effectLst/>
                <a:ea typeface="MS Mincho" panose="02020609040205080304" pitchFamily="49" charset="-128"/>
                <a:cs typeface="Times New Roman" panose="02020603050405020304" pitchFamily="18" charset="0"/>
              </a:rPr>
              <a:t>athering only positive stories and data</a:t>
            </a:r>
          </a:p>
          <a:p>
            <a:pPr marL="573300" lvl="2" indent="-342900">
              <a:spcBef>
                <a:spcPts val="600"/>
              </a:spcBef>
              <a:spcAft>
                <a:spcPts val="600"/>
              </a:spcAft>
              <a:buFont typeface="Symbol" pitchFamily="2" charset="2"/>
              <a:buChar char=""/>
            </a:pPr>
            <a:r>
              <a:rPr lang="en-US" sz="1750" b="1" dirty="0">
                <a:ea typeface="MS Mincho" panose="02020609040205080304" pitchFamily="49" charset="-128"/>
                <a:cs typeface="Cambria Bold" panose="02040503050406030204" charset="0"/>
              </a:rPr>
              <a:t>‘</a:t>
            </a:r>
            <a:r>
              <a:rPr lang="en-US" sz="1750" dirty="0">
                <a:ea typeface="MS Mincho" panose="02020609040205080304" pitchFamily="49" charset="-128"/>
                <a:cs typeface="Cambria Bold" panose="02040503050406030204" charset="0"/>
              </a:rPr>
              <a:t>H</a:t>
            </a:r>
            <a:r>
              <a:rPr lang="en-US" sz="1750" b="1" dirty="0">
                <a:ea typeface="MS Mincho" panose="02020609040205080304" pitchFamily="49" charset="-128"/>
                <a:cs typeface="Cambria Bold" panose="02040503050406030204" charset="0"/>
              </a:rPr>
              <a:t>ow is this working?’ approach</a:t>
            </a:r>
            <a:r>
              <a:rPr lang="en-US" sz="1750" b="1" dirty="0">
                <a:ea typeface="MS Mincho" panose="02020609040205080304" pitchFamily="49" charset="-128"/>
                <a:cs typeface="Times New Roman" panose="02020603050405020304" pitchFamily="18" charset="0"/>
              </a:rPr>
              <a:t> -</a:t>
            </a:r>
            <a:r>
              <a:rPr lang="en-US" sz="1750" b="0" dirty="0">
                <a:ea typeface="MS Mincho" panose="02020609040205080304" pitchFamily="49" charset="-128"/>
                <a:cs typeface="Times New Roman" panose="02020603050405020304" pitchFamily="18" charset="0"/>
              </a:rPr>
              <a:t> gather data and insight about who your project is working for, and how and why your project is working</a:t>
            </a:r>
            <a:endParaRPr lang="en-US" sz="1750" b="0" dirty="0">
              <a:effectLst/>
              <a:ea typeface="MS Mincho" panose="02020609040205080304" pitchFamily="49" charset="-128"/>
              <a:cs typeface="Times New Roman" panose="02020603050405020304" pitchFamily="18" charset="0"/>
            </a:endParaRPr>
          </a:p>
          <a:p>
            <a:pPr marL="573300" lvl="2" indent="-342900">
              <a:spcBef>
                <a:spcPts val="600"/>
              </a:spcBef>
              <a:spcAft>
                <a:spcPts val="600"/>
              </a:spcAft>
              <a:buFont typeface="Symbol" pitchFamily="2" charset="2"/>
              <a:buChar char=""/>
            </a:pPr>
            <a:r>
              <a:rPr lang="en-US" altLang="en-GB" sz="1750" b="1" dirty="0">
                <a:ea typeface="MS Mincho" panose="02020609040205080304" pitchFamily="49" charset="-128"/>
                <a:cs typeface="Cambria Bold" panose="02040503050406030204" charset="0"/>
              </a:rPr>
              <a:t>‘Strengths and weaknesses’ approach -</a:t>
            </a:r>
            <a:r>
              <a:rPr lang="en-US" altLang="en-GB" sz="1750" b="0" dirty="0">
                <a:ea typeface="MS Mincho" panose="02020609040205080304" pitchFamily="49" charset="-128"/>
                <a:cs typeface="Cambria" panose="02040503050406030204" pitchFamily="18" charset="0"/>
              </a:rPr>
              <a:t> balanced exploration</a:t>
            </a:r>
            <a:r>
              <a:rPr lang="en-US" altLang="en-GB" sz="1750" b="0" dirty="0">
                <a:ea typeface="MS Mincho" panose="02020609040205080304" pitchFamily="49" charset="-128"/>
                <a:cs typeface="Cambria Bold" panose="02040503050406030204" charset="0"/>
              </a:rPr>
              <a:t> </a:t>
            </a:r>
            <a:r>
              <a:rPr lang="en-US" altLang="en-GB" sz="1750" b="0" dirty="0">
                <a:ea typeface="MS Mincho" panose="02020609040205080304" pitchFamily="49" charset="-128"/>
                <a:cs typeface="Cambria" panose="02040503050406030204" pitchFamily="18" charset="0"/>
              </a:rPr>
              <a:t>of ways in which your project is and is not working, and why this is</a:t>
            </a:r>
            <a:endParaRPr lang="en-GB" sz="1750" b="0" dirty="0"/>
          </a:p>
          <a:p>
            <a:pPr marL="285750" indent="-285750">
              <a:buFont typeface="Arial" panose="020B0604020202020204" pitchFamily="34" charset="0"/>
              <a:buChar char="•"/>
            </a:pPr>
            <a:endParaRPr lang="en-GB" sz="2200" dirty="0"/>
          </a:p>
          <a:p>
            <a:endParaRPr lang="en-GB" sz="2200" b="0" dirty="0"/>
          </a:p>
          <a:p>
            <a:pPr marL="285750" indent="-285750">
              <a:buFont typeface="Arial" panose="020B0604020202020204" pitchFamily="34" charset="0"/>
              <a:buChar char="•"/>
            </a:pPr>
            <a:endParaRPr lang="en-GB" sz="2200" b="0" dirty="0"/>
          </a:p>
          <a:p>
            <a:endParaRPr lang="en-GB" sz="2200" b="0" dirty="0"/>
          </a:p>
        </p:txBody>
      </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453" y="5645261"/>
            <a:ext cx="523256" cy="523256"/>
          </a:xfrm>
          <a:prstGeom prst="rect">
            <a:avLst/>
          </a:pr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12</a:t>
            </a:fld>
            <a:endParaRPr lang="en-GB" dirty="0"/>
          </a:p>
        </p:txBody>
      </p:sp>
      <p:pic>
        <p:nvPicPr>
          <p:cNvPr id="11" name="Picture 4" descr="sherlock holmes">
            <a:extLst>
              <a:ext uri="{FF2B5EF4-FFF2-40B4-BE49-F238E27FC236}">
                <a16:creationId xmlns:a16="http://schemas.microsoft.com/office/drawing/2014/main" id="{2ED0F8E9-2DDE-174A-331F-0FA0ECF68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2101" y="639874"/>
            <a:ext cx="2853378" cy="26747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871F415-57F9-E578-ACDE-BAECA6A65E73}"/>
              </a:ext>
            </a:extLst>
          </p:cNvPr>
          <p:cNvSpPr/>
          <p:nvPr/>
        </p:nvSpPr>
        <p:spPr>
          <a:xfrm>
            <a:off x="8972101" y="3867426"/>
            <a:ext cx="2853378" cy="2674776"/>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B591C251-3FF2-BDC7-AF60-97978FD91022}"/>
              </a:ext>
            </a:extLst>
          </p:cNvPr>
          <p:cNvSpPr txBox="1">
            <a:spLocks/>
          </p:cNvSpPr>
          <p:nvPr/>
        </p:nvSpPr>
        <p:spPr>
          <a:xfrm>
            <a:off x="9371633" y="4201083"/>
            <a:ext cx="2338191" cy="175415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2000" dirty="0">
                <a:solidFill>
                  <a:schemeClr val="bg1"/>
                </a:solidFill>
              </a:rPr>
              <a:t>Generally, if you are running a small project with short time-scales (under 2 years), an exploratory impact study will work better.</a:t>
            </a:r>
          </a:p>
        </p:txBody>
      </p:sp>
      <p:pic>
        <p:nvPicPr>
          <p:cNvPr id="14" name="Graphic 13" descr="Lightbulb and gear with solid fill">
            <a:extLst>
              <a:ext uri="{FF2B5EF4-FFF2-40B4-BE49-F238E27FC236}">
                <a16:creationId xmlns:a16="http://schemas.microsoft.com/office/drawing/2014/main" id="{309385BB-634C-59DB-E7BB-43D3CA2FA4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24577" y="5450275"/>
            <a:ext cx="523256" cy="523256"/>
          </a:xfrm>
          <a:prstGeom prst="rect">
            <a:avLst/>
          </a:prstGeom>
        </p:spPr>
      </p:pic>
      <p:pic>
        <p:nvPicPr>
          <p:cNvPr id="15" name="Graphic 14" descr="Lightbulb and gear with solid fill">
            <a:extLst>
              <a:ext uri="{FF2B5EF4-FFF2-40B4-BE49-F238E27FC236}">
                <a16:creationId xmlns:a16="http://schemas.microsoft.com/office/drawing/2014/main" id="{EDA505D7-C620-882B-40A2-A34F7729ED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94350" y="3867426"/>
            <a:ext cx="523256" cy="523256"/>
          </a:xfrm>
          <a:prstGeom prst="rect">
            <a:avLst/>
          </a:prstGeom>
        </p:spPr>
      </p:pic>
    </p:spTree>
    <p:extLst>
      <p:ext uri="{BB962C8B-B14F-4D97-AF65-F5344CB8AC3E}">
        <p14:creationId xmlns:p14="http://schemas.microsoft.com/office/powerpoint/2010/main" val="313028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7079454" cy="1065091"/>
          </a:xfrm>
        </p:spPr>
        <p:txBody>
          <a:bodyPr/>
          <a:lstStyle/>
          <a:p>
            <a:r>
              <a:rPr lang="en-GB" dirty="0"/>
              <a:t>Group or Population Studies</a:t>
            </a:r>
            <a:endParaRPr lang="en-US" dirty="0"/>
          </a:p>
        </p:txBody>
      </p:sp>
      <p:sp>
        <p:nvSpPr>
          <p:cNvPr id="3" name="Content Placeholder 2">
            <a:extLst>
              <a:ext uri="{FF2B5EF4-FFF2-40B4-BE49-F238E27FC236}">
                <a16:creationId xmlns:a16="http://schemas.microsoft.com/office/drawing/2014/main" id="{05EE1606-C1EF-D800-08A9-F0B76E2F679B}"/>
              </a:ext>
            </a:extLst>
          </p:cNvPr>
          <p:cNvSpPr>
            <a:spLocks noGrp="1"/>
          </p:cNvSpPr>
          <p:nvPr>
            <p:ph idx="1"/>
          </p:nvPr>
        </p:nvSpPr>
        <p:spPr>
          <a:xfrm>
            <a:off x="539747" y="1391920"/>
            <a:ext cx="8119061" cy="3384475"/>
          </a:xfrm>
        </p:spPr>
        <p:txBody>
          <a:bodyPr/>
          <a:lstStyle/>
          <a:p>
            <a:pPr marL="285750" indent="-285750">
              <a:buFont typeface="Arial" panose="020B0604020202020204" pitchFamily="34" charset="0"/>
              <a:buChar char="•"/>
            </a:pPr>
            <a:r>
              <a:rPr lang="en-GB" sz="2200" b="0" dirty="0"/>
              <a:t>The focus is on trying to draw a conclusion on the overall benefit for users, or to estimate the scale and size of benefit were the project to be offered to a wider population. It involves quantifying people’s experiences and using statistical analysis. Often, there is longer set up time and its more expensive and challenging to do than an exploratory study. </a:t>
            </a:r>
          </a:p>
          <a:p>
            <a:pPr marL="285750" indent="-285750">
              <a:spcBef>
                <a:spcPts val="600"/>
              </a:spcBef>
              <a:buFont typeface="Arial" panose="020B0604020202020204" pitchFamily="34" charset="0"/>
              <a:buChar char="•"/>
            </a:pPr>
            <a:r>
              <a:rPr lang="en-GB" sz="2200" b="0" dirty="0"/>
              <a:t>Generally, there are three types:</a:t>
            </a:r>
          </a:p>
          <a:p>
            <a:pPr marL="573300" lvl="2" indent="-342900">
              <a:spcBef>
                <a:spcPts val="600"/>
              </a:spcBef>
              <a:spcAft>
                <a:spcPts val="600"/>
              </a:spcAft>
              <a:buFont typeface="Symbol" pitchFamily="2" charset="2"/>
              <a:buChar char=""/>
            </a:pPr>
            <a:r>
              <a:rPr lang="en-GB" sz="1750" b="1" dirty="0">
                <a:ea typeface="MS Mincho" panose="02020609040205080304" pitchFamily="49" charset="-128"/>
                <a:cs typeface="Cambria Bold" panose="02040503050406030204" charset="0"/>
              </a:rPr>
              <a:t>‘People benefit when they use my service</a:t>
            </a:r>
            <a:r>
              <a:rPr lang="en-GB" sz="1750" dirty="0">
                <a:ea typeface="MS Mincho" panose="02020609040205080304" pitchFamily="49" charset="-128"/>
                <a:cs typeface="Cambria Bold" panose="02040503050406030204" charset="0"/>
              </a:rPr>
              <a:t>’ </a:t>
            </a:r>
            <a:r>
              <a:rPr lang="en-GB" sz="1750" b="1" dirty="0">
                <a:ea typeface="MS Mincho" panose="02020609040205080304" pitchFamily="49" charset="-128"/>
                <a:cs typeface="Cambria Bold" panose="02040503050406030204" charset="0"/>
              </a:rPr>
              <a:t>approach</a:t>
            </a:r>
            <a:r>
              <a:rPr lang="en-GB" sz="1750" dirty="0">
                <a:ea typeface="MS Mincho" panose="02020609040205080304" pitchFamily="49" charset="-128"/>
                <a:cs typeface="Cambria Bold" panose="02040503050406030204" charset="0"/>
              </a:rPr>
              <a:t> -</a:t>
            </a:r>
            <a:r>
              <a:rPr lang="en-GB" sz="1750" b="0" dirty="0">
                <a:ea typeface="MS Mincho" panose="02020609040205080304" pitchFamily="49" charset="-128"/>
                <a:cs typeface="Cambria Bold" panose="02040503050406030204" charset="0"/>
              </a:rPr>
              <a:t> show the average benefit to users, with data collected from a random or representative sample </a:t>
            </a:r>
          </a:p>
          <a:p>
            <a:pPr marL="573300" lvl="2" indent="-342900">
              <a:spcBef>
                <a:spcPts val="600"/>
              </a:spcBef>
              <a:spcAft>
                <a:spcPts val="600"/>
              </a:spcAft>
              <a:buFont typeface="Symbol" pitchFamily="2" charset="2"/>
              <a:buChar char=""/>
            </a:pPr>
            <a:r>
              <a:rPr lang="en-US" sz="1750" b="1" dirty="0">
                <a:ea typeface="MS Mincho" panose="02020609040205080304" pitchFamily="49" charset="-128"/>
                <a:cs typeface="Cambria" panose="02040503050406030204" pitchFamily="18" charset="0"/>
              </a:rPr>
              <a:t>‘My service is better than yours’ approach - </a:t>
            </a:r>
            <a:r>
              <a:rPr lang="en-US" sz="1750" b="0" dirty="0">
                <a:ea typeface="MS Mincho" panose="02020609040205080304" pitchFamily="49" charset="-128"/>
                <a:cs typeface="Cambria" panose="02040503050406030204" pitchFamily="18" charset="0"/>
                <a:sym typeface="+mn-ea"/>
              </a:rPr>
              <a:t>a</a:t>
            </a:r>
            <a:r>
              <a:rPr lang="en-US" altLang="en-GB" sz="1750" b="0" dirty="0">
                <a:ea typeface="MS Mincho" panose="02020609040205080304" pitchFamily="49" charset="-128"/>
                <a:cs typeface="Cambria" panose="02040503050406030204" pitchFamily="18" charset="0"/>
                <a:sym typeface="+mn-ea"/>
              </a:rPr>
              <a:t>s above, with a control or comparison group</a:t>
            </a:r>
          </a:p>
          <a:p>
            <a:pPr marL="573300" lvl="2" indent="-342900">
              <a:spcBef>
                <a:spcPts val="600"/>
              </a:spcBef>
              <a:spcAft>
                <a:spcPts val="600"/>
              </a:spcAft>
              <a:buFont typeface="Symbol" pitchFamily="2" charset="2"/>
              <a:buChar char=""/>
            </a:pPr>
            <a:r>
              <a:rPr lang="en-US" altLang="en-GB" sz="1750" b="1" dirty="0">
                <a:ea typeface="MS Mincho" panose="02020609040205080304" pitchFamily="49" charset="-128"/>
                <a:cs typeface="Cambria Bold" panose="02040503050406030204" charset="0"/>
              </a:rPr>
              <a:t>‘If you replicate my service, your users will benefit’ approach</a:t>
            </a:r>
            <a:r>
              <a:rPr lang="en-US" altLang="en-GB" sz="1750" dirty="0">
                <a:ea typeface="MS Mincho" panose="02020609040205080304" pitchFamily="49" charset="-128"/>
                <a:cs typeface="Cambria Bold" panose="02040503050406030204" charset="0"/>
              </a:rPr>
              <a:t> -</a:t>
            </a:r>
            <a:r>
              <a:rPr lang="en-US" altLang="en-GB" sz="1750" b="0" dirty="0">
                <a:ea typeface="MS Mincho" panose="02020609040205080304" pitchFamily="49" charset="-128"/>
                <a:cs typeface="Cambria Bold" panose="02040503050406030204" charset="0"/>
              </a:rPr>
              <a:t> l</a:t>
            </a:r>
            <a:r>
              <a:rPr lang="en-US" altLang="en-GB" sz="1750" b="0" dirty="0">
                <a:ea typeface="MS Mincho" panose="02020609040205080304" pitchFamily="49" charset="-128"/>
                <a:cs typeface="Cambria" panose="02040503050406030204" pitchFamily="18" charset="0"/>
              </a:rPr>
              <a:t>ike the two above examples, but with statistical analysis applies to the results to estimate what the benefit would be for the wider population of eligible users. Useful for commissioners.</a:t>
            </a:r>
            <a:br>
              <a:rPr lang="en-GB" sz="2000" dirty="0">
                <a:ea typeface="MS Mincho" panose="02020609040205080304" pitchFamily="49" charset="-128"/>
                <a:cs typeface="Cambria Bold" panose="02040503050406030204" charset="0"/>
              </a:rPr>
            </a:br>
            <a:endParaRPr lang="en-GB" sz="2000" dirty="0">
              <a:ea typeface="MS Mincho" panose="02020609040205080304" pitchFamily="49" charset="-128"/>
              <a:cs typeface="Cambria Bold" panose="02040503050406030204" charset="0"/>
            </a:endParaRPr>
          </a:p>
          <a:p>
            <a:pPr marL="285750" indent="-285750">
              <a:buFont typeface="Arial" panose="020B0604020202020204" pitchFamily="34" charset="0"/>
              <a:buChar char="•"/>
            </a:pPr>
            <a:endParaRPr lang="en-GB" sz="2200" dirty="0"/>
          </a:p>
          <a:p>
            <a:endParaRPr lang="en-GB" sz="2200" b="0" dirty="0"/>
          </a:p>
          <a:p>
            <a:pPr marL="285750" indent="-285750">
              <a:buFont typeface="Arial" panose="020B0604020202020204" pitchFamily="34" charset="0"/>
              <a:buChar char="•"/>
            </a:pPr>
            <a:endParaRPr lang="en-GB" sz="2200" b="0" dirty="0"/>
          </a:p>
          <a:p>
            <a:endParaRPr lang="en-GB" sz="2200" b="0" dirty="0"/>
          </a:p>
        </p:txBody>
      </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453" y="5645261"/>
            <a:ext cx="523256" cy="523256"/>
          </a:xfrm>
          <a:prstGeom prst="rect">
            <a:avLst/>
          </a:pr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13</a:t>
            </a:fld>
            <a:endParaRPr lang="en-GB" dirty="0"/>
          </a:p>
        </p:txBody>
      </p:sp>
      <p:sp>
        <p:nvSpPr>
          <p:cNvPr id="12" name="Rectangle: Rounded Corners 11">
            <a:extLst>
              <a:ext uri="{FF2B5EF4-FFF2-40B4-BE49-F238E27FC236}">
                <a16:creationId xmlns:a16="http://schemas.microsoft.com/office/drawing/2014/main" id="{6871F415-57F9-E578-ACDE-BAECA6A65E73}"/>
              </a:ext>
            </a:extLst>
          </p:cNvPr>
          <p:cNvSpPr/>
          <p:nvPr/>
        </p:nvSpPr>
        <p:spPr>
          <a:xfrm>
            <a:off x="8972101" y="3867426"/>
            <a:ext cx="2853378" cy="2674776"/>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B591C251-3FF2-BDC7-AF60-97978FD91022}"/>
              </a:ext>
            </a:extLst>
          </p:cNvPr>
          <p:cNvSpPr txBox="1">
            <a:spLocks/>
          </p:cNvSpPr>
          <p:nvPr/>
        </p:nvSpPr>
        <p:spPr>
          <a:xfrm>
            <a:off x="9308514" y="4327735"/>
            <a:ext cx="2469381" cy="175415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1700" dirty="0">
                <a:solidFill>
                  <a:schemeClr val="bg1"/>
                </a:solidFill>
              </a:rPr>
              <a:t>Generally, this approach is better if you are running a medium-large, long-term (2+ years), complex or expensive project, and you want to make claims about the overall benefits of your project.</a:t>
            </a:r>
          </a:p>
        </p:txBody>
      </p:sp>
      <p:pic>
        <p:nvPicPr>
          <p:cNvPr id="15" name="Graphic 14" descr="Lightbulb and gear with solid fill">
            <a:extLst>
              <a:ext uri="{FF2B5EF4-FFF2-40B4-BE49-F238E27FC236}">
                <a16:creationId xmlns:a16="http://schemas.microsoft.com/office/drawing/2014/main" id="{EDA505D7-C620-882B-40A2-A34F7729ED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94350" y="3867426"/>
            <a:ext cx="523256" cy="523256"/>
          </a:xfrm>
          <a:prstGeom prst="rect">
            <a:avLst/>
          </a:prstGeom>
        </p:spPr>
      </p:pic>
      <p:pic>
        <p:nvPicPr>
          <p:cNvPr id="6" name="Picture 6" descr="female lab scientist with white coat clipboard and pen. Image 1 of 4">
            <a:extLst>
              <a:ext uri="{FF2B5EF4-FFF2-40B4-BE49-F238E27FC236}">
                <a16:creationId xmlns:a16="http://schemas.microsoft.com/office/drawing/2014/main" id="{675D1597-C7E8-9543-F18A-D82290359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350" y="639874"/>
            <a:ext cx="2783545" cy="278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5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2" y="517524"/>
            <a:ext cx="11232773" cy="1065091"/>
          </a:xfrm>
        </p:spPr>
        <p:txBody>
          <a:bodyPr/>
          <a:lstStyle/>
          <a:p>
            <a:r>
              <a:rPr lang="en-US" dirty="0"/>
              <a:t>S</a:t>
            </a:r>
            <a:r>
              <a:rPr lang="en-US" b="1" dirty="0"/>
              <a:t>everal things need to be in place befor</a:t>
            </a:r>
            <a:r>
              <a:rPr lang="en-US" dirty="0"/>
              <a:t>e you can successfully do one of these</a:t>
            </a:r>
          </a:p>
        </p:txBody>
      </p:sp>
      <p:sp>
        <p:nvSpPr>
          <p:cNvPr id="3" name="Content Placeholder 2">
            <a:extLst>
              <a:ext uri="{FF2B5EF4-FFF2-40B4-BE49-F238E27FC236}">
                <a16:creationId xmlns:a16="http://schemas.microsoft.com/office/drawing/2014/main" id="{05EE1606-C1EF-D800-08A9-F0B76E2F679B}"/>
              </a:ext>
            </a:extLst>
          </p:cNvPr>
          <p:cNvSpPr>
            <a:spLocks noGrp="1"/>
          </p:cNvSpPr>
          <p:nvPr>
            <p:ph idx="1"/>
          </p:nvPr>
        </p:nvSpPr>
        <p:spPr>
          <a:xfrm>
            <a:off x="545122" y="1985029"/>
            <a:ext cx="10204157" cy="2381987"/>
          </a:xfrm>
        </p:spPr>
        <p:txBody>
          <a:bodyPr/>
          <a:lstStyle/>
          <a:p>
            <a:pPr marL="285750" indent="-285750">
              <a:spcBef>
                <a:spcPts val="600"/>
              </a:spcBef>
              <a:spcAft>
                <a:spcPts val="600"/>
              </a:spcAft>
              <a:buFont typeface="Arial" panose="020B0604020202020204" pitchFamily="34" charset="0"/>
              <a:buChar char="•"/>
            </a:pPr>
            <a:r>
              <a:rPr lang="en-GB" sz="2200" b="0" dirty="0"/>
              <a:t>You need to be sure that staff are delivering the intervention according to the model</a:t>
            </a:r>
          </a:p>
          <a:p>
            <a:pPr marL="285750" indent="-285750">
              <a:spcBef>
                <a:spcPts val="600"/>
              </a:spcBef>
              <a:spcAft>
                <a:spcPts val="600"/>
              </a:spcAft>
              <a:buFont typeface="Arial" panose="020B0604020202020204" pitchFamily="34" charset="0"/>
              <a:buChar char="•"/>
            </a:pPr>
            <a:r>
              <a:rPr lang="en-GB" sz="2200" b="0" dirty="0"/>
              <a:t>Users need to have the right level of need</a:t>
            </a:r>
          </a:p>
          <a:p>
            <a:pPr marL="285750" indent="-285750">
              <a:spcBef>
                <a:spcPts val="600"/>
              </a:spcBef>
              <a:spcAft>
                <a:spcPts val="600"/>
              </a:spcAft>
              <a:buFont typeface="Arial" panose="020B0604020202020204" pitchFamily="34" charset="0"/>
              <a:buChar char="•"/>
            </a:pPr>
            <a:r>
              <a:rPr lang="en-GB" sz="2200" b="0" dirty="0"/>
              <a:t>There needs to be enough users completing the intervention, and also agreeing to complete your evaluation measures</a:t>
            </a:r>
          </a:p>
          <a:p>
            <a:pPr marL="285750" indent="-285750">
              <a:spcBef>
                <a:spcPts val="600"/>
              </a:spcBef>
              <a:spcAft>
                <a:spcPts val="600"/>
              </a:spcAft>
              <a:buFont typeface="Arial" panose="020B0604020202020204" pitchFamily="34" charset="0"/>
              <a:buChar char="•"/>
            </a:pPr>
            <a:r>
              <a:rPr lang="en-GB" sz="2200" b="0" dirty="0"/>
              <a:t>You may also need to organize a comparison or control group</a:t>
            </a:r>
          </a:p>
          <a:p>
            <a:pPr marL="285750" indent="-285750">
              <a:spcBef>
                <a:spcPts val="600"/>
              </a:spcBef>
              <a:spcAft>
                <a:spcPts val="600"/>
              </a:spcAft>
              <a:buFont typeface="Arial" panose="020B0604020202020204" pitchFamily="34" charset="0"/>
              <a:buChar char="•"/>
            </a:pPr>
            <a:r>
              <a:rPr lang="en-GB" sz="2200" b="0" dirty="0"/>
              <a:t>Staff need to be signed up to making the impact study a success – don’t assume this is the case</a:t>
            </a:r>
          </a:p>
          <a:p>
            <a:pPr marL="285750" indent="-285750">
              <a:spcBef>
                <a:spcPts val="600"/>
              </a:spcBef>
              <a:spcAft>
                <a:spcPts val="600"/>
              </a:spcAft>
              <a:buFont typeface="Arial" panose="020B0604020202020204" pitchFamily="34" charset="0"/>
              <a:buChar char="•"/>
            </a:pPr>
            <a:r>
              <a:rPr lang="en-GB" sz="2200" b="0" dirty="0"/>
              <a:t>You need management and administrative support to make the impact study work</a:t>
            </a:r>
          </a:p>
          <a:p>
            <a:pPr marL="285750" indent="-285750">
              <a:spcBef>
                <a:spcPts val="600"/>
              </a:spcBef>
              <a:spcAft>
                <a:spcPts val="600"/>
              </a:spcAft>
              <a:buFont typeface="Arial" panose="020B0604020202020204" pitchFamily="34" charset="0"/>
              <a:buChar char="•"/>
            </a:pPr>
            <a:r>
              <a:rPr lang="en-GB" sz="2200" b="0" dirty="0"/>
              <a:t>Its worth doing an exploratory study first to see if you find early signs and indicators of impact, before launching into a full-scale impact study</a:t>
            </a:r>
          </a:p>
          <a:p>
            <a:pPr marL="285750" indent="-285750">
              <a:spcBef>
                <a:spcPts val="600"/>
              </a:spcBef>
              <a:spcAft>
                <a:spcPts val="600"/>
              </a:spcAft>
              <a:buFont typeface="Arial" panose="020B0604020202020204" pitchFamily="34" charset="0"/>
              <a:buChar char="•"/>
            </a:pPr>
            <a:endParaRPr lang="en-GB" sz="2200" b="0" dirty="0"/>
          </a:p>
        </p:txBody>
      </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453" y="5645261"/>
            <a:ext cx="523256" cy="523256"/>
          </a:xfrm>
          <a:prstGeom prst="rect">
            <a:avLst/>
          </a:pr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14</a:t>
            </a:fld>
            <a:endParaRPr lang="en-GB" dirty="0"/>
          </a:p>
        </p:txBody>
      </p:sp>
    </p:spTree>
    <p:extLst>
      <p:ext uri="{BB962C8B-B14F-4D97-AF65-F5344CB8AC3E}">
        <p14:creationId xmlns:p14="http://schemas.microsoft.com/office/powerpoint/2010/main" val="182002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0996638" cy="1065091"/>
          </a:xfrm>
        </p:spPr>
        <p:txBody>
          <a:bodyPr/>
          <a:lstStyle/>
          <a:p>
            <a:r>
              <a:rPr lang="en-GB" dirty="0"/>
              <a:t>If it’s your ambition to do a group or population level impact study, you should build in time to:</a:t>
            </a:r>
            <a:endParaRPr lang="en-US" dirty="0"/>
          </a:p>
        </p:txBody>
      </p:sp>
      <p:sp>
        <p:nvSpPr>
          <p:cNvPr id="3" name="Content Placeholder 2">
            <a:extLst>
              <a:ext uri="{FF2B5EF4-FFF2-40B4-BE49-F238E27FC236}">
                <a16:creationId xmlns:a16="http://schemas.microsoft.com/office/drawing/2014/main" id="{05EE1606-C1EF-D800-08A9-F0B76E2F679B}"/>
              </a:ext>
            </a:extLst>
          </p:cNvPr>
          <p:cNvSpPr>
            <a:spLocks noGrp="1"/>
          </p:cNvSpPr>
          <p:nvPr>
            <p:ph idx="1"/>
          </p:nvPr>
        </p:nvSpPr>
        <p:spPr>
          <a:xfrm>
            <a:off x="545122" y="1985029"/>
            <a:ext cx="10996638" cy="2381987"/>
          </a:xfrm>
        </p:spPr>
        <p:txBody>
          <a:bodyPr/>
          <a:lstStyle/>
          <a:p>
            <a:pPr marL="285750" indent="-285750">
              <a:spcBef>
                <a:spcPts val="600"/>
              </a:spcBef>
              <a:spcAft>
                <a:spcPts val="600"/>
              </a:spcAft>
              <a:buFont typeface="Arial" panose="020B0604020202020204" pitchFamily="34" charset="0"/>
              <a:buChar char="•"/>
            </a:pPr>
            <a:r>
              <a:rPr lang="en-GB" sz="2200" b="0" dirty="0"/>
              <a:t>Develop the capability, capacity and conditions for conducting an impact study Do an evaluation which looks at the feasibility of doing an impact study, taking into account all the factors on the previous slide</a:t>
            </a:r>
          </a:p>
          <a:p>
            <a:pPr marL="285750" indent="-285750">
              <a:spcBef>
                <a:spcPts val="600"/>
              </a:spcBef>
              <a:spcAft>
                <a:spcPts val="600"/>
              </a:spcAft>
              <a:buFont typeface="Arial" panose="020B0604020202020204" pitchFamily="34" charset="0"/>
              <a:buChar char="•"/>
            </a:pPr>
            <a:r>
              <a:rPr lang="en-GB" sz="2200" b="0" dirty="0"/>
              <a:t>This therefore means that working evaluatively during the project design, development and implementation phases will likely be needed, to test the feasibility of doing a population or group level impact study...</a:t>
            </a:r>
          </a:p>
          <a:p>
            <a:pPr marL="285750" indent="-285750">
              <a:spcBef>
                <a:spcPts val="600"/>
              </a:spcBef>
              <a:spcAft>
                <a:spcPts val="600"/>
              </a:spcAft>
              <a:buFont typeface="Arial" panose="020B0604020202020204" pitchFamily="34" charset="0"/>
              <a:buChar char="•"/>
            </a:pPr>
            <a:r>
              <a:rPr lang="en-GB" sz="2200" b="0" dirty="0">
                <a:solidFill>
                  <a:schemeClr val="accent2"/>
                </a:solidFill>
              </a:rPr>
              <a:t>An example: </a:t>
            </a:r>
            <a:r>
              <a:rPr lang="en-US" sz="2200" b="0" dirty="0">
                <a:solidFill>
                  <a:schemeClr val="accent2"/>
                </a:solidFill>
                <a:hlinkClick r:id="rId2"/>
              </a:rPr>
              <a:t>This evaluation </a:t>
            </a:r>
            <a:r>
              <a:rPr lang="en-US" sz="2200" b="0" dirty="0">
                <a:solidFill>
                  <a:schemeClr val="accent2"/>
                </a:solidFill>
              </a:rPr>
              <a:t>found significant challenges to doing an impact study. T</a:t>
            </a:r>
            <a:r>
              <a:rPr lang="en-GB" sz="2200" b="0" dirty="0">
                <a:solidFill>
                  <a:schemeClr val="accent2"/>
                </a:solidFill>
              </a:rPr>
              <a:t>here were big variations in the way staff were delivering the model; few users had the level of need that the intervention was designed to meet; few users completed the intervention; there were low consent rates to the evaluation; and staff questioned whether the intervention was really about the improving the key outcomes that the impact study would be focused on.</a:t>
            </a:r>
          </a:p>
          <a:p>
            <a:pPr marL="285750" indent="-285750">
              <a:spcBef>
                <a:spcPts val="600"/>
              </a:spcBef>
              <a:spcAft>
                <a:spcPts val="600"/>
              </a:spcAft>
              <a:buFont typeface="Arial" panose="020B0604020202020204" pitchFamily="34" charset="0"/>
              <a:buChar char="•"/>
            </a:pPr>
            <a:endParaRPr lang="en-GB" sz="1800" b="1" dirty="0"/>
          </a:p>
          <a:p>
            <a:pPr marL="285750" indent="-285750">
              <a:spcBef>
                <a:spcPts val="600"/>
              </a:spcBef>
              <a:spcAft>
                <a:spcPts val="600"/>
              </a:spcAft>
              <a:buFont typeface="Arial" panose="020B0604020202020204" pitchFamily="34" charset="0"/>
              <a:buChar char="•"/>
            </a:pPr>
            <a:endParaRPr lang="en-GB" sz="1800" b="1" dirty="0"/>
          </a:p>
          <a:p>
            <a:pPr marL="285750" indent="-285750">
              <a:spcBef>
                <a:spcPts val="600"/>
              </a:spcBef>
              <a:spcAft>
                <a:spcPts val="600"/>
              </a:spcAft>
              <a:buFont typeface="Arial" panose="020B0604020202020204" pitchFamily="34" charset="0"/>
              <a:buChar char="•"/>
            </a:pPr>
            <a:endParaRPr lang="en-GB" sz="1800" b="1" dirty="0"/>
          </a:p>
          <a:p>
            <a:pPr marL="285750" indent="-285750">
              <a:spcBef>
                <a:spcPts val="600"/>
              </a:spcBef>
              <a:spcAft>
                <a:spcPts val="600"/>
              </a:spcAft>
              <a:buFont typeface="Arial" panose="020B0604020202020204" pitchFamily="34" charset="0"/>
              <a:buChar char="•"/>
            </a:pPr>
            <a:endParaRPr lang="en-GB" sz="1800" b="0" dirty="0"/>
          </a:p>
        </p:txBody>
      </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8453" y="5645261"/>
            <a:ext cx="523256" cy="523256"/>
          </a:xfrm>
          <a:prstGeom prst="rect">
            <a:avLst/>
          </a:pr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15</a:t>
            </a:fld>
            <a:endParaRPr lang="en-GB" dirty="0"/>
          </a:p>
        </p:txBody>
      </p:sp>
    </p:spTree>
    <p:extLst>
      <p:ext uri="{BB962C8B-B14F-4D97-AF65-F5344CB8AC3E}">
        <p14:creationId xmlns:p14="http://schemas.microsoft.com/office/powerpoint/2010/main" val="78829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a:xfrm>
            <a:off x="540000" y="1494000"/>
            <a:ext cx="10768702" cy="1310400"/>
          </a:xfrm>
        </p:spPr>
        <p:txBody>
          <a:bodyPr/>
          <a:lstStyle/>
          <a:p>
            <a:r>
              <a:rPr lang="en-US" dirty="0"/>
              <a:t>Other things worth evaluating before looking at impact</a:t>
            </a:r>
            <a:br>
              <a:rPr lang="en-US" dirty="0"/>
            </a:br>
            <a:br>
              <a:rPr lang="en-US" dirty="0"/>
            </a:br>
            <a:r>
              <a:rPr lang="en-US" dirty="0"/>
              <a:t>Design Phase</a:t>
            </a:r>
          </a:p>
        </p:txBody>
      </p:sp>
    </p:spTree>
    <p:extLst>
      <p:ext uri="{BB962C8B-B14F-4D97-AF65-F5344CB8AC3E}">
        <p14:creationId xmlns:p14="http://schemas.microsoft.com/office/powerpoint/2010/main" val="245707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7079454" cy="1065091"/>
          </a:xfrm>
        </p:spPr>
        <p:txBody>
          <a:bodyPr/>
          <a:lstStyle/>
          <a:p>
            <a:r>
              <a:rPr lang="en-GB" dirty="0"/>
              <a:t>Evaluation for designing </a:t>
            </a:r>
            <a:br>
              <a:rPr lang="en-GB" dirty="0"/>
            </a:br>
            <a:r>
              <a:rPr lang="en-GB" dirty="0"/>
              <a:t>and implementing a project </a:t>
            </a:r>
            <a:br>
              <a:rPr lang="en-GB" dirty="0"/>
            </a:br>
            <a:endParaRPr lang="en-US" u="sng" dirty="0"/>
          </a:p>
        </p:txBody>
      </p:sp>
      <p:sp>
        <p:nvSpPr>
          <p:cNvPr id="3" name="Content Placeholder 2">
            <a:extLst>
              <a:ext uri="{FF2B5EF4-FFF2-40B4-BE49-F238E27FC236}">
                <a16:creationId xmlns:a16="http://schemas.microsoft.com/office/drawing/2014/main" id="{05EE1606-C1EF-D800-08A9-F0B76E2F679B}"/>
              </a:ext>
            </a:extLst>
          </p:cNvPr>
          <p:cNvSpPr>
            <a:spLocks noGrp="1"/>
          </p:cNvSpPr>
          <p:nvPr>
            <p:ph idx="1"/>
          </p:nvPr>
        </p:nvSpPr>
        <p:spPr>
          <a:xfrm>
            <a:off x="545123" y="2071193"/>
            <a:ext cx="7764498" cy="3159841"/>
          </a:xfrm>
        </p:spPr>
        <p:txBody>
          <a:bodyPr/>
          <a:lstStyle/>
          <a:p>
            <a:pPr marL="285750" indent="-285750">
              <a:buFont typeface="Arial" panose="020B0604020202020204" pitchFamily="34" charset="0"/>
              <a:buChar char="•"/>
            </a:pPr>
            <a:r>
              <a:rPr lang="en-GB" sz="2200" b="0" dirty="0"/>
              <a:t>Effectiveness of projects take time to develop, and all kinds of things needs to be right first, such as venue, staff recruitment and training, and getting the right people engaged in your project. </a:t>
            </a:r>
          </a:p>
          <a:p>
            <a:pPr marL="285750" indent="-285750">
              <a:buFont typeface="Arial" panose="020B0604020202020204" pitchFamily="34" charset="0"/>
              <a:buChar char="•"/>
            </a:pPr>
            <a:r>
              <a:rPr lang="en-GB" sz="2200" b="0" dirty="0"/>
              <a:t>As such, if you dive into an impact study too soon, your results may be disappointing. Impact studies are often time consuming and can be expensive, so it’s more cost effective to do an impact study after first evaluating whether things are up and running as they should.</a:t>
            </a:r>
          </a:p>
          <a:p>
            <a:pPr marL="285750" indent="-285750">
              <a:buFont typeface="Arial" panose="020B0604020202020204" pitchFamily="34" charset="0"/>
              <a:buChar char="•"/>
            </a:pPr>
            <a:r>
              <a:rPr lang="en-GB" sz="2200" b="0" dirty="0"/>
              <a:t>If you use evaluation in your project/service design phase, this can improve service implementation and you also stand more chance of delivering and demonstrating impacts. </a:t>
            </a:r>
          </a:p>
        </p:txBody>
      </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453" y="5645261"/>
            <a:ext cx="523256" cy="523256"/>
          </a:xfrm>
          <a:prstGeom prst="rect">
            <a:avLst/>
          </a:pr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17</a:t>
            </a:fld>
            <a:endParaRPr lang="en-GB" dirty="0"/>
          </a:p>
        </p:txBody>
      </p:sp>
      <p:pic>
        <p:nvPicPr>
          <p:cNvPr id="7" name="Picture 6">
            <a:extLst>
              <a:ext uri="{FF2B5EF4-FFF2-40B4-BE49-F238E27FC236}">
                <a16:creationId xmlns:a16="http://schemas.microsoft.com/office/drawing/2014/main" id="{032B4087-C8C7-F3ED-C166-749B278A85C6}"/>
              </a:ext>
            </a:extLst>
          </p:cNvPr>
          <p:cNvPicPr>
            <a:picLocks noChangeAspect="1"/>
          </p:cNvPicPr>
          <p:nvPr/>
        </p:nvPicPr>
        <p:blipFill rotWithShape="1">
          <a:blip r:embed="rId4"/>
          <a:srcRect r="146"/>
          <a:stretch/>
        </p:blipFill>
        <p:spPr>
          <a:xfrm>
            <a:off x="6647522" y="131975"/>
            <a:ext cx="5544477" cy="1593130"/>
          </a:xfrm>
          <a:prstGeom prst="rect">
            <a:avLst/>
          </a:prstGeom>
        </p:spPr>
      </p:pic>
      <p:pic>
        <p:nvPicPr>
          <p:cNvPr id="10" name="Picture 6" descr="A sixty year old man diving from a diving board, feet first, hands wrapped around knees, dressed in a suit with trousers, socks and shoes on. Image 1 of 4">
            <a:extLst>
              <a:ext uri="{FF2B5EF4-FFF2-40B4-BE49-F238E27FC236}">
                <a16:creationId xmlns:a16="http://schemas.microsoft.com/office/drawing/2014/main" id="{590689BD-018F-712B-5517-8FB33A6AF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547" y="1989069"/>
            <a:ext cx="2715330" cy="27153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963B6AE7-103F-270C-93EE-2BE67582B161}"/>
              </a:ext>
            </a:extLst>
          </p:cNvPr>
          <p:cNvSpPr/>
          <p:nvPr/>
        </p:nvSpPr>
        <p:spPr>
          <a:xfrm>
            <a:off x="8796505" y="5174757"/>
            <a:ext cx="3037042" cy="1396174"/>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Lightbulb and gear with solid fill">
            <a:extLst>
              <a:ext uri="{FF2B5EF4-FFF2-40B4-BE49-F238E27FC236}">
                <a16:creationId xmlns:a16="http://schemas.microsoft.com/office/drawing/2014/main" id="{B0AC05A6-E36D-549F-92AF-A0296926FD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809199" y="5383632"/>
            <a:ext cx="476202" cy="523256"/>
          </a:xfrm>
          <a:prstGeom prst="rect">
            <a:avLst/>
          </a:prstGeom>
        </p:spPr>
      </p:pic>
      <p:sp>
        <p:nvSpPr>
          <p:cNvPr id="16" name="Title 1">
            <a:extLst>
              <a:ext uri="{FF2B5EF4-FFF2-40B4-BE49-F238E27FC236}">
                <a16:creationId xmlns:a16="http://schemas.microsoft.com/office/drawing/2014/main" id="{7104BF1D-6750-E662-697F-EE482ADCC9A5}"/>
              </a:ext>
            </a:extLst>
          </p:cNvPr>
          <p:cNvSpPr txBox="1">
            <a:spLocks/>
          </p:cNvSpPr>
          <p:nvPr/>
        </p:nvSpPr>
        <p:spPr>
          <a:xfrm>
            <a:off x="9285401" y="5218467"/>
            <a:ext cx="2361476" cy="126475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1400" dirty="0">
                <a:solidFill>
                  <a:schemeClr val="bg1"/>
                </a:solidFill>
              </a:rPr>
              <a:t>May be real benefits to doing this especially for medium-large sized projects, longer-term, complex/ambitious, or expensive projects, and any projects still in design phase</a:t>
            </a:r>
          </a:p>
        </p:txBody>
      </p:sp>
    </p:spTree>
    <p:extLst>
      <p:ext uri="{BB962C8B-B14F-4D97-AF65-F5344CB8AC3E}">
        <p14:creationId xmlns:p14="http://schemas.microsoft.com/office/powerpoint/2010/main" val="355409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derstanding a social problem. Image 2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59" y="277895"/>
            <a:ext cx="6393837" cy="63938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29327" y="3087101"/>
            <a:ext cx="4673600" cy="2677656"/>
          </a:xfrm>
          <a:prstGeom prst="rect">
            <a:avLst/>
          </a:prstGeom>
          <a:noFill/>
        </p:spPr>
        <p:txBody>
          <a:bodyPr wrap="square">
            <a:spAutoFit/>
          </a:bodyPr>
          <a:lstStyle/>
          <a:p>
            <a:pPr marL="514350" indent="-514350">
              <a:buFont typeface="+mj-lt"/>
              <a:buAutoNum type="arabicPeriod"/>
            </a:pPr>
            <a:r>
              <a:rPr lang="en-US" sz="2800" dirty="0">
                <a:ea typeface="Calibri" panose="020F0502020204030204"/>
                <a:cs typeface="Calibri" panose="020F0502020204030204"/>
              </a:rPr>
              <a:t>Study the problem</a:t>
            </a:r>
          </a:p>
          <a:p>
            <a:pPr marL="514350" indent="-514350">
              <a:buFont typeface="+mj-lt"/>
              <a:buAutoNum type="arabicPeriod"/>
            </a:pPr>
            <a:endParaRPr lang="en-US" sz="2800" dirty="0">
              <a:ea typeface="Calibri" panose="020F0502020204030204"/>
              <a:cs typeface="Calibri" panose="020F0502020204030204"/>
            </a:endParaRPr>
          </a:p>
          <a:p>
            <a:pPr marL="514350" indent="-514350">
              <a:buFont typeface="+mj-lt"/>
              <a:buAutoNum type="arabicPeriod"/>
            </a:pPr>
            <a:r>
              <a:rPr lang="en-US" sz="2800" dirty="0">
                <a:ea typeface="Calibri" panose="020F0502020204030204"/>
                <a:cs typeface="Calibri" panose="020F0502020204030204"/>
              </a:rPr>
              <a:t>Review potential solutions</a:t>
            </a:r>
          </a:p>
          <a:p>
            <a:pPr marL="514350" indent="-514350">
              <a:buFont typeface="+mj-lt"/>
              <a:buAutoNum type="arabicPeriod"/>
            </a:pPr>
            <a:endParaRPr lang="en-US" sz="2800" dirty="0">
              <a:ea typeface="Calibri" panose="020F0502020204030204"/>
              <a:cs typeface="Calibri" panose="020F0502020204030204"/>
            </a:endParaRPr>
          </a:p>
          <a:p>
            <a:pPr marL="514350" indent="-514350">
              <a:buFont typeface="+mj-lt"/>
              <a:buAutoNum type="arabicPeriod"/>
            </a:pPr>
            <a:r>
              <a:rPr lang="en-US" sz="2800" dirty="0">
                <a:ea typeface="Calibri" panose="020F0502020204030204"/>
                <a:cs typeface="Calibri" panose="020F0502020204030204"/>
              </a:rPr>
              <a:t>Clearly define your project, so it can be evaluated</a:t>
            </a:r>
          </a:p>
        </p:txBody>
      </p:sp>
      <p:sp>
        <p:nvSpPr>
          <p:cNvPr id="2" name="Title 1"/>
          <p:cNvSpPr>
            <a:spLocks noGrp="1"/>
          </p:cNvSpPr>
          <p:nvPr>
            <p:ph type="title"/>
          </p:nvPr>
        </p:nvSpPr>
        <p:spPr>
          <a:xfrm>
            <a:off x="7129327" y="560697"/>
            <a:ext cx="4815114" cy="1065091"/>
          </a:xfrm>
        </p:spPr>
        <p:txBody>
          <a:bodyPr/>
          <a:lstStyle/>
          <a:p>
            <a:r>
              <a:rPr lang="en-US" dirty="0"/>
              <a:t>Three ways of  working evaluatively during project design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9531938" cy="1065091"/>
          </a:xfrm>
        </p:spPr>
        <p:txBody>
          <a:bodyPr/>
          <a:lstStyle/>
          <a:p>
            <a:r>
              <a:rPr lang="en-GB" dirty="0"/>
              <a:t>1 &amp; 2: Studying the problem and solutions</a:t>
            </a:r>
            <a:endParaRPr lang="en-US" dirty="0"/>
          </a:p>
        </p:txBody>
      </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453" y="5645261"/>
            <a:ext cx="523256" cy="523256"/>
          </a:xfrm>
          <a:prstGeom prst="rect">
            <a:avLst/>
          </a:pr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19</a:t>
            </a:fld>
            <a:endParaRPr lang="en-GB" dirty="0"/>
          </a:p>
        </p:txBody>
      </p:sp>
      <p:sp>
        <p:nvSpPr>
          <p:cNvPr id="11" name="Content Placeholder 2">
            <a:extLst>
              <a:ext uri="{FF2B5EF4-FFF2-40B4-BE49-F238E27FC236}">
                <a16:creationId xmlns:a16="http://schemas.microsoft.com/office/drawing/2014/main" id="{6FB4C479-30A0-D7EA-3081-2528D64E4D25}"/>
              </a:ext>
            </a:extLst>
          </p:cNvPr>
          <p:cNvSpPr>
            <a:spLocks noGrp="1"/>
          </p:cNvSpPr>
          <p:nvPr>
            <p:ph idx="1"/>
          </p:nvPr>
        </p:nvSpPr>
        <p:spPr>
          <a:xfrm>
            <a:off x="539747" y="1391920"/>
            <a:ext cx="11107130" cy="3384475"/>
          </a:xfrm>
        </p:spPr>
        <p:txBody>
          <a:bodyPr/>
          <a:lstStyle/>
          <a:p>
            <a:pPr marL="285750" indent="-285750">
              <a:buFont typeface="Arial" panose="020B0604020202020204" pitchFamily="34" charset="0"/>
              <a:buChar char="•"/>
            </a:pPr>
            <a:r>
              <a:rPr lang="en-GB" sz="2200" b="0" dirty="0"/>
              <a:t>Test claims about what actually is a problem and what the most important problems are; look at causes and possible solutions, within the context the problem is occurring; and assess likely take up and engagement with different solutions, and what would improve engagement.</a:t>
            </a:r>
          </a:p>
          <a:p>
            <a:pPr marL="285750" indent="-285750">
              <a:buFont typeface="Arial" panose="020B0604020202020204" pitchFamily="34" charset="0"/>
              <a:buChar char="•"/>
            </a:pPr>
            <a:endParaRPr lang="en-GB" sz="2200" b="0" dirty="0"/>
          </a:p>
        </p:txBody>
      </p:sp>
      <p:pic>
        <p:nvPicPr>
          <p:cNvPr id="14" name="Picture 13">
            <a:extLst>
              <a:ext uri="{FF2B5EF4-FFF2-40B4-BE49-F238E27FC236}">
                <a16:creationId xmlns:a16="http://schemas.microsoft.com/office/drawing/2014/main" id="{B51EF38D-9B66-3AEA-7EAD-E92660B72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428" y="2854765"/>
            <a:ext cx="3333625" cy="2624946"/>
          </a:xfrm>
          <a:prstGeom prst="rect">
            <a:avLst/>
          </a:prstGeom>
        </p:spPr>
      </p:pic>
      <p:sp>
        <p:nvSpPr>
          <p:cNvPr id="16" name="TextBox 15">
            <a:extLst>
              <a:ext uri="{FF2B5EF4-FFF2-40B4-BE49-F238E27FC236}">
                <a16:creationId xmlns:a16="http://schemas.microsoft.com/office/drawing/2014/main" id="{64DD4338-F259-AE62-564A-3B7FE2522573}"/>
              </a:ext>
            </a:extLst>
          </p:cNvPr>
          <p:cNvSpPr txBox="1"/>
          <p:nvPr/>
        </p:nvSpPr>
        <p:spPr>
          <a:xfrm>
            <a:off x="8547428" y="5645261"/>
            <a:ext cx="3286119" cy="646331"/>
          </a:xfrm>
          <a:prstGeom prst="rect">
            <a:avLst/>
          </a:prstGeom>
          <a:noFill/>
        </p:spPr>
        <p:txBody>
          <a:bodyPr wrap="square">
            <a:spAutoFit/>
          </a:bodyPr>
          <a:lstStyle/>
          <a:p>
            <a:r>
              <a:rPr lang="en-US" dirty="0">
                <a:hlinkClick r:id="rId5"/>
              </a:rPr>
              <a:t>https://www.youtube.com/</a:t>
            </a:r>
            <a:r>
              <a:rPr lang="en-US" dirty="0" err="1">
                <a:hlinkClick r:id="rId5"/>
              </a:rPr>
              <a:t>watch?v</a:t>
            </a:r>
            <a:r>
              <a:rPr lang="en-US" dirty="0">
                <a:hlinkClick r:id="rId5"/>
              </a:rPr>
              <a:t>=tSfo2XhEWkE</a:t>
            </a:r>
            <a:endParaRPr lang="en-US" dirty="0"/>
          </a:p>
        </p:txBody>
      </p:sp>
      <p:sp>
        <p:nvSpPr>
          <p:cNvPr id="17" name="TextBox 16">
            <a:extLst>
              <a:ext uri="{FF2B5EF4-FFF2-40B4-BE49-F238E27FC236}">
                <a16:creationId xmlns:a16="http://schemas.microsoft.com/office/drawing/2014/main" id="{74D0A842-332C-3F83-6679-0BF1EC962AEC}"/>
              </a:ext>
            </a:extLst>
          </p:cNvPr>
          <p:cNvSpPr txBox="1"/>
          <p:nvPr/>
        </p:nvSpPr>
        <p:spPr>
          <a:xfrm>
            <a:off x="0" y="2685155"/>
            <a:ext cx="8499922" cy="3816429"/>
          </a:xfrm>
          <a:prstGeom prst="rect">
            <a:avLst/>
          </a:prstGeom>
          <a:noFill/>
        </p:spPr>
        <p:txBody>
          <a:bodyPr wrap="square">
            <a:spAutoFit/>
          </a:bodyPr>
          <a:lstStyle/>
          <a:p>
            <a:pPr lvl="1"/>
            <a:r>
              <a:rPr lang="en-US" sz="2200" dirty="0">
                <a:ea typeface="MS Mincho" panose="02020609040205080304" pitchFamily="49" charset="-128"/>
                <a:cs typeface="Times New Roman" panose="02020603050405020304" pitchFamily="18" charset="0"/>
              </a:rPr>
              <a:t>We can do this by bringing together 4 different information sources: </a:t>
            </a:r>
            <a:endParaRPr lang="en-US" sz="2200" dirty="0">
              <a:effectLst/>
              <a:ea typeface="MS Mincho" panose="02020609040205080304" pitchFamily="49" charset="-128"/>
              <a:cs typeface="Times New Roman" panose="02020603050405020304" pitchFamily="18" charset="0"/>
            </a:endParaRPr>
          </a:p>
          <a:p>
            <a:pPr marL="971550" lvl="1" indent="-514350">
              <a:buFont typeface="+mj-lt"/>
              <a:buAutoNum type="arabicPeriod"/>
            </a:pPr>
            <a:r>
              <a:rPr lang="en-US" sz="2200" dirty="0">
                <a:effectLst/>
                <a:ea typeface="MS Mincho" panose="02020609040205080304" pitchFamily="49" charset="-128"/>
                <a:cs typeface="Times New Roman" panose="02020603050405020304" pitchFamily="18" charset="0"/>
              </a:rPr>
              <a:t>Professional expertise and judgment</a:t>
            </a:r>
          </a:p>
          <a:p>
            <a:pPr marL="971550" lvl="1" indent="-514350">
              <a:buFont typeface="+mj-lt"/>
              <a:buAutoNum type="arabicPeriod"/>
            </a:pPr>
            <a:r>
              <a:rPr lang="en-GB" sz="2200" dirty="0">
                <a:ea typeface="MS Mincho" panose="02020609040205080304" pitchFamily="49" charset="-128"/>
                <a:cs typeface="Times New Roman" panose="02020603050405020304" pitchFamily="18" charset="0"/>
              </a:rPr>
              <a:t>Place based evidence from users, residents and professionals</a:t>
            </a:r>
            <a:endParaRPr lang="en-GB" sz="2200" u="sng" dirty="0">
              <a:ea typeface="MS Mincho" panose="02020609040205080304" pitchFamily="49" charset="-128"/>
              <a:cs typeface="Times New Roman" panose="02020603050405020304" pitchFamily="18" charset="0"/>
            </a:endParaRPr>
          </a:p>
          <a:p>
            <a:pPr marL="971550" lvl="1" indent="-514350">
              <a:buFont typeface="+mj-lt"/>
              <a:buAutoNum type="arabicPeriod"/>
            </a:pPr>
            <a:r>
              <a:rPr lang="en-US" sz="2200" dirty="0">
                <a:effectLst/>
                <a:ea typeface="MS Mincho" panose="02020609040205080304" pitchFamily="49" charset="-128"/>
                <a:cs typeface="Times New Roman" panose="02020603050405020304" pitchFamily="18" charset="0"/>
              </a:rPr>
              <a:t>Published research evidence</a:t>
            </a:r>
            <a:endParaRPr lang="en-GB" sz="2200" dirty="0">
              <a:ea typeface="MS Mincho" panose="02020609040205080304" pitchFamily="49" charset="-128"/>
              <a:cs typeface="Times New Roman" panose="02020603050405020304" pitchFamily="18" charset="0"/>
            </a:endParaRPr>
          </a:p>
          <a:p>
            <a:pPr marL="971550" lvl="1" indent="-514350">
              <a:buFont typeface="+mj-lt"/>
              <a:buAutoNum type="arabicPeriod"/>
            </a:pPr>
            <a:r>
              <a:rPr lang="en-US" sz="2200" dirty="0">
                <a:effectLst/>
                <a:ea typeface="MS Mincho" panose="02020609040205080304" pitchFamily="49" charset="-128"/>
                <a:cs typeface="Times New Roman" panose="02020603050405020304" pitchFamily="18" charset="0"/>
              </a:rPr>
              <a:t>Organisational data.</a:t>
            </a:r>
          </a:p>
          <a:p>
            <a:pPr lvl="1"/>
            <a:endParaRPr lang="en-US" sz="2200" dirty="0">
              <a:ea typeface="MS Mincho" panose="02020609040205080304" pitchFamily="49" charset="-128"/>
              <a:cs typeface="Times New Roman" panose="02020603050405020304" pitchFamily="18" charset="0"/>
            </a:endParaRPr>
          </a:p>
          <a:p>
            <a:pPr lvl="1"/>
            <a:r>
              <a:rPr lang="en-US" sz="2200" dirty="0">
                <a:effectLst/>
                <a:ea typeface="MS Mincho" panose="02020609040205080304" pitchFamily="49" charset="-128"/>
                <a:cs typeface="Times New Roman" panose="02020603050405020304" pitchFamily="18" charset="0"/>
              </a:rPr>
              <a:t>It can be difficult to do all of this, but a little is better than nothing.</a:t>
            </a:r>
            <a:br>
              <a:rPr lang="en-US" sz="2200" dirty="0">
                <a:effectLst/>
                <a:ea typeface="MS Mincho" panose="02020609040205080304" pitchFamily="49" charset="-128"/>
                <a:cs typeface="Times New Roman" panose="02020603050405020304" pitchFamily="18" charset="0"/>
              </a:rPr>
            </a:br>
            <a:r>
              <a:rPr lang="en-US" sz="2200" dirty="0">
                <a:effectLst/>
                <a:ea typeface="MS Mincho" panose="02020609040205080304" pitchFamily="49" charset="-128"/>
                <a:cs typeface="Times New Roman" panose="02020603050405020304" pitchFamily="18" charset="0"/>
              </a:rPr>
              <a:t>The more you do, the more reliable, valid and relevant the evidence, the better the decisions. In other words, if you invest in service design, you stand to improve your chance </a:t>
            </a:r>
            <a:r>
              <a:rPr lang="en-US" sz="2200" dirty="0">
                <a:ea typeface="MS Mincho" panose="02020609040205080304" pitchFamily="49" charset="-128"/>
                <a:cs typeface="Times New Roman" panose="02020603050405020304" pitchFamily="18" charset="0"/>
              </a:rPr>
              <a:t>of impact.</a:t>
            </a:r>
            <a:endParaRPr lang="en-US" sz="2200" dirty="0">
              <a:effectLst/>
              <a:ea typeface="MS Mincho" panose="02020609040205080304" pitchFamily="49" charset="-128"/>
              <a:cs typeface="Times New Roman" panose="02020603050405020304" pitchFamily="18" charset="0"/>
            </a:endParaRPr>
          </a:p>
          <a:p>
            <a:pPr lvl="1"/>
            <a:endParaRPr lang="en-US"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0004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D7CEC389-AE41-3BC1-D40D-EAFA383B3E0E}"/>
              </a:ext>
            </a:extLst>
          </p:cNvPr>
          <p:cNvSpPr/>
          <p:nvPr/>
        </p:nvSpPr>
        <p:spPr>
          <a:xfrm>
            <a:off x="545124" y="1350582"/>
            <a:ext cx="5978762" cy="1378733"/>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42" name="Picture Placeholder 41">
            <a:extLst>
              <a:ext uri="{FF2B5EF4-FFF2-40B4-BE49-F238E27FC236}">
                <a16:creationId xmlns:a16="http://schemas.microsoft.com/office/drawing/2014/main" id="{DF35F0ED-5B88-D0FB-B59E-2F670C8C76E6}"/>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211" r="41653"/>
          <a:stretch/>
        </p:blipFill>
        <p:spPr>
          <a:xfrm>
            <a:off x="6523886" y="0"/>
            <a:ext cx="5668115" cy="6858000"/>
          </a:xfrm>
        </p:spPr>
      </p:pic>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5764236" cy="1065091"/>
          </a:xfrm>
        </p:spPr>
        <p:txBody>
          <a:bodyPr anchor="t">
            <a:normAutofit/>
          </a:bodyPr>
          <a:lstStyle/>
          <a:p>
            <a:r>
              <a:rPr lang="en-GB"/>
              <a:t>Who is this for?</a:t>
            </a:r>
            <a:endParaRPr lang="en-US"/>
          </a:p>
        </p:txBody>
      </p:sp>
      <p:sp>
        <p:nvSpPr>
          <p:cNvPr id="16" name="TextBox 15">
            <a:extLst>
              <a:ext uri="{FF2B5EF4-FFF2-40B4-BE49-F238E27FC236}">
                <a16:creationId xmlns:a16="http://schemas.microsoft.com/office/drawing/2014/main" id="{A3EE6A79-F8E4-2765-91D4-BF3BED46AA73}"/>
              </a:ext>
            </a:extLst>
          </p:cNvPr>
          <p:cNvSpPr txBox="1"/>
          <p:nvPr/>
        </p:nvSpPr>
        <p:spPr>
          <a:xfrm>
            <a:off x="543959" y="1509061"/>
            <a:ext cx="5365594" cy="10617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Anyone who wants to know about how evaluation can be used at varying project stages, from design to implementation, and different evaluation methods that could be used for such</a:t>
            </a:r>
            <a:endParaRPr lang="en-US" sz="2000" kern="1200" dirty="0"/>
          </a:p>
        </p:txBody>
      </p:sp>
      <p:sp>
        <p:nvSpPr>
          <p:cNvPr id="3" name="Title 1">
            <a:extLst>
              <a:ext uri="{FF2B5EF4-FFF2-40B4-BE49-F238E27FC236}">
                <a16:creationId xmlns:a16="http://schemas.microsoft.com/office/drawing/2014/main" id="{428DD60C-2C7B-C16A-42D4-72A713D1232F}"/>
              </a:ext>
            </a:extLst>
          </p:cNvPr>
          <p:cNvSpPr txBox="1">
            <a:spLocks/>
          </p:cNvSpPr>
          <p:nvPr/>
        </p:nvSpPr>
        <p:spPr>
          <a:xfrm>
            <a:off x="1760909" y="5932538"/>
            <a:ext cx="3383280" cy="5235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a:solidFill>
                  <a:schemeClr val="bg1"/>
                </a:solidFill>
              </a:rPr>
              <a:t>Write it down on one page</a:t>
            </a:r>
            <a:endParaRPr lang="en-US" sz="2400">
              <a:solidFill>
                <a:schemeClr val="bg1"/>
              </a:solidFill>
            </a:endParaRPr>
          </a:p>
        </p:txBody>
      </p:sp>
      <p:pic>
        <p:nvPicPr>
          <p:cNvPr id="4" name="Graphic 3" descr="Pen with solid fill">
            <a:extLst>
              <a:ext uri="{FF2B5EF4-FFF2-40B4-BE49-F238E27FC236}">
                <a16:creationId xmlns:a16="http://schemas.microsoft.com/office/drawing/2014/main" id="{7EDD52FA-426A-7166-A5D8-A2EFF63FEA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18266" y="5872774"/>
            <a:ext cx="523256" cy="523256"/>
          </a:xfrm>
          <a:prstGeom prst="rect">
            <a:avLst/>
          </a:prstGeom>
        </p:spPr>
      </p:pic>
      <p:sp>
        <p:nvSpPr>
          <p:cNvPr id="8" name="Title 1">
            <a:extLst>
              <a:ext uri="{FF2B5EF4-FFF2-40B4-BE49-F238E27FC236}">
                <a16:creationId xmlns:a16="http://schemas.microsoft.com/office/drawing/2014/main" id="{6E335774-30A8-4BBE-DACB-00230B3A0D7A}"/>
              </a:ext>
            </a:extLst>
          </p:cNvPr>
          <p:cNvSpPr txBox="1">
            <a:spLocks/>
          </p:cNvSpPr>
          <p:nvPr/>
        </p:nvSpPr>
        <p:spPr>
          <a:xfrm>
            <a:off x="1298558" y="5942341"/>
            <a:ext cx="5112751" cy="42966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dirty="0">
                <a:solidFill>
                  <a:schemeClr val="bg1"/>
                </a:solidFill>
              </a:rPr>
              <a:t>Have a project in mind to work through!</a:t>
            </a:r>
            <a:endParaRPr lang="en-US" sz="2400" dirty="0">
              <a:solidFill>
                <a:schemeClr val="bg1"/>
              </a:solidFill>
            </a:endParaRPr>
          </a:p>
        </p:txBody>
      </p:sp>
      <p:pic>
        <p:nvPicPr>
          <p:cNvPr id="9" name="Graphic 8" descr="Lightbulb and gear with solid fill">
            <a:extLst>
              <a:ext uri="{FF2B5EF4-FFF2-40B4-BE49-F238E27FC236}">
                <a16:creationId xmlns:a16="http://schemas.microsoft.com/office/drawing/2014/main" id="{5320A31C-BB47-F89B-5D00-ACB1ED4C77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8147" y="5848560"/>
            <a:ext cx="523256" cy="523256"/>
          </a:xfrm>
          <a:prstGeom prst="rect">
            <a:avLst/>
          </a:prstGeom>
        </p:spPr>
      </p:pic>
      <p:sp>
        <p:nvSpPr>
          <p:cNvPr id="5" name="Rectangle: Rounded Corners 32">
            <a:extLst>
              <a:ext uri="{FF2B5EF4-FFF2-40B4-BE49-F238E27FC236}">
                <a16:creationId xmlns:a16="http://schemas.microsoft.com/office/drawing/2014/main" id="{AE0A8F17-EE27-965A-8BBA-14DD62B2F5AB}"/>
              </a:ext>
            </a:extLst>
          </p:cNvPr>
          <p:cNvSpPr/>
          <p:nvPr/>
        </p:nvSpPr>
        <p:spPr>
          <a:xfrm>
            <a:off x="543959" y="3101941"/>
            <a:ext cx="5978762" cy="1493143"/>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TextBox 5">
            <a:extLst>
              <a:ext uri="{FF2B5EF4-FFF2-40B4-BE49-F238E27FC236}">
                <a16:creationId xmlns:a16="http://schemas.microsoft.com/office/drawing/2014/main" id="{568107B9-B7E9-2A45-EE32-532091906E0D}"/>
              </a:ext>
            </a:extLst>
          </p:cNvPr>
          <p:cNvSpPr txBox="1"/>
          <p:nvPr/>
        </p:nvSpPr>
        <p:spPr>
          <a:xfrm>
            <a:off x="588147" y="3384247"/>
            <a:ext cx="5365594"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R&amp;CI offer evaluation planning workshops, support and guidance</a:t>
            </a:r>
            <a:br>
              <a:rPr lang="en-US" sz="2000" b="0" kern="1200" dirty="0"/>
            </a:br>
            <a:br>
              <a:rPr lang="en-US" sz="2000" b="0" kern="1200" dirty="0"/>
            </a:br>
            <a:r>
              <a:rPr lang="en-US" sz="2000" b="0" kern="1200" dirty="0"/>
              <a:t>Email </a:t>
            </a:r>
            <a:r>
              <a:rPr lang="en-US" sz="2000" b="0" kern="1200" dirty="0">
                <a:hlinkClick r:id="rId7"/>
              </a:rPr>
              <a:t>research@essex.gov.uk</a:t>
            </a:r>
            <a:r>
              <a:rPr lang="en-US" sz="2000" b="0" kern="1200" dirty="0"/>
              <a:t> for more info</a:t>
            </a:r>
            <a:endParaRPr lang="en-US" sz="2000" kern="1200" dirty="0"/>
          </a:p>
        </p:txBody>
      </p:sp>
      <p:sp>
        <p:nvSpPr>
          <p:cNvPr id="7" name="Slide Number Placeholder 2">
            <a:extLst>
              <a:ext uri="{FF2B5EF4-FFF2-40B4-BE49-F238E27FC236}">
                <a16:creationId xmlns:a16="http://schemas.microsoft.com/office/drawing/2014/main" id="{A63751C3-687D-CEFF-E022-F2E5F15B9E99}"/>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a:t>
            </a:fld>
            <a:endParaRPr lang="en-GB" dirty="0"/>
          </a:p>
        </p:txBody>
      </p:sp>
    </p:spTree>
    <p:extLst>
      <p:ext uri="{BB962C8B-B14F-4D97-AF65-F5344CB8AC3E}">
        <p14:creationId xmlns:p14="http://schemas.microsoft.com/office/powerpoint/2010/main" val="370843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1288424" cy="1065091"/>
          </a:xfrm>
        </p:spPr>
        <p:txBody>
          <a:bodyPr/>
          <a:lstStyle/>
          <a:p>
            <a:r>
              <a:rPr lang="en-GB" dirty="0"/>
              <a:t>3: </a:t>
            </a:r>
            <a:r>
              <a:rPr lang="en-US" dirty="0"/>
              <a:t>Provide a clear explanation of how your project will solve a particular problem</a:t>
            </a:r>
          </a:p>
        </p:txBody>
      </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453" y="5645261"/>
            <a:ext cx="523256" cy="523256"/>
          </a:xfrm>
          <a:prstGeom prst="rect">
            <a:avLst/>
          </a:pr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20</a:t>
            </a:fld>
            <a:endParaRPr lang="en-GB" dirty="0"/>
          </a:p>
        </p:txBody>
      </p:sp>
      <p:sp>
        <p:nvSpPr>
          <p:cNvPr id="11" name="Content Placeholder 2">
            <a:extLst>
              <a:ext uri="{FF2B5EF4-FFF2-40B4-BE49-F238E27FC236}">
                <a16:creationId xmlns:a16="http://schemas.microsoft.com/office/drawing/2014/main" id="{6FB4C479-30A0-D7EA-3081-2528D64E4D25}"/>
              </a:ext>
            </a:extLst>
          </p:cNvPr>
          <p:cNvSpPr>
            <a:spLocks noGrp="1"/>
          </p:cNvSpPr>
          <p:nvPr>
            <p:ph idx="1"/>
          </p:nvPr>
        </p:nvSpPr>
        <p:spPr>
          <a:xfrm>
            <a:off x="539747" y="2151449"/>
            <a:ext cx="11288424" cy="2624946"/>
          </a:xfrm>
        </p:spPr>
        <p:txBody>
          <a:bodyPr/>
          <a:lstStyle/>
          <a:p>
            <a:pPr marL="285750" indent="-285750">
              <a:buFont typeface="Arial" panose="020B0604020202020204" pitchFamily="34" charset="0"/>
              <a:buChar char="•"/>
            </a:pPr>
            <a:r>
              <a:rPr lang="en-GB" sz="2200" b="0" dirty="0"/>
              <a:t>Develop a logic model, also known as a theory of change </a:t>
            </a:r>
          </a:p>
          <a:p>
            <a:pPr marL="285750" indent="-285750">
              <a:buFont typeface="Arial" panose="020B0604020202020204" pitchFamily="34" charset="0"/>
              <a:buChar char="•"/>
            </a:pPr>
            <a:r>
              <a:rPr lang="en-GB" sz="2200" b="0" dirty="0"/>
              <a:t>In summary, this sets out what the problem is, what the project/service will do, and what the outcomes of doing this may be</a:t>
            </a:r>
          </a:p>
          <a:p>
            <a:pPr marL="285750" indent="-285750">
              <a:buFont typeface="Arial" panose="020B0604020202020204" pitchFamily="34" charset="0"/>
              <a:buChar char="•"/>
            </a:pPr>
            <a:r>
              <a:rPr lang="en-GB" sz="2200" b="0" dirty="0"/>
              <a:t>Crucially, a logic model provides the basis for an evaluation and impact study later on</a:t>
            </a:r>
          </a:p>
          <a:p>
            <a:pPr marL="285750" indent="-285750">
              <a:buFont typeface="Arial" panose="020B0604020202020204" pitchFamily="34" charset="0"/>
              <a:buChar char="•"/>
            </a:pPr>
            <a:endParaRPr lang="en-GB" sz="2200" b="0" dirty="0"/>
          </a:p>
        </p:txBody>
      </p:sp>
      <p:sp>
        <p:nvSpPr>
          <p:cNvPr id="3" name="Rectangle: Rounded Corners 2">
            <a:extLst>
              <a:ext uri="{FF2B5EF4-FFF2-40B4-BE49-F238E27FC236}">
                <a16:creationId xmlns:a16="http://schemas.microsoft.com/office/drawing/2014/main" id="{73D600D4-6AC2-FDE3-F460-FEACE7E23BFE}"/>
              </a:ext>
            </a:extLst>
          </p:cNvPr>
          <p:cNvSpPr/>
          <p:nvPr/>
        </p:nvSpPr>
        <p:spPr>
          <a:xfrm>
            <a:off x="7654661" y="4813717"/>
            <a:ext cx="4178886" cy="1401216"/>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Lightbulb and gear with solid fill">
            <a:extLst>
              <a:ext uri="{FF2B5EF4-FFF2-40B4-BE49-F238E27FC236}">
                <a16:creationId xmlns:a16="http://schemas.microsoft.com/office/drawing/2014/main" id="{87B6AF4E-D2FB-8788-0E34-1C3D4FF563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53436" y="4916143"/>
            <a:ext cx="641823" cy="705242"/>
          </a:xfrm>
          <a:prstGeom prst="rect">
            <a:avLst/>
          </a:prstGeom>
        </p:spPr>
      </p:pic>
      <p:sp>
        <p:nvSpPr>
          <p:cNvPr id="6" name="Title 1">
            <a:extLst>
              <a:ext uri="{FF2B5EF4-FFF2-40B4-BE49-F238E27FC236}">
                <a16:creationId xmlns:a16="http://schemas.microsoft.com/office/drawing/2014/main" id="{021BF9D7-FDF5-BFB6-7B40-34DCBD67DCEC}"/>
              </a:ext>
            </a:extLst>
          </p:cNvPr>
          <p:cNvSpPr txBox="1">
            <a:spLocks/>
          </p:cNvSpPr>
          <p:nvPr/>
        </p:nvSpPr>
        <p:spPr>
          <a:xfrm>
            <a:off x="8509006" y="4932265"/>
            <a:ext cx="3342632" cy="170682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1800" dirty="0">
                <a:solidFill>
                  <a:schemeClr val="bg1"/>
                </a:solidFill>
              </a:rPr>
              <a:t>See our ‘logic model/theory of change’ resource packs for information and guidance on how to develop one for your project.</a:t>
            </a:r>
          </a:p>
        </p:txBody>
      </p:sp>
    </p:spTree>
    <p:extLst>
      <p:ext uri="{BB962C8B-B14F-4D97-AF65-F5344CB8AC3E}">
        <p14:creationId xmlns:p14="http://schemas.microsoft.com/office/powerpoint/2010/main" val="333342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a:xfrm>
            <a:off x="540000" y="1494000"/>
            <a:ext cx="10768702" cy="1310400"/>
          </a:xfrm>
        </p:spPr>
        <p:txBody>
          <a:bodyPr/>
          <a:lstStyle/>
          <a:p>
            <a:r>
              <a:rPr lang="en-US" dirty="0"/>
              <a:t>Other things worth evaluating before looking at impact</a:t>
            </a:r>
            <a:br>
              <a:rPr lang="en-US" dirty="0"/>
            </a:br>
            <a:br>
              <a:rPr lang="en-US" dirty="0"/>
            </a:br>
            <a:r>
              <a:rPr lang="en-US" dirty="0"/>
              <a:t>Development &amp; Implementation</a:t>
            </a:r>
          </a:p>
        </p:txBody>
      </p:sp>
    </p:spTree>
    <p:extLst>
      <p:ext uri="{BB962C8B-B14F-4D97-AF65-F5344CB8AC3E}">
        <p14:creationId xmlns:p14="http://schemas.microsoft.com/office/powerpoint/2010/main" val="63496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03473" y="3179413"/>
            <a:ext cx="5029200" cy="3293209"/>
          </a:xfrm>
          <a:prstGeom prst="rect">
            <a:avLst/>
          </a:prstGeom>
          <a:noFill/>
        </p:spPr>
        <p:txBody>
          <a:bodyPr wrap="square">
            <a:spAutoFit/>
          </a:bodyPr>
          <a:lstStyle/>
          <a:p>
            <a:pPr marL="514350" indent="-514350">
              <a:buFont typeface="+mj-lt"/>
              <a:buAutoNum type="arabicPeriod" startAt="4"/>
            </a:pPr>
            <a:r>
              <a:rPr lang="en-US" sz="2600" dirty="0">
                <a:ea typeface="Calibri" panose="020F0502020204030204"/>
                <a:cs typeface="Calibri" panose="020F0502020204030204"/>
              </a:rPr>
              <a:t>Monitor and improve user awareness, appetite and uptake</a:t>
            </a:r>
          </a:p>
          <a:p>
            <a:pPr marL="514350" indent="-514350">
              <a:buFont typeface="+mj-lt"/>
              <a:buAutoNum type="arabicPeriod" startAt="4"/>
            </a:pPr>
            <a:endParaRPr lang="en-US" sz="2600" dirty="0">
              <a:ea typeface="Calibri" panose="020F0502020204030204"/>
              <a:cs typeface="Calibri" panose="020F0502020204030204"/>
            </a:endParaRPr>
          </a:p>
          <a:p>
            <a:pPr marL="514350" indent="-514350">
              <a:buFont typeface="+mj-lt"/>
              <a:buAutoNum type="arabicPeriod" startAt="4"/>
            </a:pPr>
            <a:r>
              <a:rPr lang="en-US" sz="2600" dirty="0">
                <a:ea typeface="Calibri" panose="020F0502020204030204"/>
                <a:cs typeface="Calibri" panose="020F0502020204030204"/>
              </a:rPr>
              <a:t>Study and develop model implementation</a:t>
            </a:r>
          </a:p>
          <a:p>
            <a:pPr marL="514350" indent="-514350">
              <a:buFont typeface="+mj-lt"/>
              <a:buAutoNum type="arabicPeriod" startAt="4"/>
            </a:pPr>
            <a:endParaRPr lang="en-US" sz="2600" dirty="0">
              <a:ea typeface="Calibri" panose="020F0502020204030204"/>
              <a:cs typeface="Calibri" panose="020F0502020204030204"/>
            </a:endParaRPr>
          </a:p>
          <a:p>
            <a:pPr marL="514350" indent="-514350">
              <a:buFont typeface="+mj-lt"/>
              <a:buAutoNum type="arabicPeriod" startAt="4"/>
            </a:pPr>
            <a:r>
              <a:rPr lang="en-US" sz="2600" dirty="0">
                <a:ea typeface="Calibri" panose="020F0502020204030204"/>
                <a:cs typeface="Calibri" panose="020F0502020204030204"/>
              </a:rPr>
              <a:t>Study and improve user engagement with the model</a:t>
            </a:r>
          </a:p>
        </p:txBody>
      </p:sp>
      <p:pic>
        <p:nvPicPr>
          <p:cNvPr id="1026" name="Picture 2" descr="a nurse encourages a patient in a hospital ward to walk to the canteen. Image 4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90" y="385377"/>
            <a:ext cx="6087245" cy="6087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03473" y="385377"/>
            <a:ext cx="5029200" cy="1065091"/>
          </a:xfrm>
        </p:spPr>
        <p:txBody>
          <a:bodyPr/>
          <a:lstStyle/>
          <a:p>
            <a:r>
              <a:rPr lang="en-US" dirty="0"/>
              <a:t>Three ways to use evaluation to support project development and implementation</a:t>
            </a:r>
            <a:br>
              <a:rPr lang="en-US" sz="3900" dirty="0"/>
            </a:br>
            <a:endParaRPr lang="en-US" sz="3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0875545" cy="1065091"/>
          </a:xfrm>
        </p:spPr>
        <p:txBody>
          <a:bodyPr anchor="t">
            <a:normAutofit/>
          </a:bodyPr>
          <a:lstStyle/>
          <a:p>
            <a:r>
              <a:rPr lang="en-GB" dirty="0"/>
              <a:t>4. Example evaluation questions</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23</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539747" y="1391920"/>
            <a:ext cx="11107130" cy="33844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004C94"/>
                </a:solidFill>
              </a:rPr>
              <a:t>Awareness and referrals:</a:t>
            </a:r>
          </a:p>
          <a:p>
            <a:pPr marL="285750" indent="-285750">
              <a:spcBef>
                <a:spcPts val="600"/>
              </a:spcBef>
              <a:spcAft>
                <a:spcPts val="600"/>
              </a:spcAft>
              <a:buFont typeface="Arial" panose="020B0604020202020204" pitchFamily="34" charset="0"/>
              <a:buChar char="•"/>
            </a:pPr>
            <a:r>
              <a:rPr lang="en-GB" sz="2200" b="0" dirty="0"/>
              <a:t>What is the level of awareness for the service?</a:t>
            </a:r>
          </a:p>
          <a:p>
            <a:pPr marL="285750" indent="-285750">
              <a:spcBef>
                <a:spcPts val="600"/>
              </a:spcBef>
              <a:spcAft>
                <a:spcPts val="600"/>
              </a:spcAft>
              <a:buFont typeface="Arial" panose="020B0604020202020204" pitchFamily="34" charset="0"/>
              <a:buChar char="•"/>
            </a:pPr>
            <a:r>
              <a:rPr lang="en-GB" sz="2200" b="0" dirty="0"/>
              <a:t>How many users are being referred?</a:t>
            </a:r>
          </a:p>
          <a:p>
            <a:pPr marL="285750" indent="-285750">
              <a:spcBef>
                <a:spcPts val="600"/>
              </a:spcBef>
              <a:spcAft>
                <a:spcPts val="600"/>
              </a:spcAft>
              <a:buFont typeface="Arial" panose="020B0604020202020204" pitchFamily="34" charset="0"/>
              <a:buChar char="•"/>
            </a:pPr>
            <a:r>
              <a:rPr lang="en-GB" sz="2200" b="0" dirty="0"/>
              <a:t>What do we need to do to boost uptake or referrals?</a:t>
            </a:r>
          </a:p>
          <a:p>
            <a:pPr marL="285750" indent="-285750">
              <a:spcBef>
                <a:spcPts val="600"/>
              </a:spcBef>
              <a:spcAft>
                <a:spcPts val="600"/>
              </a:spcAft>
              <a:buFont typeface="Arial" panose="020B0604020202020204" pitchFamily="34" charset="0"/>
              <a:buChar char="•"/>
            </a:pPr>
            <a:r>
              <a:rPr lang="en-GB" sz="2200" b="0" dirty="0"/>
              <a:t>Are we getting referrals in equal numbers from across user groups? Or are certain groups under or over represented?</a:t>
            </a:r>
          </a:p>
          <a:p>
            <a:pPr>
              <a:spcBef>
                <a:spcPts val="0"/>
              </a:spcBef>
              <a:spcAft>
                <a:spcPts val="0"/>
              </a:spcAft>
            </a:pPr>
            <a:endParaRPr lang="en-GB" sz="2200" dirty="0">
              <a:solidFill>
                <a:srgbClr val="004C94"/>
              </a:solidFill>
            </a:endParaRPr>
          </a:p>
          <a:p>
            <a:r>
              <a:rPr lang="en-GB" sz="2200" dirty="0">
                <a:solidFill>
                  <a:srgbClr val="004C94"/>
                </a:solidFill>
              </a:rPr>
              <a:t>User appetite and need:</a:t>
            </a:r>
          </a:p>
          <a:p>
            <a:pPr marL="342900" indent="-342900">
              <a:spcBef>
                <a:spcPts val="600"/>
              </a:spcBef>
              <a:spcAft>
                <a:spcPts val="600"/>
              </a:spcAft>
              <a:buFont typeface="Symbol" pitchFamily="2" charset="2"/>
              <a:buChar char=""/>
            </a:pPr>
            <a:r>
              <a:rPr lang="en-GB" sz="2200" b="0" dirty="0">
                <a:ea typeface="MS Mincho" panose="02020609040205080304" pitchFamily="49" charset="-128"/>
                <a:cs typeface="Times New Roman" panose="02020603050405020304" pitchFamily="18" charset="0"/>
              </a:rPr>
              <a:t>Are those referred in willing to give the service a go?</a:t>
            </a:r>
            <a:endParaRPr lang="en-US" sz="2200" b="0" dirty="0">
              <a:ea typeface="MS Mincho" panose="02020609040205080304" pitchFamily="49" charset="-128"/>
              <a:cs typeface="Times New Roman" panose="02020603050405020304" pitchFamily="18" charset="0"/>
            </a:endParaRPr>
          </a:p>
          <a:p>
            <a:pPr marL="342900" lvl="0" indent="-342900">
              <a:spcBef>
                <a:spcPts val="600"/>
              </a:spcBef>
              <a:spcAft>
                <a:spcPts val="600"/>
              </a:spcAft>
              <a:buFont typeface="Symbol" pitchFamily="2" charset="2"/>
              <a:buChar char=""/>
            </a:pPr>
            <a:r>
              <a:rPr lang="en-US" sz="2200" b="0" dirty="0">
                <a:ea typeface="MS Mincho" panose="02020609040205080304" pitchFamily="49" charset="-128"/>
                <a:cs typeface="Times New Roman" panose="02020603050405020304" pitchFamily="18" charset="0"/>
              </a:rPr>
              <a:t>Do users have the level of need that the service is designed for?</a:t>
            </a:r>
          </a:p>
          <a:p>
            <a:pPr marL="285750" indent="-285750">
              <a:buFont typeface="Arial" panose="020B0604020202020204" pitchFamily="34" charset="0"/>
              <a:buChar char="•"/>
            </a:pPr>
            <a:endParaRPr lang="en-GB" sz="2200" b="0" dirty="0"/>
          </a:p>
          <a:p>
            <a:pPr marL="285750" indent="-285750">
              <a:buFont typeface="Arial" panose="020B0604020202020204" pitchFamily="34" charset="0"/>
              <a:buChar char="•"/>
            </a:pPr>
            <a:endParaRPr lang="en-GB" sz="2200" b="0" dirty="0"/>
          </a:p>
          <a:p>
            <a:pPr marL="285750" indent="-285750">
              <a:buFont typeface="Arial" panose="020B0604020202020204" pitchFamily="34" charset="0"/>
              <a:buChar char="•"/>
            </a:pPr>
            <a:endParaRPr lang="en-GB" sz="2200" b="0" dirty="0"/>
          </a:p>
          <a:p>
            <a:pPr marL="285750" indent="-285750">
              <a:buFont typeface="Arial" panose="020B0604020202020204" pitchFamily="34" charset="0"/>
              <a:buChar char="•"/>
            </a:pPr>
            <a:endParaRPr lang="en-GB" sz="2200" b="0" dirty="0"/>
          </a:p>
        </p:txBody>
      </p:sp>
    </p:spTree>
    <p:extLst>
      <p:ext uri="{BB962C8B-B14F-4D97-AF65-F5344CB8AC3E}">
        <p14:creationId xmlns:p14="http://schemas.microsoft.com/office/powerpoint/2010/main" val="125811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6266224" cy="1065091"/>
          </a:xfrm>
        </p:spPr>
        <p:txBody>
          <a:bodyPr anchor="t">
            <a:normAutofit fontScale="90000"/>
          </a:bodyPr>
          <a:lstStyle/>
          <a:p>
            <a:r>
              <a:rPr lang="en-GB" dirty="0"/>
              <a:t>Why does assessing user need matter?</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24</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539747" y="1801513"/>
            <a:ext cx="6775453" cy="297488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0" dirty="0"/>
              <a:t>Your project may be being funded to meet a particular level of need. If you want to do an impact study, you will want to later demonstrate that your service helps meet a particular need. You won’t be able to demonstrate that if your users don’t have that level of need. </a:t>
            </a:r>
          </a:p>
          <a:p>
            <a:r>
              <a:rPr lang="en-GB" sz="2200" b="0" dirty="0"/>
              <a:t>At this stage, you can use needs assessment tools or outcome measures to establish the needs of your actual service users.</a:t>
            </a:r>
          </a:p>
          <a:p>
            <a:r>
              <a:rPr lang="en-GB" sz="2200" dirty="0">
                <a:solidFill>
                  <a:srgbClr val="004C94"/>
                </a:solidFill>
              </a:rPr>
              <a:t>Example: </a:t>
            </a:r>
            <a:r>
              <a:rPr lang="en-GB" sz="2200" b="0" dirty="0">
                <a:solidFill>
                  <a:srgbClr val="004C94"/>
                </a:solidFill>
              </a:rPr>
              <a:t>service managers assumed that children in care had low resilience and well-being, so life story work would help; however, the study found 2/3rds were resilient and 90% had good wellbeing already!</a:t>
            </a:r>
          </a:p>
          <a:p>
            <a:endParaRPr lang="en-GB" sz="2200" dirty="0">
              <a:solidFill>
                <a:srgbClr val="004C94"/>
              </a:solidFill>
            </a:endParaRPr>
          </a:p>
          <a:p>
            <a:pPr marL="285750" indent="-285750">
              <a:buFont typeface="Arial" panose="020B0604020202020204" pitchFamily="34" charset="0"/>
              <a:buChar char="•"/>
            </a:pPr>
            <a:endParaRPr lang="en-GB" sz="2200" b="0" dirty="0"/>
          </a:p>
          <a:p>
            <a:pPr marL="285750" indent="-285750">
              <a:buFont typeface="Arial" panose="020B0604020202020204" pitchFamily="34" charset="0"/>
              <a:buChar char="•"/>
            </a:pPr>
            <a:endParaRPr lang="en-GB" sz="2200" b="0" dirty="0"/>
          </a:p>
          <a:p>
            <a:pPr marL="285750" indent="-285750">
              <a:buFont typeface="Arial" panose="020B0604020202020204" pitchFamily="34" charset="0"/>
              <a:buChar char="•"/>
            </a:pPr>
            <a:endParaRPr lang="en-GB" sz="2200" b="0" dirty="0"/>
          </a:p>
          <a:p>
            <a:pPr marL="285750" indent="-285750">
              <a:buFont typeface="Arial" panose="020B0604020202020204" pitchFamily="34" charset="0"/>
              <a:buChar char="•"/>
            </a:pPr>
            <a:endParaRPr lang="en-GB" sz="2200" b="0" dirty="0"/>
          </a:p>
        </p:txBody>
      </p:sp>
      <p:pic>
        <p:nvPicPr>
          <p:cNvPr id="3" name="Picture 2">
            <a:extLst>
              <a:ext uri="{FF2B5EF4-FFF2-40B4-BE49-F238E27FC236}">
                <a16:creationId xmlns:a16="http://schemas.microsoft.com/office/drawing/2014/main" id="{E42DD3F0-2130-714E-37BA-CF309A237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891" y="326632"/>
            <a:ext cx="4267198" cy="6022601"/>
          </a:xfrm>
          <a:prstGeom prst="rect">
            <a:avLst/>
          </a:prstGeom>
        </p:spPr>
      </p:pic>
      <p:sp>
        <p:nvSpPr>
          <p:cNvPr id="4" name="TextBox 3">
            <a:extLst>
              <a:ext uri="{FF2B5EF4-FFF2-40B4-BE49-F238E27FC236}">
                <a16:creationId xmlns:a16="http://schemas.microsoft.com/office/drawing/2014/main" id="{55E208F4-90DF-AA96-F3C0-49C4A8B54BBC}"/>
              </a:ext>
            </a:extLst>
          </p:cNvPr>
          <p:cNvSpPr txBox="1"/>
          <p:nvPr/>
        </p:nvSpPr>
        <p:spPr>
          <a:xfrm>
            <a:off x="7518891" y="6431806"/>
            <a:ext cx="4267198" cy="369332"/>
          </a:xfrm>
          <a:prstGeom prst="rect">
            <a:avLst/>
          </a:prstGeom>
          <a:noFill/>
        </p:spPr>
        <p:txBody>
          <a:bodyPr wrap="square">
            <a:spAutoFit/>
          </a:bodyPr>
          <a:lstStyle/>
          <a:p>
            <a:r>
              <a:rPr lang="en-US" dirty="0"/>
              <a:t>https://</a:t>
            </a:r>
            <a:r>
              <a:rPr lang="en-US" dirty="0" err="1"/>
              <a:t>tinyurl.com</a:t>
            </a:r>
            <a:r>
              <a:rPr lang="en-US" dirty="0"/>
              <a:t>/</a:t>
            </a:r>
            <a:r>
              <a:rPr lang="en-US" dirty="0" err="1"/>
              <a:t>FeasibilityStudyLSW</a:t>
            </a:r>
            <a:endParaRPr lang="en-US" dirty="0"/>
          </a:p>
        </p:txBody>
      </p:sp>
    </p:spTree>
    <p:extLst>
      <p:ext uri="{BB962C8B-B14F-4D97-AF65-F5344CB8AC3E}">
        <p14:creationId xmlns:p14="http://schemas.microsoft.com/office/powerpoint/2010/main" val="212604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1373451" cy="1065091"/>
          </a:xfrm>
        </p:spPr>
        <p:txBody>
          <a:bodyPr anchor="t">
            <a:normAutofit fontScale="90000"/>
          </a:bodyPr>
          <a:lstStyle/>
          <a:p>
            <a:r>
              <a:rPr lang="en-GB" dirty="0"/>
              <a:t>Struggling with take up? Evaluate the world of your users</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25</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539747" y="1442609"/>
            <a:ext cx="6010343" cy="3333786"/>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0" dirty="0"/>
              <a:t>How do they see the world?</a:t>
            </a:r>
          </a:p>
          <a:p>
            <a:r>
              <a:rPr lang="en-GB" sz="2200" b="0" dirty="0"/>
              <a:t>What makes them tick?</a:t>
            </a:r>
          </a:p>
          <a:p>
            <a:r>
              <a:rPr lang="en-GB" sz="2200" b="0" dirty="0"/>
              <a:t>What are their priorities and concerns?</a:t>
            </a:r>
          </a:p>
          <a:p>
            <a:r>
              <a:rPr lang="en-GB" sz="2200" b="0" dirty="0"/>
              <a:t>What are their daily routines?</a:t>
            </a:r>
          </a:p>
          <a:p>
            <a:r>
              <a:rPr lang="en-GB" sz="2200" b="0" dirty="0"/>
              <a:t>How does all of this influence their awareness and how they perceive your project?</a:t>
            </a:r>
          </a:p>
          <a:p>
            <a:endParaRPr lang="en-GB" sz="2200" b="0" dirty="0"/>
          </a:p>
          <a:p>
            <a:endParaRPr lang="en-GB" sz="2200" b="0" dirty="0"/>
          </a:p>
        </p:txBody>
      </p:sp>
      <p:pic>
        <p:nvPicPr>
          <p:cNvPr id="5" name="Picture 2" descr="Seeing the world through the eyes of a mother, who is not good looking, and dressed in creased clothes, drinking a cup of coffee, looking out of a window, and worrying about what is happening at home, and is also really anxious about what people think about her">
            <a:extLst>
              <a:ext uri="{FF2B5EF4-FFF2-40B4-BE49-F238E27FC236}">
                <a16:creationId xmlns:a16="http://schemas.microsoft.com/office/drawing/2014/main" id="{9D132B53-5363-CFB2-DE39-B3FC00C2C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607" y="1442609"/>
            <a:ext cx="4941449" cy="494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3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1373451" cy="1065091"/>
          </a:xfrm>
        </p:spPr>
        <p:txBody>
          <a:bodyPr anchor="t">
            <a:normAutofit/>
          </a:bodyPr>
          <a:lstStyle/>
          <a:p>
            <a:r>
              <a:rPr lang="en-GB" dirty="0"/>
              <a:t>5. Evaluating model implementation</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26</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539747" y="1442609"/>
            <a:ext cx="6010343" cy="3333786"/>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0" dirty="0"/>
              <a:t>This is about asking the question: </a:t>
            </a:r>
            <a:r>
              <a:rPr lang="en-GB" sz="2200" dirty="0"/>
              <a:t>are we able to provide what we said we would?</a:t>
            </a:r>
            <a:r>
              <a:rPr lang="en-GB" sz="2200" b="0" dirty="0"/>
              <a:t> </a:t>
            </a:r>
          </a:p>
          <a:p>
            <a:pPr>
              <a:spcBef>
                <a:spcPts val="600"/>
              </a:spcBef>
              <a:spcAft>
                <a:spcPts val="600"/>
              </a:spcAft>
            </a:pPr>
            <a:r>
              <a:rPr lang="en-GB" sz="2200" dirty="0">
                <a:solidFill>
                  <a:srgbClr val="004C94"/>
                </a:solidFill>
              </a:rPr>
              <a:t>Example evaluation questions:</a:t>
            </a:r>
          </a:p>
          <a:p>
            <a:pPr marL="285750" indent="-285750">
              <a:spcBef>
                <a:spcPts val="0"/>
              </a:spcBef>
              <a:spcAft>
                <a:spcPts val="0"/>
              </a:spcAft>
              <a:buFont typeface="Arial" panose="020B0604020202020204" pitchFamily="34" charset="0"/>
              <a:buChar char="•"/>
            </a:pPr>
            <a:r>
              <a:rPr lang="en-GB" sz="2200" b="0" dirty="0"/>
              <a:t>Do we have the full compliment of staff to deliver the project?</a:t>
            </a:r>
          </a:p>
          <a:p>
            <a:pPr marL="285750" indent="-285750">
              <a:spcBef>
                <a:spcPts val="0"/>
              </a:spcBef>
              <a:spcAft>
                <a:spcPts val="0"/>
              </a:spcAft>
              <a:buFont typeface="Arial" panose="020B0604020202020204" pitchFamily="34" charset="0"/>
              <a:buChar char="•"/>
            </a:pPr>
            <a:r>
              <a:rPr lang="en-GB" sz="2200" b="0" dirty="0"/>
              <a:t>Have staff been trained effectively?</a:t>
            </a:r>
          </a:p>
          <a:p>
            <a:pPr marL="285750" indent="-285750">
              <a:spcBef>
                <a:spcPts val="0"/>
              </a:spcBef>
              <a:spcAft>
                <a:spcPts val="0"/>
              </a:spcAft>
              <a:buFont typeface="Arial" panose="020B0604020202020204" pitchFamily="34" charset="0"/>
              <a:buChar char="•"/>
            </a:pPr>
            <a:r>
              <a:rPr lang="en-GB" sz="2200" b="0" dirty="0"/>
              <a:t>Do staff have time, materials &amp; other resources they need to deliver the project? </a:t>
            </a:r>
          </a:p>
          <a:p>
            <a:pPr marL="285750" indent="-285750">
              <a:spcBef>
                <a:spcPts val="0"/>
              </a:spcBef>
              <a:spcAft>
                <a:spcPts val="0"/>
              </a:spcAft>
              <a:buFont typeface="Arial" panose="020B0604020202020204" pitchFamily="34" charset="0"/>
              <a:buChar char="•"/>
            </a:pPr>
            <a:r>
              <a:rPr lang="en-GB" sz="2200" b="0" dirty="0"/>
              <a:t>Are staff motivated to deliver the project activities? </a:t>
            </a:r>
          </a:p>
          <a:p>
            <a:pPr marL="285750" indent="-285750">
              <a:spcBef>
                <a:spcPts val="0"/>
              </a:spcBef>
              <a:spcAft>
                <a:spcPts val="0"/>
              </a:spcAft>
              <a:buFont typeface="Arial" panose="020B0604020202020204" pitchFamily="34" charset="0"/>
              <a:buChar char="•"/>
            </a:pPr>
            <a:r>
              <a:rPr lang="en-GB" sz="2200" b="0" dirty="0"/>
              <a:t>Are staff delivering the core elements and activities of the project to the standard required? Are they delivering these in the right amount?</a:t>
            </a:r>
          </a:p>
          <a:p>
            <a:endParaRPr lang="en-GB" sz="2200" b="0" dirty="0"/>
          </a:p>
          <a:p>
            <a:endParaRPr lang="en-GB" sz="2200" b="0" dirty="0"/>
          </a:p>
          <a:p>
            <a:endParaRPr lang="en-GB" sz="2200" b="0" dirty="0"/>
          </a:p>
          <a:p>
            <a:endParaRPr lang="en-GB" sz="2200" b="0" dirty="0"/>
          </a:p>
        </p:txBody>
      </p:sp>
      <p:pic>
        <p:nvPicPr>
          <p:cNvPr id="3" name="Picture 2" descr="studying whether professionals are able to implement an intervention model">
            <a:extLst>
              <a:ext uri="{FF2B5EF4-FFF2-40B4-BE49-F238E27FC236}">
                <a16:creationId xmlns:a16="http://schemas.microsoft.com/office/drawing/2014/main" id="{A71DF513-A9FD-12BB-714B-ED8FA2C08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069" y="1442609"/>
            <a:ext cx="4962525"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12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1373451" cy="1065091"/>
          </a:xfrm>
        </p:spPr>
        <p:txBody>
          <a:bodyPr anchor="t">
            <a:normAutofit/>
          </a:bodyPr>
          <a:lstStyle/>
          <a:p>
            <a:r>
              <a:rPr lang="en-GB" dirty="0"/>
              <a:t>An example</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27</a:t>
            </a:fld>
            <a:endParaRPr lang="en-GB" dirty="0"/>
          </a:p>
        </p:txBody>
      </p:sp>
      <p:pic>
        <p:nvPicPr>
          <p:cNvPr id="5" name="Picture 4">
            <a:extLst>
              <a:ext uri="{FF2B5EF4-FFF2-40B4-BE49-F238E27FC236}">
                <a16:creationId xmlns:a16="http://schemas.microsoft.com/office/drawing/2014/main" id="{AF29A938-6BB2-4ACE-7FCC-1F0ED09F6DFD}"/>
              </a:ext>
            </a:extLst>
          </p:cNvPr>
          <p:cNvPicPr>
            <a:picLocks noChangeAspect="1"/>
          </p:cNvPicPr>
          <p:nvPr/>
        </p:nvPicPr>
        <p:blipFill>
          <a:blip r:embed="rId2"/>
          <a:stretch>
            <a:fillRect/>
          </a:stretch>
        </p:blipFill>
        <p:spPr>
          <a:xfrm>
            <a:off x="4669601" y="1442609"/>
            <a:ext cx="7410433" cy="4130254"/>
          </a:xfrm>
          <a:prstGeom prst="rect">
            <a:avLst/>
          </a:prstGeom>
        </p:spPr>
      </p:pic>
      <p:sp>
        <p:nvSpPr>
          <p:cNvPr id="8" name="Content Placeholder 2">
            <a:extLst>
              <a:ext uri="{FF2B5EF4-FFF2-40B4-BE49-F238E27FC236}">
                <a16:creationId xmlns:a16="http://schemas.microsoft.com/office/drawing/2014/main" id="{74AB8118-5B6B-97ED-094C-97CE667D3609}"/>
              </a:ext>
            </a:extLst>
          </p:cNvPr>
          <p:cNvSpPr txBox="1">
            <a:spLocks/>
          </p:cNvSpPr>
          <p:nvPr/>
        </p:nvSpPr>
        <p:spPr>
          <a:xfrm>
            <a:off x="539747" y="1442609"/>
            <a:ext cx="3650807" cy="3333786"/>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0" dirty="0"/>
              <a:t>Are they helping parents reflect on information about good parenting?</a:t>
            </a:r>
          </a:p>
          <a:p>
            <a:r>
              <a:rPr lang="en-GB" sz="2200" b="0" dirty="0"/>
              <a:t>Are they mirroring and modelling in the parents’ home?</a:t>
            </a:r>
          </a:p>
          <a:p>
            <a:r>
              <a:rPr lang="en-GB" sz="2200" b="0" dirty="0"/>
              <a:t>Are they coaching parents to recognize emotions in themselves and others?</a:t>
            </a:r>
          </a:p>
          <a:p>
            <a:r>
              <a:rPr lang="en-GB" sz="2200" b="0" dirty="0"/>
              <a:t>And are they helping parents to monitor, be aware of and respond to their stress levels?</a:t>
            </a:r>
          </a:p>
        </p:txBody>
      </p:sp>
    </p:spTree>
    <p:extLst>
      <p:ext uri="{BB962C8B-B14F-4D97-AF65-F5344CB8AC3E}">
        <p14:creationId xmlns:p14="http://schemas.microsoft.com/office/powerpoint/2010/main" val="3045166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1373451" cy="1065091"/>
          </a:xfrm>
        </p:spPr>
        <p:txBody>
          <a:bodyPr anchor="t">
            <a:normAutofit/>
          </a:bodyPr>
          <a:lstStyle/>
          <a:p>
            <a:r>
              <a:rPr lang="en-GB" dirty="0"/>
              <a:t>6. Evaluating user engagement</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28</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539747" y="1442609"/>
            <a:ext cx="6206493" cy="3333786"/>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GB" sz="2200" b="0" dirty="0"/>
              <a:t>If the project is being delivered as intended, and the right type of people with the right level of need have been brought into it, then it's time to look at whether users are fully engaged with all project aspects.</a:t>
            </a:r>
            <a:br>
              <a:rPr lang="en-GB" sz="2200" b="0" dirty="0"/>
            </a:br>
            <a:r>
              <a:rPr lang="en-GB" sz="500" b="0" dirty="0">
                <a:solidFill>
                  <a:schemeClr val="bg1"/>
                </a:solidFill>
              </a:rPr>
              <a:t>z</a:t>
            </a:r>
            <a:endParaRPr lang="en-GB" sz="2200" b="0" dirty="0">
              <a:solidFill>
                <a:schemeClr val="bg1"/>
              </a:solidFill>
            </a:endParaRPr>
          </a:p>
          <a:p>
            <a:pPr>
              <a:spcBef>
                <a:spcPts val="600"/>
              </a:spcBef>
              <a:spcAft>
                <a:spcPts val="0"/>
              </a:spcAft>
            </a:pPr>
            <a:r>
              <a:rPr lang="en-GB" sz="2000" dirty="0">
                <a:solidFill>
                  <a:srgbClr val="004C94"/>
                </a:solidFill>
              </a:rPr>
              <a:t>Example evaluation questions:</a:t>
            </a:r>
          </a:p>
          <a:p>
            <a:pPr marL="285750" indent="-285750">
              <a:spcBef>
                <a:spcPts val="0"/>
              </a:spcBef>
              <a:spcAft>
                <a:spcPts val="0"/>
              </a:spcAft>
              <a:buFont typeface="Arial" panose="020B0604020202020204" pitchFamily="34" charset="0"/>
              <a:buChar char="•"/>
            </a:pPr>
            <a:r>
              <a:rPr lang="en-GB" sz="2000" b="0" dirty="0"/>
              <a:t>Are users completing the intervention in full? Are they engaging with all elements of it?</a:t>
            </a:r>
          </a:p>
          <a:p>
            <a:pPr marL="285750" indent="-285750">
              <a:spcBef>
                <a:spcPts val="0"/>
              </a:spcBef>
              <a:spcAft>
                <a:spcPts val="0"/>
              </a:spcAft>
              <a:buFont typeface="Arial" panose="020B0604020202020204" pitchFamily="34" charset="0"/>
              <a:buChar char="•"/>
            </a:pPr>
            <a:r>
              <a:rPr lang="en-GB" sz="2000" b="0" dirty="0"/>
              <a:t>What is the minimum level of engagement a user would need to have, to get a benefit? How many users are engaging in this way? </a:t>
            </a:r>
          </a:p>
          <a:p>
            <a:pPr marL="285750" indent="-285750">
              <a:spcBef>
                <a:spcPts val="0"/>
              </a:spcBef>
              <a:spcAft>
                <a:spcPts val="0"/>
              </a:spcAft>
              <a:buFont typeface="Arial" panose="020B0604020202020204" pitchFamily="34" charset="0"/>
              <a:buChar char="•"/>
            </a:pPr>
            <a:r>
              <a:rPr lang="en-GB" sz="2000" b="0" dirty="0"/>
              <a:t>Are some groups engaging more with the intervention than others? What helps explain this?</a:t>
            </a:r>
          </a:p>
          <a:p>
            <a:pPr marL="285750" indent="-285750">
              <a:spcBef>
                <a:spcPts val="0"/>
              </a:spcBef>
              <a:spcAft>
                <a:spcPts val="0"/>
              </a:spcAft>
              <a:buFont typeface="Arial" panose="020B0604020202020204" pitchFamily="34" charset="0"/>
              <a:buChar char="•"/>
            </a:pPr>
            <a:r>
              <a:rPr lang="en-GB" sz="2000" b="0" dirty="0"/>
              <a:t>Are there any indicators that full engagement is leading to improved outcomes?</a:t>
            </a:r>
          </a:p>
          <a:p>
            <a:pPr marL="285750" indent="-285750">
              <a:spcBef>
                <a:spcPts val="0"/>
              </a:spcBef>
              <a:spcAft>
                <a:spcPts val="0"/>
              </a:spcAft>
              <a:buFont typeface="Arial" panose="020B0604020202020204" pitchFamily="34" charset="0"/>
              <a:buChar char="•"/>
            </a:pPr>
            <a:endParaRPr lang="en-GB" sz="2200" b="0" dirty="0"/>
          </a:p>
          <a:p>
            <a:pPr marL="285750" indent="-285750">
              <a:spcBef>
                <a:spcPts val="0"/>
              </a:spcBef>
              <a:spcAft>
                <a:spcPts val="0"/>
              </a:spcAft>
              <a:buFont typeface="Arial" panose="020B0604020202020204" pitchFamily="34" charset="0"/>
              <a:buChar char="•"/>
            </a:pPr>
            <a:endParaRPr lang="en-GB" sz="2200" b="0" dirty="0"/>
          </a:p>
        </p:txBody>
      </p:sp>
      <p:pic>
        <p:nvPicPr>
          <p:cNvPr id="4" name="Picture 2" descr="local residents of Essex (UK) participate in a group cycling activity">
            <a:extLst>
              <a:ext uri="{FF2B5EF4-FFF2-40B4-BE49-F238E27FC236}">
                <a16:creationId xmlns:a16="http://schemas.microsoft.com/office/drawing/2014/main" id="{8804368A-7884-2E4C-7851-DE7755A6E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761" y="1442609"/>
            <a:ext cx="4976813" cy="497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3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6688797" cy="1065091"/>
          </a:xfrm>
        </p:spPr>
        <p:txBody>
          <a:bodyPr anchor="t">
            <a:normAutofit fontScale="90000"/>
          </a:bodyPr>
          <a:lstStyle/>
          <a:p>
            <a:r>
              <a:rPr lang="en-GB" dirty="0"/>
              <a:t>Here is a study which sought to look at user engagement</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29</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498301" y="1909969"/>
            <a:ext cx="6206493" cy="3333786"/>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GB" sz="2200" b="0" dirty="0"/>
              <a:t>The service was designed to encourage children to come out of exploitative relationships.</a:t>
            </a:r>
          </a:p>
          <a:p>
            <a:pPr>
              <a:spcBef>
                <a:spcPts val="600"/>
              </a:spcBef>
              <a:spcAft>
                <a:spcPts val="0"/>
              </a:spcAft>
            </a:pPr>
            <a:endParaRPr lang="en-GB" sz="2200" b="0" dirty="0"/>
          </a:p>
          <a:p>
            <a:pPr>
              <a:spcBef>
                <a:spcPts val="600"/>
              </a:spcBef>
              <a:spcAft>
                <a:spcPts val="0"/>
              </a:spcAft>
            </a:pPr>
            <a:r>
              <a:rPr lang="en-GB" sz="2200" b="0" dirty="0"/>
              <a:t>But the study found children didn’t want to talk about exploitation for various reasons and would disengage.</a:t>
            </a:r>
            <a:br>
              <a:rPr lang="en-GB" sz="2200" b="0" dirty="0"/>
            </a:br>
            <a:r>
              <a:rPr lang="en-GB" sz="2200" b="0" dirty="0"/>
              <a:t> </a:t>
            </a:r>
          </a:p>
          <a:p>
            <a:pPr>
              <a:spcBef>
                <a:spcPts val="600"/>
              </a:spcBef>
              <a:spcAft>
                <a:spcPts val="0"/>
              </a:spcAft>
            </a:pPr>
            <a:r>
              <a:rPr lang="en-GB" sz="2200" b="0" dirty="0"/>
              <a:t>So, the service approach was changed so that practitioners were encouraged to support children with the things that mattered to them.</a:t>
            </a:r>
          </a:p>
        </p:txBody>
      </p:sp>
      <p:pic>
        <p:nvPicPr>
          <p:cNvPr id="3" name="Picture 2" descr="A person and child studying at a table&#10;&#10;Description automatically generated">
            <a:extLst>
              <a:ext uri="{FF2B5EF4-FFF2-40B4-BE49-F238E27FC236}">
                <a16:creationId xmlns:a16="http://schemas.microsoft.com/office/drawing/2014/main" id="{EE307CEC-3487-65F7-B008-6812F41F3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222" y="729703"/>
            <a:ext cx="4203688" cy="5398593"/>
          </a:xfrm>
          <a:prstGeom prst="rect">
            <a:avLst/>
          </a:prstGeom>
        </p:spPr>
      </p:pic>
      <p:sp>
        <p:nvSpPr>
          <p:cNvPr id="5" name="TextBox 4">
            <a:extLst>
              <a:ext uri="{FF2B5EF4-FFF2-40B4-BE49-F238E27FC236}">
                <a16:creationId xmlns:a16="http://schemas.microsoft.com/office/drawing/2014/main" id="{B4585FF7-BBEC-464D-9484-DDBE77718532}"/>
              </a:ext>
            </a:extLst>
          </p:cNvPr>
          <p:cNvSpPr txBox="1"/>
          <p:nvPr/>
        </p:nvSpPr>
        <p:spPr>
          <a:xfrm>
            <a:off x="7980327" y="6337922"/>
            <a:ext cx="3423477" cy="369332"/>
          </a:xfrm>
          <a:prstGeom prst="rect">
            <a:avLst/>
          </a:prstGeom>
          <a:noFill/>
        </p:spPr>
        <p:txBody>
          <a:bodyPr wrap="square">
            <a:spAutoFit/>
          </a:bodyPr>
          <a:lstStyle/>
          <a:p>
            <a:r>
              <a:rPr lang="en-US" dirty="0"/>
              <a:t>https://</a:t>
            </a:r>
            <a:r>
              <a:rPr lang="en-US" dirty="0" err="1"/>
              <a:t>tinyurl.com</a:t>
            </a:r>
            <a:r>
              <a:rPr lang="en-US" dirty="0"/>
              <a:t>/</a:t>
            </a:r>
            <a:r>
              <a:rPr lang="en-US" dirty="0" err="1"/>
              <a:t>nspcsereport</a:t>
            </a:r>
            <a:endParaRPr lang="en-US" dirty="0"/>
          </a:p>
        </p:txBody>
      </p:sp>
    </p:spTree>
    <p:extLst>
      <p:ext uri="{BB962C8B-B14F-4D97-AF65-F5344CB8AC3E}">
        <p14:creationId xmlns:p14="http://schemas.microsoft.com/office/powerpoint/2010/main" val="326788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1065091"/>
          </a:xfrm>
        </p:spPr>
        <p:txBody>
          <a:bodyPr anchor="t">
            <a:normAutofit/>
          </a:bodyPr>
          <a:lstStyle/>
          <a:p>
            <a:r>
              <a:rPr lang="en-GB"/>
              <a:t>PHAB Major Grant Applications</a:t>
            </a:r>
            <a:endParaRPr lang="en-US"/>
          </a:p>
        </p:txBody>
      </p:sp>
      <p:sp>
        <p:nvSpPr>
          <p:cNvPr id="5" name="TextBox 4">
            <a:extLst>
              <a:ext uri="{FF2B5EF4-FFF2-40B4-BE49-F238E27FC236}">
                <a16:creationId xmlns:a16="http://schemas.microsoft.com/office/drawing/2014/main" id="{A3E99AAF-21F5-3717-2507-883A8F2FE30D}"/>
              </a:ext>
            </a:extLst>
          </p:cNvPr>
          <p:cNvSpPr txBox="1"/>
          <p:nvPr/>
        </p:nvSpPr>
        <p:spPr>
          <a:xfrm>
            <a:off x="468444" y="1361837"/>
            <a:ext cx="10344100" cy="48032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dirty="0"/>
              <a:t>Projects applying to the PHAB </a:t>
            </a:r>
            <a:r>
              <a:rPr lang="en-US" sz="2000" dirty="0" err="1"/>
              <a:t>programme</a:t>
            </a:r>
            <a:r>
              <a:rPr lang="en-US" sz="2000" dirty="0"/>
              <a:t> for £15,000 or more are classified as major grants.</a:t>
            </a:r>
          </a:p>
          <a:p>
            <a:pPr marL="0" lvl="0" indent="0" algn="l" defTabSz="800100">
              <a:lnSpc>
                <a:spcPct val="90000"/>
              </a:lnSpc>
              <a:spcBef>
                <a:spcPct val="0"/>
              </a:spcBef>
              <a:spcAft>
                <a:spcPct val="35000"/>
              </a:spcAft>
              <a:buNone/>
            </a:pPr>
            <a:endParaRPr lang="en-US" sz="2000" dirty="0"/>
          </a:p>
          <a:p>
            <a:pPr marL="0" lvl="0" indent="0" algn="l" defTabSz="800100">
              <a:lnSpc>
                <a:spcPct val="90000"/>
              </a:lnSpc>
              <a:spcBef>
                <a:spcPct val="0"/>
              </a:spcBef>
              <a:spcAft>
                <a:spcPct val="35000"/>
              </a:spcAft>
              <a:buNone/>
            </a:pPr>
            <a:r>
              <a:rPr lang="en-US" sz="2000" dirty="0"/>
              <a:t>It is required that such projects submit an evaluation plan and project logic model, also known as a theory of change, as part of their application. </a:t>
            </a:r>
          </a:p>
          <a:p>
            <a:pPr marL="0" lvl="0" indent="0" algn="l" defTabSz="800100">
              <a:lnSpc>
                <a:spcPct val="90000"/>
              </a:lnSpc>
              <a:spcBef>
                <a:spcPct val="0"/>
              </a:spcBef>
              <a:spcAft>
                <a:spcPct val="35000"/>
              </a:spcAft>
              <a:buNone/>
            </a:pPr>
            <a:endParaRPr lang="en-US" sz="2000" kern="1200" dirty="0"/>
          </a:p>
          <a:p>
            <a:pPr marL="0" lvl="0" indent="0" algn="l" defTabSz="800100">
              <a:lnSpc>
                <a:spcPct val="90000"/>
              </a:lnSpc>
              <a:spcBef>
                <a:spcPct val="0"/>
              </a:spcBef>
              <a:spcAft>
                <a:spcPct val="35000"/>
              </a:spcAft>
              <a:buNone/>
            </a:pPr>
            <a:r>
              <a:rPr lang="en-US" sz="2000" kern="1200" dirty="0"/>
              <a:t>This is not only to support the funding decision process, but also to support applicants in initiall</a:t>
            </a:r>
            <a:r>
              <a:rPr lang="en-US" sz="2000" dirty="0"/>
              <a:t>y exploring and generating ideas about the evidence generation for their specific project and its’ goals.</a:t>
            </a:r>
          </a:p>
          <a:p>
            <a:pPr marL="0" lvl="0" indent="0" algn="l" defTabSz="800100">
              <a:lnSpc>
                <a:spcPct val="90000"/>
              </a:lnSpc>
              <a:spcBef>
                <a:spcPct val="0"/>
              </a:spcBef>
              <a:spcAft>
                <a:spcPct val="35000"/>
              </a:spcAft>
              <a:buNone/>
            </a:pPr>
            <a:endParaRPr lang="en-US" sz="2000" dirty="0"/>
          </a:p>
          <a:p>
            <a:pPr marL="0" lvl="0" indent="0" algn="l" defTabSz="800100">
              <a:lnSpc>
                <a:spcPct val="90000"/>
              </a:lnSpc>
              <a:spcBef>
                <a:spcPct val="0"/>
              </a:spcBef>
              <a:spcAft>
                <a:spcPct val="35000"/>
              </a:spcAft>
              <a:buNone/>
            </a:pPr>
            <a:r>
              <a:rPr lang="en-US" sz="2000" dirty="0"/>
              <a:t>This is a useful start, with major grant projects awarded funding then required to deliver an evaluation of their project (at suitable project timelines), as outlined in the evaluation specification documents. </a:t>
            </a:r>
            <a:endParaRPr lang="en-US" sz="2000" kern="1200" dirty="0"/>
          </a:p>
        </p:txBody>
      </p:sp>
      <p:sp>
        <p:nvSpPr>
          <p:cNvPr id="3" name="Slide Number Placeholder 2">
            <a:extLst>
              <a:ext uri="{FF2B5EF4-FFF2-40B4-BE49-F238E27FC236}">
                <a16:creationId xmlns:a16="http://schemas.microsoft.com/office/drawing/2014/main" id="{B046A1B5-30F0-CE94-2798-46DAB4FAD554}"/>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3</a:t>
            </a:fld>
            <a:endParaRPr lang="en-GB" dirty="0"/>
          </a:p>
        </p:txBody>
      </p:sp>
      <p:sp>
        <p:nvSpPr>
          <p:cNvPr id="4" name="Slide Number Placeholder 2">
            <a:extLst>
              <a:ext uri="{FF2B5EF4-FFF2-40B4-BE49-F238E27FC236}">
                <a16:creationId xmlns:a16="http://schemas.microsoft.com/office/drawing/2014/main" id="{5E5EE614-A70E-7D2E-A67E-5EAC364F2074}"/>
              </a:ext>
            </a:extLst>
          </p:cNvPr>
          <p:cNvSpPr txBox="1">
            <a:spLocks/>
          </p:cNvSpPr>
          <p:nvPr/>
        </p:nvSpPr>
        <p:spPr>
          <a:xfrm>
            <a:off x="110483" y="6570931"/>
            <a:ext cx="775636" cy="136323"/>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a:t>
            </a:r>
            <a:fld id="{5898CC38-F149-5B45-A1B4-290B41364A0C}" type="slidenum">
              <a:rPr lang="en-GB" smtClean="0"/>
              <a:pPr/>
              <a:t>3</a:t>
            </a:fld>
            <a:endParaRPr lang="en-GB" dirty="0"/>
          </a:p>
        </p:txBody>
      </p:sp>
    </p:spTree>
    <p:extLst>
      <p:ext uri="{BB962C8B-B14F-4D97-AF65-F5344CB8AC3E}">
        <p14:creationId xmlns:p14="http://schemas.microsoft.com/office/powerpoint/2010/main" val="85064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0508957" cy="1065091"/>
          </a:xfrm>
        </p:spPr>
        <p:txBody>
          <a:bodyPr anchor="t">
            <a:normAutofit fontScale="90000"/>
          </a:bodyPr>
          <a:lstStyle/>
          <a:p>
            <a:r>
              <a:rPr lang="en-GB"/>
              <a:t>Using evaluation to improve the chances of scaling up a project or adopting it into BAU</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a:t>|   </a:t>
            </a:r>
            <a:fld id="{5898CC38-F149-5B45-A1B4-290B41364A0C}" type="slidenum">
              <a:rPr lang="en-GB" smtClean="0"/>
              <a:pPr/>
              <a:t>30</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545123" y="1828799"/>
            <a:ext cx="11374193" cy="2247973"/>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0" dirty="0"/>
              <a:t>Sometimes it’s thought that demonstrating impact will lead to further adoption or scale up of the project. However, research says that commissioners will also want to know about a whole range of other things too, for example:</a:t>
            </a:r>
          </a:p>
          <a:p>
            <a:endParaRPr lang="en-GB" sz="2200" b="0" dirty="0"/>
          </a:p>
        </p:txBody>
      </p:sp>
      <p:pic>
        <p:nvPicPr>
          <p:cNvPr id="4" name="Picture 3" descr="scaling up a service to other locations in the UK">
            <a:extLst>
              <a:ext uri="{FF2B5EF4-FFF2-40B4-BE49-F238E27FC236}">
                <a16:creationId xmlns:a16="http://schemas.microsoft.com/office/drawing/2014/main" id="{5812374A-662B-E935-EFE6-73EE5CDEA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758" y="3144703"/>
            <a:ext cx="4429452" cy="3195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to Implement Evidence-Based Healthcare : Greenhalgh, Trisha:  Amazon.co.uk: Books">
            <a:extLst>
              <a:ext uri="{FF2B5EF4-FFF2-40B4-BE49-F238E27FC236}">
                <a16:creationId xmlns:a16="http://schemas.microsoft.com/office/drawing/2014/main" id="{308FCB76-ED6C-762C-DF28-008A4C92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210" y="3144702"/>
            <a:ext cx="1884267" cy="31957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CD3E22-369C-17DC-C6F5-5000B89358BF}"/>
              </a:ext>
            </a:extLst>
          </p:cNvPr>
          <p:cNvSpPr txBox="1"/>
          <p:nvPr/>
        </p:nvSpPr>
        <p:spPr>
          <a:xfrm>
            <a:off x="545123" y="3139804"/>
            <a:ext cx="4636477" cy="3170099"/>
          </a:xfrm>
          <a:prstGeom prst="rect">
            <a:avLst/>
          </a:prstGeom>
          <a:noFill/>
        </p:spPr>
        <p:txBody>
          <a:bodyPr wrap="square">
            <a:spAutoFit/>
          </a:bodyPr>
          <a:lstStyle/>
          <a:p>
            <a:pPr marL="285750" indent="-285750">
              <a:spcBef>
                <a:spcPts val="0"/>
              </a:spcBef>
              <a:spcAft>
                <a:spcPts val="0"/>
              </a:spcAft>
              <a:buFont typeface="Arial" panose="020B0604020202020204" pitchFamily="34" charset="0"/>
              <a:buChar char="•"/>
            </a:pPr>
            <a:r>
              <a:rPr lang="en-GB" sz="2000" b="0" dirty="0"/>
              <a:t>Costs</a:t>
            </a:r>
          </a:p>
          <a:p>
            <a:pPr marL="285750" indent="-285750">
              <a:spcBef>
                <a:spcPts val="0"/>
              </a:spcBef>
              <a:spcAft>
                <a:spcPts val="0"/>
              </a:spcAft>
              <a:buFont typeface="Arial" panose="020B0604020202020204" pitchFamily="34" charset="0"/>
              <a:buChar char="•"/>
            </a:pPr>
            <a:r>
              <a:rPr lang="en-GB" sz="2000" b="0" dirty="0"/>
              <a:t>Staff skills and capacity</a:t>
            </a:r>
          </a:p>
          <a:p>
            <a:pPr marL="285750" indent="-285750">
              <a:spcBef>
                <a:spcPts val="0"/>
              </a:spcBef>
              <a:spcAft>
                <a:spcPts val="0"/>
              </a:spcAft>
              <a:buFont typeface="Arial" panose="020B0604020202020204" pitchFamily="34" charset="0"/>
              <a:buChar char="•"/>
            </a:pPr>
            <a:r>
              <a:rPr lang="en-GB" sz="2000" b="0" dirty="0"/>
              <a:t>Administrative and management support</a:t>
            </a:r>
          </a:p>
          <a:p>
            <a:pPr marL="285750" indent="-285750">
              <a:spcBef>
                <a:spcPts val="0"/>
              </a:spcBef>
              <a:spcAft>
                <a:spcPts val="0"/>
              </a:spcAft>
              <a:buFont typeface="Arial" panose="020B0604020202020204" pitchFamily="34" charset="0"/>
              <a:buChar char="•"/>
            </a:pPr>
            <a:r>
              <a:rPr lang="en-GB" sz="2000" b="0" dirty="0"/>
              <a:t>Resources including materials required</a:t>
            </a:r>
          </a:p>
          <a:p>
            <a:pPr marL="285750" indent="-285750">
              <a:spcBef>
                <a:spcPts val="0"/>
              </a:spcBef>
              <a:spcAft>
                <a:spcPts val="0"/>
              </a:spcAft>
              <a:buFont typeface="Arial" panose="020B0604020202020204" pitchFamily="34" charset="0"/>
              <a:buChar char="•"/>
            </a:pPr>
            <a:r>
              <a:rPr lang="en-GB" sz="2000" b="0" dirty="0"/>
              <a:t>Risks and side effects </a:t>
            </a:r>
          </a:p>
          <a:p>
            <a:pPr marL="285750" indent="-285750">
              <a:spcBef>
                <a:spcPts val="0"/>
              </a:spcBef>
              <a:spcAft>
                <a:spcPts val="0"/>
              </a:spcAft>
              <a:buFont typeface="Arial" panose="020B0604020202020204" pitchFamily="34" charset="0"/>
              <a:buChar char="•"/>
            </a:pPr>
            <a:r>
              <a:rPr lang="en-GB" sz="2000" b="0" dirty="0"/>
              <a:t>Whether users enjoy and engage with it</a:t>
            </a:r>
          </a:p>
          <a:p>
            <a:pPr marL="285750" indent="-285750">
              <a:spcBef>
                <a:spcPts val="0"/>
              </a:spcBef>
              <a:spcAft>
                <a:spcPts val="0"/>
              </a:spcAft>
              <a:buFont typeface="Arial" panose="020B0604020202020204" pitchFamily="34" charset="0"/>
              <a:buChar char="•"/>
            </a:pPr>
            <a:r>
              <a:rPr lang="en-GB" sz="2000" b="0" dirty="0"/>
              <a:t>Whether staff support it and deliver it well</a:t>
            </a:r>
          </a:p>
          <a:p>
            <a:endParaRPr lang="en-GB" sz="2000" b="0" dirty="0"/>
          </a:p>
        </p:txBody>
      </p:sp>
    </p:spTree>
    <p:extLst>
      <p:ext uri="{BB962C8B-B14F-4D97-AF65-F5344CB8AC3E}">
        <p14:creationId xmlns:p14="http://schemas.microsoft.com/office/powerpoint/2010/main" val="283026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10508957" cy="1065091"/>
          </a:xfrm>
        </p:spPr>
        <p:txBody>
          <a:bodyPr anchor="t">
            <a:normAutofit fontScale="90000"/>
          </a:bodyPr>
          <a:lstStyle/>
          <a:p>
            <a:r>
              <a:rPr lang="en-GB" dirty="0"/>
              <a:t>Working evaluatively in project design, development &amp; implementation can therefore help this!</a:t>
            </a:r>
            <a:endParaRPr lang="en-US"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a:t>|   </a:t>
            </a:r>
            <a:fld id="{5898CC38-F149-5B45-A1B4-290B41364A0C}" type="slidenum">
              <a:rPr lang="en-GB" smtClean="0"/>
              <a:pPr/>
              <a:t>31</a:t>
            </a:fld>
            <a:endParaRPr lang="en-GB" dirty="0"/>
          </a:p>
        </p:txBody>
      </p:sp>
      <p:sp>
        <p:nvSpPr>
          <p:cNvPr id="6" name="Content Placeholder 2">
            <a:extLst>
              <a:ext uri="{FF2B5EF4-FFF2-40B4-BE49-F238E27FC236}">
                <a16:creationId xmlns:a16="http://schemas.microsoft.com/office/drawing/2014/main" id="{6B308A0B-94AB-F74E-6242-45B2694ECB0E}"/>
              </a:ext>
            </a:extLst>
          </p:cNvPr>
          <p:cNvSpPr txBox="1">
            <a:spLocks/>
          </p:cNvSpPr>
          <p:nvPr/>
        </p:nvSpPr>
        <p:spPr>
          <a:xfrm>
            <a:off x="545124" y="1828799"/>
            <a:ext cx="11138876" cy="2247973"/>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0" dirty="0"/>
              <a:t>In the service design stage, consult with potential commissioners, find out what would be feasible, and what they’d want to know about it, and design and test that. </a:t>
            </a:r>
          </a:p>
          <a:p>
            <a:r>
              <a:rPr lang="en-GB" sz="2200" b="0" dirty="0"/>
              <a:t>Use the service development &amp; implementation stage to develop insights into the issues that concern commissioners, as well as what impacts the service is having. </a:t>
            </a:r>
          </a:p>
          <a:p>
            <a:r>
              <a:rPr lang="en-GB" sz="2200" b="0" dirty="0"/>
              <a:t>Keep asking, based on what we know, does adoption still look feasible and desirable, or would we need to change the model?</a:t>
            </a:r>
          </a:p>
          <a:p>
            <a:r>
              <a:rPr lang="en-GB" sz="2200" b="0" dirty="0">
                <a:solidFill>
                  <a:schemeClr val="accent2"/>
                </a:solidFill>
              </a:rPr>
              <a:t>An example: The </a:t>
            </a:r>
            <a:r>
              <a:rPr lang="en-GB" sz="2200" b="0" dirty="0">
                <a:solidFill>
                  <a:schemeClr val="accent2"/>
                </a:solidFill>
                <a:hlinkClick r:id="rId2"/>
              </a:rPr>
              <a:t>NSPCC wanted to develop and test a service to deliver life story work to children</a:t>
            </a:r>
            <a:r>
              <a:rPr lang="en-GB" sz="2200" b="0" dirty="0">
                <a:solidFill>
                  <a:schemeClr val="accent2"/>
                </a:solidFill>
              </a:rPr>
              <a:t>, demonstrate impact to then have local authorities (LAs) deliver it. The study found LAs didn’t need impact to be sold on it, just the money or capacity to deliver it. LAs suggested instead working with NSPCC to integrate the skills and techniques into everyday case-loads of social workers. </a:t>
            </a:r>
          </a:p>
          <a:p>
            <a:endParaRPr lang="en-GB" sz="2200" b="0" dirty="0"/>
          </a:p>
          <a:p>
            <a:endParaRPr lang="en-GB" sz="2200" b="0" dirty="0"/>
          </a:p>
        </p:txBody>
      </p:sp>
    </p:spTree>
    <p:extLst>
      <p:ext uri="{BB962C8B-B14F-4D97-AF65-F5344CB8AC3E}">
        <p14:creationId xmlns:p14="http://schemas.microsoft.com/office/powerpoint/2010/main" val="440265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Want more help?</a:t>
            </a:r>
          </a:p>
        </p:txBody>
      </p:sp>
    </p:spTree>
    <p:extLst>
      <p:ext uri="{BB962C8B-B14F-4D97-AF65-F5344CB8AC3E}">
        <p14:creationId xmlns:p14="http://schemas.microsoft.com/office/powerpoint/2010/main" val="3766354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8363656-4A7E-4A42-75AF-1AEEAADC32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775" r="11775"/>
          <a:stretch>
            <a:fillRect/>
          </a:stretch>
        </p:blipFill>
        <p:spPr/>
      </p:pic>
      <p:sp>
        <p:nvSpPr>
          <p:cNvPr id="2" name="Title 1">
            <a:extLst>
              <a:ext uri="{FF2B5EF4-FFF2-40B4-BE49-F238E27FC236}">
                <a16:creationId xmlns:a16="http://schemas.microsoft.com/office/drawing/2014/main" id="{12D4038C-5153-A07E-6ABD-3058DA78B541}"/>
              </a:ext>
            </a:extLst>
          </p:cNvPr>
          <p:cNvSpPr>
            <a:spLocks noGrp="1"/>
          </p:cNvSpPr>
          <p:nvPr>
            <p:ph type="title"/>
          </p:nvPr>
        </p:nvSpPr>
        <p:spPr>
          <a:xfrm>
            <a:off x="612286" y="1630136"/>
            <a:ext cx="5302800" cy="1065091"/>
          </a:xfrm>
        </p:spPr>
        <p:txBody>
          <a:bodyPr/>
          <a:lstStyle/>
          <a:p>
            <a:r>
              <a:rPr lang="en-US" dirty="0">
                <a:cs typeface="Calibri"/>
              </a:rPr>
              <a:t>Research Advice Drop-in</a:t>
            </a:r>
            <a:endParaRPr lang="en-US" dirty="0"/>
          </a:p>
        </p:txBody>
      </p:sp>
      <p:sp>
        <p:nvSpPr>
          <p:cNvPr id="3" name="Subtitle 2">
            <a:extLst>
              <a:ext uri="{FF2B5EF4-FFF2-40B4-BE49-F238E27FC236}">
                <a16:creationId xmlns:a16="http://schemas.microsoft.com/office/drawing/2014/main" id="{BF8B0F63-CD67-0BCF-C62E-D72C82DCB39A}"/>
              </a:ext>
            </a:extLst>
          </p:cNvPr>
          <p:cNvSpPr>
            <a:spLocks noGrp="1"/>
          </p:cNvSpPr>
          <p:nvPr>
            <p:ph idx="1"/>
          </p:nvPr>
        </p:nvSpPr>
        <p:spPr>
          <a:xfrm>
            <a:off x="612286" y="3148350"/>
            <a:ext cx="4608000" cy="2079514"/>
          </a:xfrm>
        </p:spPr>
        <p:txBody>
          <a:bodyPr vert="horz" lIns="0" tIns="0" rIns="0" bIns="0" rtlCol="0" anchor="t">
            <a:noAutofit/>
          </a:bodyPr>
          <a:lstStyle/>
          <a:p>
            <a:r>
              <a:rPr lang="en-US" sz="2400" b="0" dirty="0">
                <a:cs typeface="Calibri Light"/>
              </a:rPr>
              <a:t>Every Tuesday, 10-11 am, on Teams</a:t>
            </a:r>
            <a:br>
              <a:rPr lang="en-US" sz="2400" b="0" dirty="0">
                <a:cs typeface="Calibri Light"/>
              </a:rPr>
            </a:br>
            <a:br>
              <a:rPr lang="en-US" sz="2400" b="0" dirty="0">
                <a:cs typeface="Calibri Light"/>
              </a:rPr>
            </a:br>
            <a:r>
              <a:rPr lang="en-US" sz="2400" b="0" dirty="0">
                <a:cs typeface="Calibri Light"/>
              </a:rPr>
              <a:t>Contact </a:t>
            </a:r>
            <a:r>
              <a:rPr lang="en-US" sz="2400" b="0" dirty="0">
                <a:cs typeface="Calibri Light"/>
                <a:hlinkClick r:id="rId3"/>
              </a:rPr>
              <a:t>research@essex.gov.uk</a:t>
            </a:r>
            <a:r>
              <a:rPr lang="en-US" sz="2400" b="0" dirty="0">
                <a:cs typeface="Calibri Light"/>
              </a:rPr>
              <a:t> </a:t>
            </a:r>
            <a:endParaRPr lang="en-US" sz="2400" b="0" dirty="0"/>
          </a:p>
        </p:txBody>
      </p:sp>
    </p:spTree>
    <p:extLst>
      <p:ext uri="{BB962C8B-B14F-4D97-AF65-F5344CB8AC3E}">
        <p14:creationId xmlns:p14="http://schemas.microsoft.com/office/powerpoint/2010/main" val="175455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999" y="1306800"/>
            <a:ext cx="3928305" cy="556925"/>
          </a:xfrm>
        </p:spPr>
        <p:txBody>
          <a:bodyPr/>
          <a:lstStyle/>
          <a:p>
            <a:r>
              <a:rPr lang="en-US" dirty="0"/>
              <a:t>This information is issued by: </a:t>
            </a:r>
            <a:br>
              <a:rPr lang="en-US" dirty="0"/>
            </a:br>
            <a:r>
              <a:rPr lang="en-US" dirty="0"/>
              <a:t>Research &amp; Citizen Insight,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solidFill>
                  <a:schemeClr val="bg1"/>
                </a:solidFill>
                <a:latin typeface="+mj-lt"/>
              </a:rPr>
              <a:t>Contact us:</a:t>
            </a:r>
            <a:br>
              <a:rPr lang="en-US" dirty="0">
                <a:solidFill>
                  <a:schemeClr val="bg1"/>
                </a:solidFill>
                <a:latin typeface="+mj-lt"/>
              </a:rPr>
            </a:br>
            <a:r>
              <a:rPr lang="en-GB" b="0" i="0" dirty="0">
                <a:solidFill>
                  <a:schemeClr val="bg1"/>
                </a:solidFill>
                <a:effectLst/>
                <a:latin typeface="+mj-lt"/>
                <a:hlinkClick r:id="rId2">
                  <a:extLst>
                    <a:ext uri="{A12FA001-AC4F-418D-AE19-62706E023703}">
                      <ahyp:hlinkClr xmlns:ahyp="http://schemas.microsoft.com/office/drawing/2018/hyperlinkcolor" val="tx"/>
                    </a:ext>
                  </a:extLst>
                </a:hlinkClick>
              </a:rPr>
              <a:t>research@essex.gov.uk</a:t>
            </a:r>
            <a:br>
              <a:rPr lang="en-US" dirty="0">
                <a:solidFill>
                  <a:schemeClr val="bg1"/>
                </a:solidFill>
                <a:latin typeface="+mj-lt"/>
              </a:rPr>
            </a:br>
            <a:endParaRPr lang="en-US" dirty="0">
              <a:solidFill>
                <a:schemeClr val="bg1"/>
              </a:solidFill>
              <a:latin typeface="+mj-lt"/>
            </a:endParaRPr>
          </a:p>
          <a:p>
            <a:r>
              <a:rPr lang="en-US" dirty="0">
                <a:solidFill>
                  <a:schemeClr val="bg1"/>
                </a:solidFill>
                <a:latin typeface="+mj-lt"/>
              </a:rPr>
              <a:t>Policy Unit </a:t>
            </a:r>
            <a:br>
              <a:rPr lang="en-US" dirty="0">
                <a:solidFill>
                  <a:schemeClr val="bg1"/>
                </a:solidFill>
                <a:latin typeface="+mj-lt"/>
              </a:rPr>
            </a:br>
            <a:r>
              <a:rPr lang="en-US" dirty="0">
                <a:solidFill>
                  <a:schemeClr val="bg1"/>
                </a:solidFill>
                <a:latin typeface="+mj-lt"/>
              </a:rPr>
              <a:t>Essex County Council </a:t>
            </a:r>
            <a:br>
              <a:rPr lang="en-US" dirty="0">
                <a:solidFill>
                  <a:schemeClr val="bg1"/>
                </a:solidFill>
                <a:latin typeface="+mj-lt"/>
              </a:rPr>
            </a:br>
            <a:r>
              <a:rPr lang="en-US" dirty="0">
                <a:solidFill>
                  <a:schemeClr val="bg1"/>
                </a:solidFill>
                <a:latin typeface="+mj-lt"/>
              </a:rPr>
              <a:t>County Hall, Harlow </a:t>
            </a:r>
            <a:br>
              <a:rPr lang="en-US" dirty="0">
                <a:solidFill>
                  <a:schemeClr val="bg1"/>
                </a:solidFill>
                <a:latin typeface="+mj-lt"/>
              </a:rPr>
            </a:br>
            <a:r>
              <a:rPr lang="en-US" dirty="0">
                <a:solidFill>
                  <a:schemeClr val="bg1"/>
                </a:solidFill>
                <a:latin typeface="+mj-lt"/>
              </a:rPr>
              <a:t>Essex, CM1 1QH</a:t>
            </a:r>
          </a:p>
          <a:p>
            <a:endParaRPr lang="en-GB" dirty="0">
              <a:solidFill>
                <a:schemeClr val="bg1"/>
              </a:solidFill>
              <a:latin typeface="+mj-lt"/>
            </a:endParaRPr>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March 2024</a:t>
            </a:r>
            <a:endParaRPr lang="en-GB" dirty="0"/>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1065091"/>
          </a:xfrm>
        </p:spPr>
        <p:txBody>
          <a:bodyPr anchor="t">
            <a:normAutofit/>
          </a:bodyPr>
          <a:lstStyle/>
          <a:p>
            <a:r>
              <a:rPr lang="en-US" dirty="0"/>
              <a:t>Benefits of evaluation</a:t>
            </a:r>
          </a:p>
        </p:txBody>
      </p:sp>
      <p:sp>
        <p:nvSpPr>
          <p:cNvPr id="4" name="Text Placeholder 2">
            <a:extLst>
              <a:ext uri="{FF2B5EF4-FFF2-40B4-BE49-F238E27FC236}">
                <a16:creationId xmlns:a16="http://schemas.microsoft.com/office/drawing/2014/main" id="{9205BD55-7779-7FE1-BB84-37D6AFDA6F43}"/>
              </a:ext>
            </a:extLst>
          </p:cNvPr>
          <p:cNvSpPr txBox="1">
            <a:spLocks/>
          </p:cNvSpPr>
          <p:nvPr/>
        </p:nvSpPr>
        <p:spPr>
          <a:xfrm>
            <a:off x="539613" y="1239715"/>
            <a:ext cx="9159557" cy="685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pic>
        <p:nvPicPr>
          <p:cNvPr id="5" name="Picture 4">
            <a:extLst>
              <a:ext uri="{FF2B5EF4-FFF2-40B4-BE49-F238E27FC236}">
                <a16:creationId xmlns:a16="http://schemas.microsoft.com/office/drawing/2014/main" id="{0532E7ED-DA84-5056-25C2-9707B59DFC8B}"/>
              </a:ext>
            </a:extLst>
          </p:cNvPr>
          <p:cNvPicPr>
            <a:picLocks noChangeAspect="1"/>
          </p:cNvPicPr>
          <p:nvPr/>
        </p:nvPicPr>
        <p:blipFill>
          <a:blip r:embed="rId2"/>
          <a:stretch>
            <a:fillRect/>
          </a:stretch>
        </p:blipFill>
        <p:spPr>
          <a:xfrm>
            <a:off x="396842" y="1305750"/>
            <a:ext cx="7405200" cy="5034726"/>
          </a:xfrm>
          <a:prstGeom prst="rect">
            <a:avLst/>
          </a:prstGeom>
        </p:spPr>
      </p:pic>
      <p:graphicFrame>
        <p:nvGraphicFramePr>
          <p:cNvPr id="6" name="Diagram 5">
            <a:extLst>
              <a:ext uri="{FF2B5EF4-FFF2-40B4-BE49-F238E27FC236}">
                <a16:creationId xmlns:a16="http://schemas.microsoft.com/office/drawing/2014/main" id="{E936FF8C-36F7-EDFC-9DE2-DD46E68BAFCF}"/>
              </a:ext>
            </a:extLst>
          </p:cNvPr>
          <p:cNvGraphicFramePr/>
          <p:nvPr/>
        </p:nvGraphicFramePr>
        <p:xfrm>
          <a:off x="6660292" y="1921706"/>
          <a:ext cx="8723623" cy="386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3068846-9339-6DD7-16C7-5C8A4DC11EC7}"/>
              </a:ext>
            </a:extLst>
          </p:cNvPr>
          <p:cNvSpPr/>
          <p:nvPr/>
        </p:nvSpPr>
        <p:spPr>
          <a:xfrm>
            <a:off x="6342435" y="3229580"/>
            <a:ext cx="1204292" cy="30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ysClr val="windowText" lastClr="000000"/>
                </a:solidFill>
                <a:latin typeface="+mj-lt"/>
              </a:rPr>
              <a:t>programme</a:t>
            </a:r>
          </a:p>
        </p:txBody>
      </p:sp>
      <p:sp>
        <p:nvSpPr>
          <p:cNvPr id="7" name="Slide Number Placeholder 2">
            <a:extLst>
              <a:ext uri="{FF2B5EF4-FFF2-40B4-BE49-F238E27FC236}">
                <a16:creationId xmlns:a16="http://schemas.microsoft.com/office/drawing/2014/main" id="{FE69BD34-0CF0-C7DE-2918-486209260F2D}"/>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4</a:t>
            </a:fld>
            <a:endParaRPr lang="en-GB" dirty="0"/>
          </a:p>
        </p:txBody>
      </p:sp>
    </p:spTree>
    <p:extLst>
      <p:ext uri="{BB962C8B-B14F-4D97-AF65-F5344CB8AC3E}">
        <p14:creationId xmlns:p14="http://schemas.microsoft.com/office/powerpoint/2010/main" val="343046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1065091"/>
          </a:xfrm>
        </p:spPr>
        <p:txBody>
          <a:bodyPr anchor="t">
            <a:normAutofit/>
          </a:bodyPr>
          <a:lstStyle/>
          <a:p>
            <a:r>
              <a:rPr lang="en-US" dirty="0"/>
              <a:t>The value of planning</a:t>
            </a:r>
          </a:p>
        </p:txBody>
      </p:sp>
      <p:sp>
        <p:nvSpPr>
          <p:cNvPr id="4" name="Text Placeholder 2">
            <a:extLst>
              <a:ext uri="{FF2B5EF4-FFF2-40B4-BE49-F238E27FC236}">
                <a16:creationId xmlns:a16="http://schemas.microsoft.com/office/drawing/2014/main" id="{9205BD55-7779-7FE1-BB84-37D6AFDA6F43}"/>
              </a:ext>
            </a:extLst>
          </p:cNvPr>
          <p:cNvSpPr txBox="1">
            <a:spLocks/>
          </p:cNvSpPr>
          <p:nvPr/>
        </p:nvSpPr>
        <p:spPr>
          <a:xfrm>
            <a:off x="539613" y="1239715"/>
            <a:ext cx="9159557" cy="685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pic>
        <p:nvPicPr>
          <p:cNvPr id="10" name="Picture 9">
            <a:extLst>
              <a:ext uri="{FF2B5EF4-FFF2-40B4-BE49-F238E27FC236}">
                <a16:creationId xmlns:a16="http://schemas.microsoft.com/office/drawing/2014/main" id="{B58471C2-5FE4-CA0F-B137-4DC64A5B4653}"/>
              </a:ext>
            </a:extLst>
          </p:cNvPr>
          <p:cNvPicPr>
            <a:picLocks noChangeAspect="1"/>
          </p:cNvPicPr>
          <p:nvPr/>
        </p:nvPicPr>
        <p:blipFill rotWithShape="1">
          <a:blip r:embed="rId2"/>
          <a:srcRect b="1745"/>
          <a:stretch/>
        </p:blipFill>
        <p:spPr>
          <a:xfrm>
            <a:off x="818711" y="1333371"/>
            <a:ext cx="10828165" cy="4795581"/>
          </a:xfrm>
          <a:prstGeom prst="rect">
            <a:avLst/>
          </a:prstGeom>
        </p:spPr>
      </p:pic>
      <p:sp>
        <p:nvSpPr>
          <p:cNvPr id="3" name="Slide Number Placeholder 2">
            <a:extLst>
              <a:ext uri="{FF2B5EF4-FFF2-40B4-BE49-F238E27FC236}">
                <a16:creationId xmlns:a16="http://schemas.microsoft.com/office/drawing/2014/main" id="{566A59D9-EE6B-04F8-3224-3812D32912FD}"/>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5</a:t>
            </a:fld>
            <a:endParaRPr lang="en-GB" dirty="0"/>
          </a:p>
        </p:txBody>
      </p:sp>
    </p:spTree>
    <p:extLst>
      <p:ext uri="{BB962C8B-B14F-4D97-AF65-F5344CB8AC3E}">
        <p14:creationId xmlns:p14="http://schemas.microsoft.com/office/powerpoint/2010/main" val="156943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E147-FF2D-07A2-AAEE-816F759E9528}"/>
              </a:ext>
            </a:extLst>
          </p:cNvPr>
          <p:cNvSpPr>
            <a:spLocks noGrp="1"/>
          </p:cNvSpPr>
          <p:nvPr>
            <p:ph type="title"/>
          </p:nvPr>
        </p:nvSpPr>
        <p:spPr/>
        <p:txBody>
          <a:bodyPr/>
          <a:lstStyle/>
          <a:p>
            <a:r>
              <a:rPr lang="en-US" dirty="0"/>
              <a:t>Key Points</a:t>
            </a:r>
          </a:p>
        </p:txBody>
      </p:sp>
      <p:sp>
        <p:nvSpPr>
          <p:cNvPr id="6" name="Rectangle: Rounded Corners 5">
            <a:extLst>
              <a:ext uri="{FF2B5EF4-FFF2-40B4-BE49-F238E27FC236}">
                <a16:creationId xmlns:a16="http://schemas.microsoft.com/office/drawing/2014/main" id="{54508F45-2B52-454C-3487-6459295E0149}"/>
              </a:ext>
            </a:extLst>
          </p:cNvPr>
          <p:cNvSpPr/>
          <p:nvPr/>
        </p:nvSpPr>
        <p:spPr>
          <a:xfrm>
            <a:off x="7557658" y="5362092"/>
            <a:ext cx="4478289" cy="1180109"/>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DF1FEBD2-E638-D88C-82A1-C46A0DD93197}"/>
              </a:ext>
            </a:extLst>
          </p:cNvPr>
          <p:cNvSpPr txBox="1">
            <a:spLocks/>
          </p:cNvSpPr>
          <p:nvPr/>
        </p:nvSpPr>
        <p:spPr>
          <a:xfrm>
            <a:off x="8277599" y="5415480"/>
            <a:ext cx="3547880" cy="5235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2200" dirty="0">
                <a:solidFill>
                  <a:schemeClr val="bg1"/>
                </a:solidFill>
              </a:rPr>
              <a:t>You may wish to read through our ‘introduction to project evaluation’ resources</a:t>
            </a:r>
          </a:p>
        </p:txBody>
      </p:sp>
      <p:pic>
        <p:nvPicPr>
          <p:cNvPr id="8" name="Graphic 7" descr="Lightbulb and gear with solid fill">
            <a:extLst>
              <a:ext uri="{FF2B5EF4-FFF2-40B4-BE49-F238E27FC236}">
                <a16:creationId xmlns:a16="http://schemas.microsoft.com/office/drawing/2014/main" id="{82CA00F2-8865-0319-0DA0-ACDA5D8274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24577" y="5450275"/>
            <a:ext cx="523256" cy="523256"/>
          </a:xfrm>
          <a:prstGeom prst="rect">
            <a:avLst/>
          </a:prstGeom>
        </p:spPr>
      </p:pic>
    </p:spTree>
    <p:extLst>
      <p:ext uri="{BB962C8B-B14F-4D97-AF65-F5344CB8AC3E}">
        <p14:creationId xmlns:p14="http://schemas.microsoft.com/office/powerpoint/2010/main" val="22588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1065091"/>
          </a:xfrm>
        </p:spPr>
        <p:txBody>
          <a:bodyPr anchor="t">
            <a:normAutofit/>
          </a:bodyPr>
          <a:lstStyle/>
          <a:p>
            <a:r>
              <a:rPr lang="en-GB" dirty="0"/>
              <a:t>Four take-aways</a:t>
            </a:r>
            <a:endParaRPr lang="en-US" dirty="0"/>
          </a:p>
        </p:txBody>
      </p:sp>
      <p:graphicFrame>
        <p:nvGraphicFramePr>
          <p:cNvPr id="13" name="Content Placeholder 2">
            <a:extLst>
              <a:ext uri="{FF2B5EF4-FFF2-40B4-BE49-F238E27FC236}">
                <a16:creationId xmlns:a16="http://schemas.microsoft.com/office/drawing/2014/main" id="{4DE633A4-B886-E916-BDB8-B447C645F7E4}"/>
              </a:ext>
            </a:extLst>
          </p:cNvPr>
          <p:cNvGraphicFramePr>
            <a:graphicFrameLocks noGrp="1"/>
          </p:cNvGraphicFramePr>
          <p:nvPr>
            <p:ph type="tbl" sz="quarter" idx="12"/>
            <p:extLst>
              <p:ext uri="{D42A27DB-BD31-4B8C-83A1-F6EECF244321}">
                <p14:modId xmlns:p14="http://schemas.microsoft.com/office/powerpoint/2010/main" val="2347312033"/>
              </p:ext>
            </p:extLst>
          </p:nvPr>
        </p:nvGraphicFramePr>
        <p:xfrm>
          <a:off x="539612" y="2383285"/>
          <a:ext cx="11327803" cy="3957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2">
            <a:extLst>
              <a:ext uri="{FF2B5EF4-FFF2-40B4-BE49-F238E27FC236}">
                <a16:creationId xmlns:a16="http://schemas.microsoft.com/office/drawing/2014/main" id="{9205BD55-7779-7FE1-BB84-37D6AFDA6F43}"/>
              </a:ext>
            </a:extLst>
          </p:cNvPr>
          <p:cNvSpPr txBox="1">
            <a:spLocks/>
          </p:cNvSpPr>
          <p:nvPr/>
        </p:nvSpPr>
        <p:spPr>
          <a:xfrm>
            <a:off x="539612" y="1239715"/>
            <a:ext cx="7932583" cy="685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effectLst/>
                <a:ea typeface="MS Mincho" panose="02020609040205080304" pitchFamily="49" charset="-128"/>
                <a:cs typeface="Times New Roman" panose="02020603050405020304" pitchFamily="18" charset="0"/>
              </a:rPr>
              <a:t>Its worth mapping out an evaluation and evidence journey for </a:t>
            </a:r>
            <a:r>
              <a:rPr lang="en-US" sz="2200" dirty="0">
                <a:ea typeface="MS Mincho" panose="02020609040205080304" pitchFamily="49" charset="-128"/>
                <a:cs typeface="Times New Roman" panose="02020603050405020304" pitchFamily="18" charset="0"/>
              </a:rPr>
              <a:t>your specific project </a:t>
            </a:r>
            <a:r>
              <a:rPr lang="en-US" sz="2200" dirty="0">
                <a:effectLst/>
                <a:ea typeface="MS Mincho" panose="02020609040205080304" pitchFamily="49" charset="-128"/>
                <a:cs typeface="Times New Roman" panose="02020603050405020304" pitchFamily="18" charset="0"/>
              </a:rPr>
              <a:t>or service.</a:t>
            </a:r>
            <a:r>
              <a:rPr lang="en-GB" sz="2200" dirty="0"/>
              <a:t> You need to </a:t>
            </a:r>
            <a:r>
              <a:rPr lang="en-GB" sz="2200" b="1" dirty="0"/>
              <a:t>design the evaluation journey that will help achieve your project/service aims and objectives</a:t>
            </a:r>
            <a:r>
              <a:rPr lang="en-GB" sz="2200" dirty="0"/>
              <a:t>.</a:t>
            </a:r>
          </a:p>
          <a:p>
            <a:endParaRPr lang="en-GB" sz="2200" dirty="0"/>
          </a:p>
        </p:txBody>
      </p:sp>
      <p:sp>
        <p:nvSpPr>
          <p:cNvPr id="7" name="Slide Number Placeholder 2">
            <a:extLst>
              <a:ext uri="{FF2B5EF4-FFF2-40B4-BE49-F238E27FC236}">
                <a16:creationId xmlns:a16="http://schemas.microsoft.com/office/drawing/2014/main" id="{85D448BB-06D2-9A1F-E7C9-3B385B11F07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7</a:t>
            </a:fld>
            <a:endParaRPr lang="en-GB" dirty="0"/>
          </a:p>
        </p:txBody>
      </p:sp>
      <p:pic>
        <p:nvPicPr>
          <p:cNvPr id="9" name="Picture 8">
            <a:extLst>
              <a:ext uri="{FF2B5EF4-FFF2-40B4-BE49-F238E27FC236}">
                <a16:creationId xmlns:a16="http://schemas.microsoft.com/office/drawing/2014/main" id="{BBEA5128-34B7-0AA5-972F-85F7520D1305}"/>
              </a:ext>
            </a:extLst>
          </p:cNvPr>
          <p:cNvPicPr>
            <a:picLocks noChangeAspect="1"/>
          </p:cNvPicPr>
          <p:nvPr/>
        </p:nvPicPr>
        <p:blipFill>
          <a:blip r:embed="rId7"/>
          <a:stretch>
            <a:fillRect/>
          </a:stretch>
        </p:blipFill>
        <p:spPr>
          <a:xfrm>
            <a:off x="9662621" y="207098"/>
            <a:ext cx="2205725" cy="2065233"/>
          </a:xfrm>
          <a:prstGeom prst="rect">
            <a:avLst/>
          </a:prstGeom>
        </p:spPr>
      </p:pic>
      <p:sp>
        <p:nvSpPr>
          <p:cNvPr id="10" name="TextBox 9">
            <a:extLst>
              <a:ext uri="{FF2B5EF4-FFF2-40B4-BE49-F238E27FC236}">
                <a16:creationId xmlns:a16="http://schemas.microsoft.com/office/drawing/2014/main" id="{DE878387-49FF-690D-443E-8A8974918C73}"/>
              </a:ext>
            </a:extLst>
          </p:cNvPr>
          <p:cNvSpPr txBox="1"/>
          <p:nvPr/>
        </p:nvSpPr>
        <p:spPr>
          <a:xfrm>
            <a:off x="8644380" y="291280"/>
            <a:ext cx="1018242" cy="452487"/>
          </a:xfrm>
          <a:prstGeom prst="rect">
            <a:avLst/>
          </a:prstGeom>
          <a:noFill/>
        </p:spPr>
        <p:txBody>
          <a:bodyPr wrap="square" lIns="0" tIns="0" rIns="0" bIns="0" rtlCol="0">
            <a:noAutofit/>
          </a:bodyPr>
          <a:lstStyle/>
          <a:p>
            <a:pPr algn="l">
              <a:spcAft>
                <a:spcPts val="1134"/>
              </a:spcAft>
            </a:pPr>
            <a:r>
              <a:rPr lang="en-GB" sz="1200" dirty="0"/>
              <a:t>What a quick short evaluation might look like for a small project</a:t>
            </a:r>
          </a:p>
        </p:txBody>
      </p:sp>
      <p:sp>
        <p:nvSpPr>
          <p:cNvPr id="18" name="Arrow: Curved Right 17">
            <a:extLst>
              <a:ext uri="{FF2B5EF4-FFF2-40B4-BE49-F238E27FC236}">
                <a16:creationId xmlns:a16="http://schemas.microsoft.com/office/drawing/2014/main" id="{FE442257-F9AC-82CA-0CE9-45FEF20631DA}"/>
              </a:ext>
            </a:extLst>
          </p:cNvPr>
          <p:cNvSpPr/>
          <p:nvPr/>
        </p:nvSpPr>
        <p:spPr>
          <a:xfrm rot="11598558">
            <a:off x="11817100" y="1794538"/>
            <a:ext cx="311085" cy="1065091"/>
          </a:xfrm>
          <a:prstGeom prst="curvedRightArrow">
            <a:avLst/>
          </a:prstGeom>
          <a:solidFill>
            <a:srgbClr val="004C94"/>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4081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1065091"/>
          </a:xfrm>
        </p:spPr>
        <p:txBody>
          <a:bodyPr anchor="t">
            <a:normAutofit/>
          </a:bodyPr>
          <a:lstStyle/>
          <a:p>
            <a:r>
              <a:rPr lang="en-US" dirty="0"/>
              <a:t>Three-step evidence journey</a:t>
            </a:r>
          </a:p>
        </p:txBody>
      </p:sp>
      <p:sp>
        <p:nvSpPr>
          <p:cNvPr id="4" name="Text Placeholder 2">
            <a:extLst>
              <a:ext uri="{FF2B5EF4-FFF2-40B4-BE49-F238E27FC236}">
                <a16:creationId xmlns:a16="http://schemas.microsoft.com/office/drawing/2014/main" id="{9205BD55-7779-7FE1-BB84-37D6AFDA6F43}"/>
              </a:ext>
            </a:extLst>
          </p:cNvPr>
          <p:cNvSpPr txBox="1">
            <a:spLocks/>
          </p:cNvSpPr>
          <p:nvPr/>
        </p:nvSpPr>
        <p:spPr>
          <a:xfrm>
            <a:off x="539613" y="1239715"/>
            <a:ext cx="9159557" cy="68580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3" name="Slide Number Placeholder 2">
            <a:extLst>
              <a:ext uri="{FF2B5EF4-FFF2-40B4-BE49-F238E27FC236}">
                <a16:creationId xmlns:a16="http://schemas.microsoft.com/office/drawing/2014/main" id="{D825EB3F-EBDB-47C0-CEFF-26C8CC42F149}"/>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8</a:t>
            </a:fld>
            <a:endParaRPr lang="en-GB" dirty="0"/>
          </a:p>
        </p:txBody>
      </p:sp>
      <p:pic>
        <p:nvPicPr>
          <p:cNvPr id="6" name="Picture 5">
            <a:extLst>
              <a:ext uri="{FF2B5EF4-FFF2-40B4-BE49-F238E27FC236}">
                <a16:creationId xmlns:a16="http://schemas.microsoft.com/office/drawing/2014/main" id="{6F5BD1DE-AB0D-0DD6-AEF0-4015AE1DEDE9}"/>
              </a:ext>
            </a:extLst>
          </p:cNvPr>
          <p:cNvPicPr>
            <a:picLocks noChangeAspect="1"/>
          </p:cNvPicPr>
          <p:nvPr/>
        </p:nvPicPr>
        <p:blipFill>
          <a:blip r:embed="rId2"/>
          <a:stretch>
            <a:fillRect/>
          </a:stretch>
        </p:blipFill>
        <p:spPr>
          <a:xfrm>
            <a:off x="11233745" y="104393"/>
            <a:ext cx="826261" cy="826261"/>
          </a:xfrm>
          <a:prstGeom prst="rect">
            <a:avLst/>
          </a:prstGeom>
        </p:spPr>
      </p:pic>
      <p:sp>
        <p:nvSpPr>
          <p:cNvPr id="8" name="Rectangle: Rounded Corners 7">
            <a:extLst>
              <a:ext uri="{FF2B5EF4-FFF2-40B4-BE49-F238E27FC236}">
                <a16:creationId xmlns:a16="http://schemas.microsoft.com/office/drawing/2014/main" id="{86114C9E-E9F1-46F7-B0BD-D7DA74FB4003}"/>
              </a:ext>
            </a:extLst>
          </p:cNvPr>
          <p:cNvSpPr/>
          <p:nvPr/>
        </p:nvSpPr>
        <p:spPr>
          <a:xfrm>
            <a:off x="7088119" y="98920"/>
            <a:ext cx="4037666" cy="837208"/>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Lightbulb and gear with solid fill">
            <a:extLst>
              <a:ext uri="{FF2B5EF4-FFF2-40B4-BE49-F238E27FC236}">
                <a16:creationId xmlns:a16="http://schemas.microsoft.com/office/drawing/2014/main" id="{443FE330-757D-02EF-D15E-6BAA699E17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88118" y="152626"/>
            <a:ext cx="523256" cy="523256"/>
          </a:xfrm>
          <a:prstGeom prst="rect">
            <a:avLst/>
          </a:prstGeom>
        </p:spPr>
      </p:pic>
      <p:sp>
        <p:nvSpPr>
          <p:cNvPr id="10" name="Title 1">
            <a:extLst>
              <a:ext uri="{FF2B5EF4-FFF2-40B4-BE49-F238E27FC236}">
                <a16:creationId xmlns:a16="http://schemas.microsoft.com/office/drawing/2014/main" id="{E75DF98B-D032-A24B-9591-44926B99011A}"/>
              </a:ext>
            </a:extLst>
          </p:cNvPr>
          <p:cNvSpPr txBox="1">
            <a:spLocks/>
          </p:cNvSpPr>
          <p:nvPr/>
        </p:nvSpPr>
        <p:spPr>
          <a:xfrm>
            <a:off x="7685865" y="188607"/>
            <a:ext cx="3439920" cy="65585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US" sz="1400" dirty="0">
                <a:solidFill>
                  <a:schemeClr val="bg1"/>
                </a:solidFill>
              </a:rPr>
              <a:t>Useful for medium-large sized projects, longer-term, expensive or complex/ambitious projects, and any projects still in design phase </a:t>
            </a:r>
          </a:p>
        </p:txBody>
      </p:sp>
      <p:pic>
        <p:nvPicPr>
          <p:cNvPr id="12" name="Picture 11">
            <a:extLst>
              <a:ext uri="{FF2B5EF4-FFF2-40B4-BE49-F238E27FC236}">
                <a16:creationId xmlns:a16="http://schemas.microsoft.com/office/drawing/2014/main" id="{8E8E9A4C-7F90-A9F7-7B9B-2EC297B0628E}"/>
              </a:ext>
            </a:extLst>
          </p:cNvPr>
          <p:cNvPicPr>
            <a:picLocks noChangeAspect="1"/>
          </p:cNvPicPr>
          <p:nvPr/>
        </p:nvPicPr>
        <p:blipFill>
          <a:blip r:embed="rId5"/>
          <a:stretch>
            <a:fillRect/>
          </a:stretch>
        </p:blipFill>
        <p:spPr>
          <a:xfrm>
            <a:off x="719137" y="1151061"/>
            <a:ext cx="10753725" cy="3781425"/>
          </a:xfrm>
          <a:prstGeom prst="rect">
            <a:avLst/>
          </a:prstGeom>
        </p:spPr>
      </p:pic>
      <p:sp>
        <p:nvSpPr>
          <p:cNvPr id="14" name="TextBox 13">
            <a:extLst>
              <a:ext uri="{FF2B5EF4-FFF2-40B4-BE49-F238E27FC236}">
                <a16:creationId xmlns:a16="http://schemas.microsoft.com/office/drawing/2014/main" id="{26AA3B7C-1705-3424-D423-4714DB130BB3}"/>
              </a:ext>
            </a:extLst>
          </p:cNvPr>
          <p:cNvSpPr txBox="1"/>
          <p:nvPr/>
        </p:nvSpPr>
        <p:spPr>
          <a:xfrm>
            <a:off x="8378890" y="4982884"/>
            <a:ext cx="3681116" cy="1477328"/>
          </a:xfrm>
          <a:prstGeom prst="rect">
            <a:avLst/>
          </a:prstGeom>
          <a:noFill/>
        </p:spPr>
        <p:txBody>
          <a:bodyPr wrap="square">
            <a:spAutoFit/>
          </a:bodyPr>
          <a:lstStyle/>
          <a:p>
            <a:pPr lvl="0"/>
            <a:r>
              <a:rPr lang="en-US" b="0" dirty="0"/>
              <a:t>These can be exploratory or a population study. </a:t>
            </a:r>
          </a:p>
          <a:p>
            <a:pPr lvl="0"/>
            <a:endParaRPr lang="en-US" dirty="0"/>
          </a:p>
          <a:p>
            <a:pPr lvl="0"/>
            <a:r>
              <a:rPr lang="en-US" b="1" dirty="0">
                <a:solidFill>
                  <a:srgbClr val="004C94"/>
                </a:solidFill>
              </a:rPr>
              <a:t>Test &amp; develop capability to deliver an impact study in the design phase </a:t>
            </a:r>
            <a:endParaRPr lang="en-GB" b="1" dirty="0">
              <a:solidFill>
                <a:srgbClr val="004C94"/>
              </a:solidFill>
            </a:endParaRPr>
          </a:p>
        </p:txBody>
      </p:sp>
      <p:sp>
        <p:nvSpPr>
          <p:cNvPr id="15" name="TextBox 14">
            <a:extLst>
              <a:ext uri="{FF2B5EF4-FFF2-40B4-BE49-F238E27FC236}">
                <a16:creationId xmlns:a16="http://schemas.microsoft.com/office/drawing/2014/main" id="{25E8C2F2-5B90-E9FF-5B6B-E1DD21A0331C}"/>
              </a:ext>
            </a:extLst>
          </p:cNvPr>
          <p:cNvSpPr txBox="1"/>
          <p:nvPr/>
        </p:nvSpPr>
        <p:spPr>
          <a:xfrm>
            <a:off x="886118" y="4982884"/>
            <a:ext cx="3405964" cy="1477328"/>
          </a:xfrm>
          <a:prstGeom prst="rect">
            <a:avLst/>
          </a:prstGeom>
          <a:noFill/>
        </p:spPr>
        <p:txBody>
          <a:bodyPr wrap="square">
            <a:spAutoFit/>
          </a:bodyPr>
          <a:lstStyle/>
          <a:p>
            <a:pPr lvl="0"/>
            <a:r>
              <a:rPr lang="en-US" dirty="0"/>
              <a:t>Clearly define your project / solution</a:t>
            </a:r>
          </a:p>
          <a:p>
            <a:pPr lvl="0"/>
            <a:endParaRPr lang="en-US" dirty="0"/>
          </a:p>
          <a:p>
            <a:pPr lvl="0"/>
            <a:r>
              <a:rPr lang="en-US" b="1" dirty="0">
                <a:solidFill>
                  <a:srgbClr val="004C94"/>
                </a:solidFill>
              </a:rPr>
              <a:t>Test &amp; develop potential for adoption &amp; scale-up through 1-3</a:t>
            </a:r>
            <a:endParaRPr lang="en-GB" b="1" dirty="0">
              <a:solidFill>
                <a:srgbClr val="004C94"/>
              </a:solidFill>
            </a:endParaRPr>
          </a:p>
        </p:txBody>
      </p:sp>
      <p:sp>
        <p:nvSpPr>
          <p:cNvPr id="18" name="Arrow: Right 17">
            <a:extLst>
              <a:ext uri="{FF2B5EF4-FFF2-40B4-BE49-F238E27FC236}">
                <a16:creationId xmlns:a16="http://schemas.microsoft.com/office/drawing/2014/main" id="{6E3EC10C-EAF8-FAC0-CA84-9C6F464133C5}"/>
              </a:ext>
            </a:extLst>
          </p:cNvPr>
          <p:cNvSpPr/>
          <p:nvPr/>
        </p:nvSpPr>
        <p:spPr>
          <a:xfrm>
            <a:off x="4130346" y="1334824"/>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0D1DE101-20AF-0C8A-9D0F-9B7510D1A52C}"/>
              </a:ext>
            </a:extLst>
          </p:cNvPr>
          <p:cNvSpPr/>
          <p:nvPr/>
        </p:nvSpPr>
        <p:spPr>
          <a:xfrm>
            <a:off x="7685865" y="1443607"/>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2E00B06-70F1-CC14-2136-2D7E47B42986}"/>
              </a:ext>
            </a:extLst>
          </p:cNvPr>
          <p:cNvSpPr txBox="1"/>
          <p:nvPr/>
        </p:nvSpPr>
        <p:spPr>
          <a:xfrm>
            <a:off x="4856352" y="4982883"/>
            <a:ext cx="3093972" cy="923330"/>
          </a:xfrm>
          <a:prstGeom prst="rect">
            <a:avLst/>
          </a:prstGeom>
          <a:noFill/>
        </p:spPr>
        <p:txBody>
          <a:bodyPr wrap="square">
            <a:spAutoFit/>
          </a:bodyPr>
          <a:lstStyle/>
          <a:p>
            <a:pPr lvl="0"/>
            <a:r>
              <a:rPr lang="en-US" b="0" dirty="0"/>
              <a:t>Delivered as planned? Awareness, appetite and uptake?</a:t>
            </a:r>
            <a:endParaRPr lang="en-GB" dirty="0"/>
          </a:p>
        </p:txBody>
      </p:sp>
    </p:spTree>
    <p:extLst>
      <p:ext uri="{BB962C8B-B14F-4D97-AF65-F5344CB8AC3E}">
        <p14:creationId xmlns:p14="http://schemas.microsoft.com/office/powerpoint/2010/main" val="324759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517524"/>
            <a:ext cx="5668115" cy="1065091"/>
          </a:xfrm>
        </p:spPr>
        <p:txBody>
          <a:bodyPr/>
          <a:lstStyle/>
          <a:p>
            <a:r>
              <a:rPr lang="en-GB" dirty="0"/>
              <a:t>A reflective journey</a:t>
            </a:r>
            <a:endParaRPr lang="en-US" dirty="0"/>
          </a:p>
        </p:txBody>
      </p:sp>
      <p:sp>
        <p:nvSpPr>
          <p:cNvPr id="3" name="Content Placeholder 2">
            <a:extLst>
              <a:ext uri="{FF2B5EF4-FFF2-40B4-BE49-F238E27FC236}">
                <a16:creationId xmlns:a16="http://schemas.microsoft.com/office/drawing/2014/main" id="{05EE1606-C1EF-D800-08A9-F0B76E2F679B}"/>
              </a:ext>
            </a:extLst>
          </p:cNvPr>
          <p:cNvSpPr>
            <a:spLocks noGrp="1"/>
          </p:cNvSpPr>
          <p:nvPr>
            <p:ph idx="1"/>
          </p:nvPr>
        </p:nvSpPr>
        <p:spPr>
          <a:xfrm>
            <a:off x="539748" y="1391920"/>
            <a:ext cx="6389372" cy="3384475"/>
          </a:xfrm>
        </p:spPr>
        <p:txBody>
          <a:bodyPr/>
          <a:lstStyle/>
          <a:p>
            <a:pPr marL="285750" indent="-285750">
              <a:spcBef>
                <a:spcPts val="600"/>
              </a:spcBef>
              <a:spcAft>
                <a:spcPts val="600"/>
              </a:spcAft>
              <a:buFont typeface="Arial" panose="020B0604020202020204" pitchFamily="34" charset="0"/>
              <a:buChar char="•"/>
            </a:pPr>
            <a:r>
              <a:rPr lang="en-GB" sz="2200" dirty="0"/>
              <a:t>Test &amp; learn cycles </a:t>
            </a:r>
            <a:r>
              <a:rPr lang="en-GB" sz="2200" b="0" dirty="0"/>
              <a:t>should also be built in – asking after a round of evaluation, do we need to do more work on our project and test things out again? Or, can we move on?</a:t>
            </a:r>
          </a:p>
          <a:p>
            <a:pPr marL="285750" indent="-285750">
              <a:spcBef>
                <a:spcPts val="600"/>
              </a:spcBef>
              <a:spcAft>
                <a:spcPts val="600"/>
              </a:spcAft>
              <a:buFont typeface="Arial" panose="020B0604020202020204" pitchFamily="34" charset="0"/>
              <a:buChar char="•"/>
            </a:pPr>
            <a:r>
              <a:rPr lang="en-GB" sz="2200" b="0" dirty="0"/>
              <a:t>However, the evaluation is design is </a:t>
            </a:r>
            <a:r>
              <a:rPr lang="en-GB" sz="2200" dirty="0"/>
              <a:t>really up to you</a:t>
            </a:r>
            <a:r>
              <a:rPr lang="en-GB" sz="2200" b="0" dirty="0"/>
              <a:t>. You might not want to do all these things, or you might want to do some of them together. It’s worth considering which things you’d want to do first, which second, and put some time frames to those activities.</a:t>
            </a:r>
          </a:p>
          <a:p>
            <a:pPr marL="285750" indent="-285750">
              <a:spcBef>
                <a:spcPts val="600"/>
              </a:spcBef>
              <a:spcAft>
                <a:spcPts val="600"/>
              </a:spcAft>
              <a:buFont typeface="Arial" panose="020B0604020202020204" pitchFamily="34" charset="0"/>
              <a:buChar char="•"/>
            </a:pPr>
            <a:r>
              <a:rPr lang="en-GB" sz="2200" b="0" dirty="0"/>
              <a:t>This pack is part of a suite of resources intended to help you design your specific projects’ evaluation journey. </a:t>
            </a:r>
            <a:r>
              <a:rPr lang="en-US" sz="2200" b="0" dirty="0"/>
              <a:t>You might also be interested in the My Learning session hosted by an experienced evaluator. </a:t>
            </a:r>
            <a:r>
              <a:rPr lang="en-US" sz="2200" b="0" dirty="0">
                <a:hlinkClick r:id="rId3"/>
              </a:rPr>
              <a:t>Sign up here</a:t>
            </a:r>
            <a:r>
              <a:rPr lang="en-US" sz="2200" b="0" dirty="0"/>
              <a:t> or email </a:t>
            </a:r>
            <a:r>
              <a:rPr lang="en-US" sz="2200" b="0" dirty="0">
                <a:hlinkClick r:id="rId4"/>
              </a:rPr>
              <a:t>research@essex.gov.uk</a:t>
            </a:r>
            <a:r>
              <a:rPr lang="en-US" sz="2200" b="0" dirty="0"/>
              <a:t>. </a:t>
            </a:r>
            <a:endParaRPr lang="en-GB" sz="2200" b="0" dirty="0"/>
          </a:p>
          <a:p>
            <a:pPr marL="285750" indent="-285750">
              <a:buFont typeface="Arial" panose="020B0604020202020204" pitchFamily="34" charset="0"/>
              <a:buChar char="•"/>
            </a:pPr>
            <a:endParaRPr lang="en-GB" sz="2200" b="0" dirty="0"/>
          </a:p>
          <a:p>
            <a:pPr marL="285750" indent="-285750">
              <a:buFont typeface="Arial" panose="020B0604020202020204" pitchFamily="34" charset="0"/>
              <a:buChar char="•"/>
            </a:pPr>
            <a:endParaRPr lang="en-GB" sz="2200" b="0" dirty="0"/>
          </a:p>
          <a:p>
            <a:endParaRPr lang="en-GB" sz="2200" b="0" dirty="0"/>
          </a:p>
        </p:txBody>
      </p:sp>
      <p:grpSp>
        <p:nvGrpSpPr>
          <p:cNvPr id="6" name="Group 5">
            <a:extLst>
              <a:ext uri="{FF2B5EF4-FFF2-40B4-BE49-F238E27FC236}">
                <a16:creationId xmlns:a16="http://schemas.microsoft.com/office/drawing/2014/main" id="{FC8CECA5-AC21-08E8-D633-DDAA5FBEF815}"/>
              </a:ext>
            </a:extLst>
          </p:cNvPr>
          <p:cNvGrpSpPr/>
          <p:nvPr/>
        </p:nvGrpSpPr>
        <p:grpSpPr>
          <a:xfrm>
            <a:off x="11284516" y="193696"/>
            <a:ext cx="723734" cy="625454"/>
            <a:chOff x="11284516" y="193696"/>
            <a:chExt cx="723734" cy="625454"/>
          </a:xfrm>
        </p:grpSpPr>
        <p:sp>
          <p:nvSpPr>
            <p:cNvPr id="7" name="Teardrop 6">
              <a:extLst>
                <a:ext uri="{FF2B5EF4-FFF2-40B4-BE49-F238E27FC236}">
                  <a16:creationId xmlns:a16="http://schemas.microsoft.com/office/drawing/2014/main" id="{E06E7B6C-B65A-12DF-2153-6071D13722CC}"/>
                </a:ext>
              </a:extLst>
            </p:cNvPr>
            <p:cNvSpPr/>
            <p:nvPr/>
          </p:nvSpPr>
          <p:spPr>
            <a:xfrm>
              <a:off x="11284516" y="1936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descr="Questions">
              <a:extLst>
                <a:ext uri="{FF2B5EF4-FFF2-40B4-BE49-F238E27FC236}">
                  <a16:creationId xmlns:a16="http://schemas.microsoft.com/office/drawing/2014/main" id="{3685CA41-F2FD-FDF6-1F44-F6A7E176178E}"/>
                </a:ext>
              </a:extLst>
            </p:cNvPr>
            <p:cNvSpPr/>
            <p:nvPr/>
          </p:nvSpPr>
          <p:spPr>
            <a:xfrm>
              <a:off x="11360011" y="216026"/>
              <a:ext cx="573730" cy="56956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pic>
        <p:nvPicPr>
          <p:cNvPr id="19" name="Graphic 18" descr="Lightbulb and gear with solid fill">
            <a:extLst>
              <a:ext uri="{FF2B5EF4-FFF2-40B4-BE49-F238E27FC236}">
                <a16:creationId xmlns:a16="http://schemas.microsoft.com/office/drawing/2014/main" id="{1A338CE3-1D31-52BF-FA4D-32EA4B700F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58453" y="5645261"/>
            <a:ext cx="523256" cy="523256"/>
          </a:xfrm>
          <a:prstGeom prst="rect">
            <a:avLst/>
          </a:prstGeom>
        </p:spPr>
      </p:pic>
      <p:pic>
        <p:nvPicPr>
          <p:cNvPr id="4" name="Picture Placeholder 10">
            <a:extLst>
              <a:ext uri="{FF2B5EF4-FFF2-40B4-BE49-F238E27FC236}">
                <a16:creationId xmlns:a16="http://schemas.microsoft.com/office/drawing/2014/main" id="{14A063DA-DA92-53ED-67E3-F64ED5AC234D}"/>
              </a:ext>
            </a:extLst>
          </p:cNvPr>
          <p:cNvPicPr>
            <a:picLocks noChangeAspect="1"/>
          </p:cNvPicPr>
          <p:nvPr/>
        </p:nvPicPr>
        <p:blipFill>
          <a:blip r:embed="rId9">
            <a:extLst>
              <a:ext uri="{28A0092B-C50C-407E-A947-70E740481C1C}">
                <a14:useLocalDpi xmlns:a14="http://schemas.microsoft.com/office/drawing/2010/main" val="0"/>
              </a:ext>
            </a:extLst>
          </a:blip>
          <a:srcRect l="22454" r="22454"/>
          <a:stretch/>
        </p:blipFill>
        <p:spPr>
          <a:xfrm>
            <a:off x="7201641" y="0"/>
            <a:ext cx="4990359"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pic>
      <p:sp>
        <p:nvSpPr>
          <p:cNvPr id="5" name="Slide Number Placeholder 2">
            <a:extLst>
              <a:ext uri="{FF2B5EF4-FFF2-40B4-BE49-F238E27FC236}">
                <a16:creationId xmlns:a16="http://schemas.microsoft.com/office/drawing/2014/main" id="{7EC20E2E-0D00-A9A2-A573-27303D9ACBA2}"/>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9</a:t>
            </a:fld>
            <a:endParaRPr lang="en-GB" dirty="0"/>
          </a:p>
        </p:txBody>
      </p:sp>
      <p:pic>
        <p:nvPicPr>
          <p:cNvPr id="9" name="Picture 8">
            <a:extLst>
              <a:ext uri="{FF2B5EF4-FFF2-40B4-BE49-F238E27FC236}">
                <a16:creationId xmlns:a16="http://schemas.microsoft.com/office/drawing/2014/main" id="{2E16E680-80B3-403E-0BFF-2E97D15B3C89}"/>
              </a:ext>
            </a:extLst>
          </p:cNvPr>
          <p:cNvPicPr>
            <a:picLocks noChangeAspect="1"/>
          </p:cNvPicPr>
          <p:nvPr/>
        </p:nvPicPr>
        <p:blipFill rotWithShape="1">
          <a:blip r:embed="rId10">
            <a:biLevel thresh="50000"/>
          </a:blip>
          <a:srcRect l="6757" t="11193" r="77103" b="45295"/>
          <a:stretch>
            <a:fillRect/>
          </a:stretch>
        </p:blipFill>
        <p:spPr>
          <a:xfrm>
            <a:off x="5196310" y="193696"/>
            <a:ext cx="899690" cy="1065091"/>
          </a:xfrm>
          <a:prstGeom prst="rect">
            <a:avLst/>
          </a:prstGeom>
        </p:spPr>
      </p:pic>
      <p:pic>
        <p:nvPicPr>
          <p:cNvPr id="10" name="Picture 9">
            <a:extLst>
              <a:ext uri="{FF2B5EF4-FFF2-40B4-BE49-F238E27FC236}">
                <a16:creationId xmlns:a16="http://schemas.microsoft.com/office/drawing/2014/main" id="{76F26D58-C44D-C05D-94E1-4F26868EDB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0870" y="5031642"/>
            <a:ext cx="4641130" cy="1675612"/>
          </a:xfrm>
          <a:prstGeom prst="rect">
            <a:avLst/>
          </a:prstGeom>
        </p:spPr>
      </p:pic>
      <p:sp>
        <p:nvSpPr>
          <p:cNvPr id="12" name="Arrow: Down 11">
            <a:extLst>
              <a:ext uri="{FF2B5EF4-FFF2-40B4-BE49-F238E27FC236}">
                <a16:creationId xmlns:a16="http://schemas.microsoft.com/office/drawing/2014/main" id="{4B8D82DE-025C-1956-148C-60E145C5BCE5}"/>
              </a:ext>
            </a:extLst>
          </p:cNvPr>
          <p:cNvSpPr/>
          <p:nvPr/>
        </p:nvSpPr>
        <p:spPr>
          <a:xfrm>
            <a:off x="9715893" y="4449534"/>
            <a:ext cx="311084" cy="8955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035768"/>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AC6B566C2444DB86661D0C9ACA7C4" ma:contentTypeVersion="6" ma:contentTypeDescription="Create a new document." ma:contentTypeScope="" ma:versionID="057271e76b45b4fd1d81132384006853">
  <xsd:schema xmlns:xsd="http://www.w3.org/2001/XMLSchema" xmlns:xs="http://www.w3.org/2001/XMLSchema" xmlns:p="http://schemas.microsoft.com/office/2006/metadata/properties" xmlns:ns2="f6070f81-4683-46a7-8324-25faf5a79bcb" xmlns:ns3="118b0f50-359b-4f66-a807-3fa47175a240" targetNamespace="http://schemas.microsoft.com/office/2006/metadata/properties" ma:root="true" ma:fieldsID="0bd30b084443a2f2fbcf72ebbb8395f6" ns2:_="" ns3:_="">
    <xsd:import namespace="f6070f81-4683-46a7-8324-25faf5a79bcb"/>
    <xsd:import namespace="118b0f50-359b-4f66-a807-3fa47175a2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70f81-4683-46a7-8324-25faf5a79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b0f50-359b-4f66-a807-3fa47175a2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18b0f50-359b-4f66-a807-3fa47175a240">
      <UserInfo>
        <DisplayName>Gemma Warsap - Research Fellow</DisplayName>
        <AccountId>27</AccountId>
        <AccountType/>
      </UserInfo>
      <UserInfo>
        <DisplayName>Maresa Beazley - Senior Researcher</DisplayName>
        <AccountId>13</AccountId>
        <AccountType/>
      </UserInfo>
      <UserInfo>
        <DisplayName>Mike Williams - Evaluation and Impact Analyst</DisplayName>
        <AccountId>745</AccountId>
        <AccountType/>
      </UserInfo>
      <UserInfo>
        <DisplayName>Emma Farrow - Senior Analyst</DisplayName>
        <AccountId>28</AccountId>
        <AccountType/>
      </UserInfo>
      <UserInfo>
        <DisplayName>Melissa Williamson - Senior Strategy Advisor</DisplayName>
        <AccountId>897</AccountId>
        <AccountType/>
      </UserInfo>
      <UserInfo>
        <DisplayName>Sinéad Connor - Commissioning Manager</DisplayName>
        <AccountId>102</AccountId>
        <AccountType/>
      </UserInfo>
    </SharedWithUsers>
  </documentManagement>
</p:properties>
</file>

<file path=customXml/itemProps1.xml><?xml version="1.0" encoding="utf-8"?>
<ds:datastoreItem xmlns:ds="http://schemas.openxmlformats.org/officeDocument/2006/customXml" ds:itemID="{5615C299-2E87-43C9-9970-05E32D31D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70f81-4683-46a7-8324-25faf5a79bcb"/>
    <ds:schemaRef ds:uri="118b0f50-359b-4f66-a807-3fa47175a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11AD6B-5B08-45E5-B942-4BC82C77E53E}">
  <ds:schemaRefs>
    <ds:schemaRef ds:uri="http://schemas.microsoft.com/sharepoint/v3/contenttype/forms"/>
  </ds:schemaRefs>
</ds:datastoreItem>
</file>

<file path=customXml/itemProps3.xml><?xml version="1.0" encoding="utf-8"?>
<ds:datastoreItem xmlns:ds="http://schemas.openxmlformats.org/officeDocument/2006/customXml" ds:itemID="{6D56BF90-409D-45B8-8108-851A6BA35417}">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118b0f50-359b-4f66-a807-3fa47175a240"/>
    <ds:schemaRef ds:uri="f6070f81-4683-46a7-8324-25faf5a79bcb"/>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2654</TotalTime>
  <Words>3015</Words>
  <Application>Microsoft Office PowerPoint</Application>
  <PresentationFormat>Widescreen</PresentationFormat>
  <Paragraphs>233</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Symbol</vt:lpstr>
      <vt:lpstr>Office Theme</vt:lpstr>
      <vt:lpstr>Mapping an Evaluation Journey for your Project or Service</vt:lpstr>
      <vt:lpstr>Who is this for?</vt:lpstr>
      <vt:lpstr>PHAB Major Grant Applications</vt:lpstr>
      <vt:lpstr>Benefits of evaluation</vt:lpstr>
      <vt:lpstr>The value of planning</vt:lpstr>
      <vt:lpstr>Key Points</vt:lpstr>
      <vt:lpstr>Four take-aways</vt:lpstr>
      <vt:lpstr>Three-step evidence journey</vt:lpstr>
      <vt:lpstr>A reflective journey</vt:lpstr>
      <vt:lpstr>Different ways to evaluate impact</vt:lpstr>
      <vt:lpstr>What do we mean by impact and how can we look at it?</vt:lpstr>
      <vt:lpstr>Exploratory approaches</vt:lpstr>
      <vt:lpstr>Group or Population Studies</vt:lpstr>
      <vt:lpstr>Several things need to be in place before you can successfully do one of these</vt:lpstr>
      <vt:lpstr>If it’s your ambition to do a group or population level impact study, you should build in time to:</vt:lpstr>
      <vt:lpstr>Other things worth evaluating before looking at impact  Design Phase</vt:lpstr>
      <vt:lpstr>Evaluation for designing  and implementing a project  </vt:lpstr>
      <vt:lpstr>Three ways of  working evaluatively during project design</vt:lpstr>
      <vt:lpstr>1 &amp; 2: Studying the problem and solutions</vt:lpstr>
      <vt:lpstr>3: Provide a clear explanation of how your project will solve a particular problem</vt:lpstr>
      <vt:lpstr>Other things worth evaluating before looking at impact  Development &amp; Implementation</vt:lpstr>
      <vt:lpstr>Three ways to use evaluation to support project development and implementation </vt:lpstr>
      <vt:lpstr>4. Example evaluation questions</vt:lpstr>
      <vt:lpstr>Why does assessing user need matter?</vt:lpstr>
      <vt:lpstr>Struggling with take up? Evaluate the world of your users</vt:lpstr>
      <vt:lpstr>5. Evaluating model implementation</vt:lpstr>
      <vt:lpstr>An example</vt:lpstr>
      <vt:lpstr>6. Evaluating user engagement</vt:lpstr>
      <vt:lpstr>Here is a study which sought to look at user engagement</vt:lpstr>
      <vt:lpstr>Using evaluation to improve the chances of scaling up a project or adopting it into BAU</vt:lpstr>
      <vt:lpstr>Working evaluatively in project design, development &amp; implementation can therefore help this!</vt:lpstr>
      <vt:lpstr>Want more help?</vt:lpstr>
      <vt:lpstr>Research Advice Drop-in</vt:lpstr>
      <vt:lpstr>This information is issued by:  Research &amp; Citizen Insight, Essex County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Farrow - Senior Analyst</dc:creator>
  <cp:lastModifiedBy>Emma Farrow - Senior Analyst</cp:lastModifiedBy>
  <cp:revision>25</cp:revision>
  <dcterms:created xsi:type="dcterms:W3CDTF">2023-08-15T13:03:21Z</dcterms:created>
  <dcterms:modified xsi:type="dcterms:W3CDTF">2024-04-11T10:28:34Z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2023-08-15T13:03:26Z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fc2f782b-3c73-4954-966d-95d823064ee0</vt:lpwstr>
  </property>
  <property fmtid="{D5CDD505-2E9C-101B-9397-08002B2CF9AE}" pid="8" name="MSIP_Label_39d8be9e-c8d9-4b9c-bd40-2c27cc7ea2e6_ContentBits">
    <vt:lpwstr>0</vt:lpwstr>
  </property>
  <property fmtid="{D5CDD505-2E9C-101B-9397-08002B2CF9AE}" pid="9" name="ContentTypeId">
    <vt:lpwstr>0x010100546AC6B566C2444DB86661D0C9ACA7C4</vt:lpwstr>
  </property>
  <property fmtid="{D5CDD505-2E9C-101B-9397-08002B2CF9AE}" pid="10" name="MediaServiceImageTags">
    <vt:lpwstr/>
  </property>
</Properties>
</file>