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48"/>
  </p:notesMasterIdLst>
  <p:sldIdLst>
    <p:sldId id="939" r:id="rId5"/>
    <p:sldId id="940" r:id="rId6"/>
    <p:sldId id="932" r:id="rId7"/>
    <p:sldId id="941" r:id="rId8"/>
    <p:sldId id="942" r:id="rId9"/>
    <p:sldId id="943" r:id="rId10"/>
    <p:sldId id="944" r:id="rId11"/>
    <p:sldId id="930" r:id="rId12"/>
    <p:sldId id="945" r:id="rId13"/>
    <p:sldId id="946" r:id="rId14"/>
    <p:sldId id="947" r:id="rId15"/>
    <p:sldId id="948" r:id="rId16"/>
    <p:sldId id="949" r:id="rId17"/>
    <p:sldId id="933" r:id="rId18"/>
    <p:sldId id="952" r:id="rId19"/>
    <p:sldId id="958" r:id="rId20"/>
    <p:sldId id="953" r:id="rId21"/>
    <p:sldId id="954" r:id="rId22"/>
    <p:sldId id="956" r:id="rId23"/>
    <p:sldId id="934" r:id="rId24"/>
    <p:sldId id="959" r:id="rId25"/>
    <p:sldId id="960" r:id="rId26"/>
    <p:sldId id="961" r:id="rId27"/>
    <p:sldId id="938" r:id="rId28"/>
    <p:sldId id="962" r:id="rId29"/>
    <p:sldId id="963" r:id="rId30"/>
    <p:sldId id="964" r:id="rId31"/>
    <p:sldId id="957" r:id="rId32"/>
    <p:sldId id="950" r:id="rId33"/>
    <p:sldId id="965" r:id="rId34"/>
    <p:sldId id="966" r:id="rId35"/>
    <p:sldId id="968" r:id="rId36"/>
    <p:sldId id="969" r:id="rId37"/>
    <p:sldId id="927" r:id="rId38"/>
    <p:sldId id="970" r:id="rId39"/>
    <p:sldId id="275" r:id="rId40"/>
    <p:sldId id="370" r:id="rId41"/>
    <p:sldId id="419" r:id="rId42"/>
    <p:sldId id="967" r:id="rId43"/>
    <p:sldId id="971" r:id="rId44"/>
    <p:sldId id="972" r:id="rId45"/>
    <p:sldId id="418" r:id="rId46"/>
    <p:sldId id="27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C6C654-DDAF-EA27-614C-9E86DD3163BA}" name="Maresa Beazley - Senior Researcher" initials="MBSR" userId="S::Maresa.Beazley@essex.gov.uk::5f8a0d0f-7495-4475-8968-cf1e28e5c564" providerId="AD"/>
  <p188:author id="{2BD1507F-84E1-B827-BB5E-079830CE31A7}" name="Mike Williams - Evaluation and Impact Analyst" initials="" userId="S::Mike.Williams@essex.gov.uk::d650fd59-5be2-46a5-9b2f-23ce6b8822f5" providerId="AD"/>
  <p188:author id="{1294A8C5-BE2E-6AE0-2232-0351CA4F26F5}" name="Mike Williams - Evaluation and Impact Analyst" initials="MA" userId="S::mike.williams@essex.gov.uk::d650fd59-5be2-46a5-9b2f-23ce6b8822f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40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440AB1-9580-4456-8B67-E5FAECD2A04F}" v="82" dt="2024-03-19T11:48:01.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98"/>
    <p:restoredTop sz="94628"/>
  </p:normalViewPr>
  <p:slideViewPr>
    <p:cSldViewPr snapToGrid="0">
      <p:cViewPr varScale="1">
        <p:scale>
          <a:sx n="81" d="100"/>
          <a:sy n="81" d="100"/>
        </p:scale>
        <p:origin x="36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Farrow - Senior Analyst" userId="c1abfc49-158e-45b9-aeb7-de68c6c40f1f" providerId="ADAL" clId="{72440AB1-9580-4456-8B67-E5FAECD2A04F}"/>
    <pc:docChg chg="undo custSel addSld delSld modSld sldOrd">
      <pc:chgData name="Emma Farrow - Senior Analyst" userId="c1abfc49-158e-45b9-aeb7-de68c6c40f1f" providerId="ADAL" clId="{72440AB1-9580-4456-8B67-E5FAECD2A04F}" dt="2024-03-19T11:50:10.953" v="308" actId="478"/>
      <pc:docMkLst>
        <pc:docMk/>
      </pc:docMkLst>
      <pc:sldChg chg="del">
        <pc:chgData name="Emma Farrow - Senior Analyst" userId="c1abfc49-158e-45b9-aeb7-de68c6c40f1f" providerId="ADAL" clId="{72440AB1-9580-4456-8B67-E5FAECD2A04F}" dt="2024-03-19T11:25:53.023" v="5" actId="47"/>
        <pc:sldMkLst>
          <pc:docMk/>
          <pc:sldMk cId="2383812476" sldId="259"/>
        </pc:sldMkLst>
      </pc:sldChg>
      <pc:sldChg chg="add">
        <pc:chgData name="Emma Farrow - Senior Analyst" userId="c1abfc49-158e-45b9-aeb7-de68c6c40f1f" providerId="ADAL" clId="{72440AB1-9580-4456-8B67-E5FAECD2A04F}" dt="2024-03-19T11:45:31.603" v="284"/>
        <pc:sldMkLst>
          <pc:docMk/>
          <pc:sldMk cId="225883864" sldId="275"/>
        </pc:sldMkLst>
      </pc:sldChg>
      <pc:sldChg chg="del">
        <pc:chgData name="Emma Farrow - Senior Analyst" userId="c1abfc49-158e-45b9-aeb7-de68c6c40f1f" providerId="ADAL" clId="{72440AB1-9580-4456-8B67-E5FAECD2A04F}" dt="2024-03-19T11:25:54.976" v="6" actId="47"/>
        <pc:sldMkLst>
          <pc:docMk/>
          <pc:sldMk cId="401757023" sldId="342"/>
        </pc:sldMkLst>
      </pc:sldChg>
      <pc:sldChg chg="del">
        <pc:chgData name="Emma Farrow - Senior Analyst" userId="c1abfc49-158e-45b9-aeb7-de68c6c40f1f" providerId="ADAL" clId="{72440AB1-9580-4456-8B67-E5FAECD2A04F}" dt="2024-03-19T11:34:46.028" v="183" actId="47"/>
        <pc:sldMkLst>
          <pc:docMk/>
          <pc:sldMk cId="1771584535" sldId="368"/>
        </pc:sldMkLst>
      </pc:sldChg>
      <pc:sldChg chg="addSp modSp add">
        <pc:chgData name="Emma Farrow - Senior Analyst" userId="c1abfc49-158e-45b9-aeb7-de68c6c40f1f" providerId="ADAL" clId="{72440AB1-9580-4456-8B67-E5FAECD2A04F}" dt="2024-03-19T11:46:52.745" v="293"/>
        <pc:sldMkLst>
          <pc:docMk/>
          <pc:sldMk cId="1913504067" sldId="370"/>
        </pc:sldMkLst>
        <pc:spChg chg="add mod">
          <ac:chgData name="Emma Farrow - Senior Analyst" userId="c1abfc49-158e-45b9-aeb7-de68c6c40f1f" providerId="ADAL" clId="{72440AB1-9580-4456-8B67-E5FAECD2A04F}" dt="2024-03-19T11:46:52.745" v="293"/>
          <ac:spMkLst>
            <pc:docMk/>
            <pc:sldMk cId="1913504067" sldId="370"/>
            <ac:spMk id="3" creationId="{80398123-BCBA-F185-8644-6F33459059AA}"/>
          </ac:spMkLst>
        </pc:spChg>
      </pc:sldChg>
      <pc:sldChg chg="del">
        <pc:chgData name="Emma Farrow - Senior Analyst" userId="c1abfc49-158e-45b9-aeb7-de68c6c40f1f" providerId="ADAL" clId="{72440AB1-9580-4456-8B67-E5FAECD2A04F}" dt="2024-03-19T11:34:49.316" v="184" actId="47"/>
        <pc:sldMkLst>
          <pc:docMk/>
          <pc:sldMk cId="2483854372" sldId="387"/>
        </pc:sldMkLst>
      </pc:sldChg>
      <pc:sldChg chg="addSp modSp add mod">
        <pc:chgData name="Emma Farrow - Senior Analyst" userId="c1abfc49-158e-45b9-aeb7-de68c6c40f1f" providerId="ADAL" clId="{72440AB1-9580-4456-8B67-E5FAECD2A04F}" dt="2024-03-19T11:47:07.399" v="298" actId="1076"/>
        <pc:sldMkLst>
          <pc:docMk/>
          <pc:sldMk cId="1754553304" sldId="418"/>
        </pc:sldMkLst>
        <pc:spChg chg="add mod">
          <ac:chgData name="Emma Farrow - Senior Analyst" userId="c1abfc49-158e-45b9-aeb7-de68c6c40f1f" providerId="ADAL" clId="{72440AB1-9580-4456-8B67-E5FAECD2A04F}" dt="2024-03-19T11:47:07.399" v="298" actId="1076"/>
          <ac:spMkLst>
            <pc:docMk/>
            <pc:sldMk cId="1754553304" sldId="418"/>
            <ac:spMk id="4" creationId="{8F9E11C8-DF12-7F91-B762-1496225F8539}"/>
          </ac:spMkLst>
        </pc:spChg>
      </pc:sldChg>
      <pc:sldChg chg="addSp modSp add">
        <pc:chgData name="Emma Farrow - Senior Analyst" userId="c1abfc49-158e-45b9-aeb7-de68c6c40f1f" providerId="ADAL" clId="{72440AB1-9580-4456-8B67-E5FAECD2A04F}" dt="2024-03-19T11:46:54.596" v="294"/>
        <pc:sldMkLst>
          <pc:docMk/>
          <pc:sldMk cId="128892676" sldId="419"/>
        </pc:sldMkLst>
        <pc:spChg chg="add mod">
          <ac:chgData name="Emma Farrow - Senior Analyst" userId="c1abfc49-158e-45b9-aeb7-de68c6c40f1f" providerId="ADAL" clId="{72440AB1-9580-4456-8B67-E5FAECD2A04F}" dt="2024-03-19T11:46:54.596" v="294"/>
          <ac:spMkLst>
            <pc:docMk/>
            <pc:sldMk cId="128892676" sldId="419"/>
            <ac:spMk id="3" creationId="{50CF4225-3299-BBEF-94F8-2B6E31C1E9D9}"/>
          </ac:spMkLst>
        </pc:spChg>
      </pc:sldChg>
      <pc:sldChg chg="addSp modSp add">
        <pc:chgData name="Emma Farrow - Senior Analyst" userId="c1abfc49-158e-45b9-aeb7-de68c6c40f1f" providerId="ADAL" clId="{72440AB1-9580-4456-8B67-E5FAECD2A04F}" dt="2024-03-19T11:46:46.072" v="292"/>
        <pc:sldMkLst>
          <pc:docMk/>
          <pc:sldMk cId="3471053459" sldId="927"/>
        </pc:sldMkLst>
        <pc:spChg chg="add mod">
          <ac:chgData name="Emma Farrow - Senior Analyst" userId="c1abfc49-158e-45b9-aeb7-de68c6c40f1f" providerId="ADAL" clId="{72440AB1-9580-4456-8B67-E5FAECD2A04F}" dt="2024-03-19T11:46:46.072" v="292"/>
          <ac:spMkLst>
            <pc:docMk/>
            <pc:sldMk cId="3471053459" sldId="927"/>
            <ac:spMk id="3" creationId="{909D2D53-BE5D-A0E4-9DAC-35E8714EE7A5}"/>
          </ac:spMkLst>
        </pc:spChg>
      </pc:sldChg>
      <pc:sldChg chg="add">
        <pc:chgData name="Emma Farrow - Senior Analyst" userId="c1abfc49-158e-45b9-aeb7-de68c6c40f1f" providerId="ADAL" clId="{72440AB1-9580-4456-8B67-E5FAECD2A04F}" dt="2024-03-19T11:36:43.348" v="205"/>
        <pc:sldMkLst>
          <pc:docMk/>
          <pc:sldMk cId="234748640" sldId="930"/>
        </pc:sldMkLst>
      </pc:sldChg>
      <pc:sldChg chg="addSp delSp modSp mod">
        <pc:chgData name="Emma Farrow - Senior Analyst" userId="c1abfc49-158e-45b9-aeb7-de68c6c40f1f" providerId="ADAL" clId="{72440AB1-9580-4456-8B67-E5FAECD2A04F}" dt="2024-03-19T11:26:43.013" v="15"/>
        <pc:sldMkLst>
          <pc:docMk/>
          <pc:sldMk cId="674795045" sldId="932"/>
        </pc:sldMkLst>
        <pc:spChg chg="del mod">
          <ac:chgData name="Emma Farrow - Senior Analyst" userId="c1abfc49-158e-45b9-aeb7-de68c6c40f1f" providerId="ADAL" clId="{72440AB1-9580-4456-8B67-E5FAECD2A04F}" dt="2024-03-19T11:26:27.017" v="13" actId="478"/>
          <ac:spMkLst>
            <pc:docMk/>
            <pc:sldMk cId="674795045" sldId="932"/>
            <ac:spMk id="9" creationId="{CEACB84F-5E34-2122-F42C-ED3578F2904D}"/>
          </ac:spMkLst>
        </pc:spChg>
        <pc:spChg chg="del mod">
          <ac:chgData name="Emma Farrow - Senior Analyst" userId="c1abfc49-158e-45b9-aeb7-de68c6c40f1f" providerId="ADAL" clId="{72440AB1-9580-4456-8B67-E5FAECD2A04F}" dt="2024-03-19T11:26:16.829" v="10" actId="478"/>
          <ac:spMkLst>
            <pc:docMk/>
            <pc:sldMk cId="674795045" sldId="932"/>
            <ac:spMk id="10" creationId="{07A9F19B-72D0-4F27-CE0E-A33C90E7ED85}"/>
          </ac:spMkLst>
        </pc:spChg>
        <pc:picChg chg="add mod">
          <ac:chgData name="Emma Farrow - Senior Analyst" userId="c1abfc49-158e-45b9-aeb7-de68c6c40f1f" providerId="ADAL" clId="{72440AB1-9580-4456-8B67-E5FAECD2A04F}" dt="2024-03-19T11:26:20.924" v="11"/>
          <ac:picMkLst>
            <pc:docMk/>
            <pc:sldMk cId="674795045" sldId="932"/>
            <ac:picMk id="2" creationId="{EED9F928-DDD3-FE04-CFFE-52B7BFA60FF2}"/>
          </ac:picMkLst>
        </pc:picChg>
        <pc:picChg chg="add del mod">
          <ac:chgData name="Emma Farrow - Senior Analyst" userId="c1abfc49-158e-45b9-aeb7-de68c6c40f1f" providerId="ADAL" clId="{72440AB1-9580-4456-8B67-E5FAECD2A04F}" dt="2024-03-19T11:26:43.013" v="15"/>
          <ac:picMkLst>
            <pc:docMk/>
            <pc:sldMk cId="674795045" sldId="932"/>
            <ac:picMk id="4" creationId="{4D5CE905-9CD7-C14C-6D09-7390837B0924}"/>
          </ac:picMkLst>
        </pc:picChg>
      </pc:sldChg>
      <pc:sldChg chg="addSp modSp add ord">
        <pc:chgData name="Emma Farrow - Senior Analyst" userId="c1abfc49-158e-45b9-aeb7-de68c6c40f1f" providerId="ADAL" clId="{72440AB1-9580-4456-8B67-E5FAECD2A04F}" dt="2024-03-19T11:47:43.648" v="305"/>
        <pc:sldMkLst>
          <pc:docMk/>
          <pc:sldMk cId="1296886642" sldId="933"/>
        </pc:sldMkLst>
        <pc:spChg chg="add mod">
          <ac:chgData name="Emma Farrow - Senior Analyst" userId="c1abfc49-158e-45b9-aeb7-de68c6c40f1f" providerId="ADAL" clId="{72440AB1-9580-4456-8B67-E5FAECD2A04F}" dt="2024-03-19T11:47:43.648" v="305"/>
          <ac:spMkLst>
            <pc:docMk/>
            <pc:sldMk cId="1296886642" sldId="933"/>
            <ac:spMk id="2" creationId="{91588767-7FCF-B375-4FD3-2E75CF624DD6}"/>
          </ac:spMkLst>
        </pc:spChg>
      </pc:sldChg>
      <pc:sldChg chg="del">
        <pc:chgData name="Emma Farrow - Senior Analyst" userId="c1abfc49-158e-45b9-aeb7-de68c6c40f1f" providerId="ADAL" clId="{72440AB1-9580-4456-8B67-E5FAECD2A04F}" dt="2024-03-19T11:34:50.537" v="186" actId="47"/>
        <pc:sldMkLst>
          <pc:docMk/>
          <pc:sldMk cId="3856952300" sldId="933"/>
        </pc:sldMkLst>
      </pc:sldChg>
      <pc:sldChg chg="del">
        <pc:chgData name="Emma Farrow - Senior Analyst" userId="c1abfc49-158e-45b9-aeb7-de68c6c40f1f" providerId="ADAL" clId="{72440AB1-9580-4456-8B67-E5FAECD2A04F}" dt="2024-03-19T11:34:50.985" v="187" actId="47"/>
        <pc:sldMkLst>
          <pc:docMk/>
          <pc:sldMk cId="895669944" sldId="934"/>
        </pc:sldMkLst>
      </pc:sldChg>
      <pc:sldChg chg="addSp modSp add">
        <pc:chgData name="Emma Farrow - Senior Analyst" userId="c1abfc49-158e-45b9-aeb7-de68c6c40f1f" providerId="ADAL" clId="{72440AB1-9580-4456-8B67-E5FAECD2A04F}" dt="2024-03-19T11:47:34.089" v="303"/>
        <pc:sldMkLst>
          <pc:docMk/>
          <pc:sldMk cId="1285892037" sldId="934"/>
        </pc:sldMkLst>
        <pc:spChg chg="add mod">
          <ac:chgData name="Emma Farrow - Senior Analyst" userId="c1abfc49-158e-45b9-aeb7-de68c6c40f1f" providerId="ADAL" clId="{72440AB1-9580-4456-8B67-E5FAECD2A04F}" dt="2024-03-19T11:47:34.089" v="303"/>
          <ac:spMkLst>
            <pc:docMk/>
            <pc:sldMk cId="1285892037" sldId="934"/>
            <ac:spMk id="2" creationId="{DB82FF34-4E56-71E7-2CFA-088026DF573F}"/>
          </ac:spMkLst>
        </pc:spChg>
      </pc:sldChg>
      <pc:sldChg chg="del">
        <pc:chgData name="Emma Farrow - Senior Analyst" userId="c1abfc49-158e-45b9-aeb7-de68c6c40f1f" providerId="ADAL" clId="{72440AB1-9580-4456-8B67-E5FAECD2A04F}" dt="2024-03-19T11:34:49.906" v="185" actId="47"/>
        <pc:sldMkLst>
          <pc:docMk/>
          <pc:sldMk cId="3201126114" sldId="935"/>
        </pc:sldMkLst>
      </pc:sldChg>
      <pc:sldChg chg="del">
        <pc:chgData name="Emma Farrow - Senior Analyst" userId="c1abfc49-158e-45b9-aeb7-de68c6c40f1f" providerId="ADAL" clId="{72440AB1-9580-4456-8B67-E5FAECD2A04F}" dt="2024-03-19T11:34:51.609" v="188" actId="47"/>
        <pc:sldMkLst>
          <pc:docMk/>
          <pc:sldMk cId="1712037995" sldId="936"/>
        </pc:sldMkLst>
      </pc:sldChg>
      <pc:sldChg chg="del">
        <pc:chgData name="Emma Farrow - Senior Analyst" userId="c1abfc49-158e-45b9-aeb7-de68c6c40f1f" providerId="ADAL" clId="{72440AB1-9580-4456-8B67-E5FAECD2A04F}" dt="2024-03-19T11:34:52.088" v="189" actId="47"/>
        <pc:sldMkLst>
          <pc:docMk/>
          <pc:sldMk cId="3274939154" sldId="937"/>
        </pc:sldMkLst>
      </pc:sldChg>
      <pc:sldChg chg="addSp modSp add">
        <pc:chgData name="Emma Farrow - Senior Analyst" userId="c1abfc49-158e-45b9-aeb7-de68c6c40f1f" providerId="ADAL" clId="{72440AB1-9580-4456-8B67-E5FAECD2A04F}" dt="2024-03-19T11:47:27.283" v="301"/>
        <pc:sldMkLst>
          <pc:docMk/>
          <pc:sldMk cId="623478214" sldId="938"/>
        </pc:sldMkLst>
        <pc:spChg chg="add mod">
          <ac:chgData name="Emma Farrow - Senior Analyst" userId="c1abfc49-158e-45b9-aeb7-de68c6c40f1f" providerId="ADAL" clId="{72440AB1-9580-4456-8B67-E5FAECD2A04F}" dt="2024-03-19T11:47:27.283" v="301"/>
          <ac:spMkLst>
            <pc:docMk/>
            <pc:sldMk cId="623478214" sldId="938"/>
            <ac:spMk id="4" creationId="{F3797F77-14AB-59E9-5047-7386D328D679}"/>
          </ac:spMkLst>
        </pc:spChg>
      </pc:sldChg>
      <pc:sldChg chg="del">
        <pc:chgData name="Emma Farrow - Senior Analyst" userId="c1abfc49-158e-45b9-aeb7-de68c6c40f1f" providerId="ADAL" clId="{72440AB1-9580-4456-8B67-E5FAECD2A04F}" dt="2024-03-19T11:34:52.759" v="190" actId="47"/>
        <pc:sldMkLst>
          <pc:docMk/>
          <pc:sldMk cId="2915229945" sldId="938"/>
        </pc:sldMkLst>
      </pc:sldChg>
      <pc:sldChg chg="modSp add mod">
        <pc:chgData name="Emma Farrow - Senior Analyst" userId="c1abfc49-158e-45b9-aeb7-de68c6c40f1f" providerId="ADAL" clId="{72440AB1-9580-4456-8B67-E5FAECD2A04F}" dt="2024-03-19T11:25:44.027" v="1"/>
        <pc:sldMkLst>
          <pc:docMk/>
          <pc:sldMk cId="2259170313" sldId="939"/>
        </pc:sldMkLst>
        <pc:spChg chg="mod">
          <ac:chgData name="Emma Farrow - Senior Analyst" userId="c1abfc49-158e-45b9-aeb7-de68c6c40f1f" providerId="ADAL" clId="{72440AB1-9580-4456-8B67-E5FAECD2A04F}" dt="2024-03-19T11:25:44.027" v="1"/>
          <ac:spMkLst>
            <pc:docMk/>
            <pc:sldMk cId="2259170313" sldId="939"/>
            <ac:spMk id="3" creationId="{AE701EAF-FF00-4D7C-24FF-841947A70F7D}"/>
          </ac:spMkLst>
        </pc:spChg>
      </pc:sldChg>
      <pc:sldChg chg="addSp modSp add mod ord">
        <pc:chgData name="Emma Farrow - Senior Analyst" userId="c1abfc49-158e-45b9-aeb7-de68c6c40f1f" providerId="ADAL" clId="{72440AB1-9580-4456-8B67-E5FAECD2A04F}" dt="2024-03-19T11:48:01.673" v="307"/>
        <pc:sldMkLst>
          <pc:docMk/>
          <pc:sldMk cId="609970794" sldId="940"/>
        </pc:sldMkLst>
        <pc:spChg chg="mod">
          <ac:chgData name="Emma Farrow - Senior Analyst" userId="c1abfc49-158e-45b9-aeb7-de68c6c40f1f" providerId="ADAL" clId="{72440AB1-9580-4456-8B67-E5FAECD2A04F}" dt="2024-03-19T11:31:43.501" v="123" actId="255"/>
          <ac:spMkLst>
            <pc:docMk/>
            <pc:sldMk cId="609970794" sldId="940"/>
            <ac:spMk id="2" creationId="{AB520543-2668-2B31-31A2-DFDD593CB794}"/>
          </ac:spMkLst>
        </pc:spChg>
        <pc:spChg chg="add mod">
          <ac:chgData name="Emma Farrow - Senior Analyst" userId="c1abfc49-158e-45b9-aeb7-de68c6c40f1f" providerId="ADAL" clId="{72440AB1-9580-4456-8B67-E5FAECD2A04F}" dt="2024-03-19T11:48:01.673" v="307"/>
          <ac:spMkLst>
            <pc:docMk/>
            <pc:sldMk cId="609970794" sldId="940"/>
            <ac:spMk id="3" creationId="{7191BBDF-3FC1-F7EF-31C6-8836E1D6CE53}"/>
          </ac:spMkLst>
        </pc:spChg>
      </pc:sldChg>
      <pc:sldChg chg="addSp delSp modSp add mod">
        <pc:chgData name="Emma Farrow - Senior Analyst" userId="c1abfc49-158e-45b9-aeb7-de68c6c40f1f" providerId="ADAL" clId="{72440AB1-9580-4456-8B67-E5FAECD2A04F}" dt="2024-03-19T11:28:39.222" v="94" actId="1076"/>
        <pc:sldMkLst>
          <pc:docMk/>
          <pc:sldMk cId="583081543" sldId="941"/>
        </pc:sldMkLst>
        <pc:spChg chg="add mod">
          <ac:chgData name="Emma Farrow - Senior Analyst" userId="c1abfc49-158e-45b9-aeb7-de68c6c40f1f" providerId="ADAL" clId="{72440AB1-9580-4456-8B67-E5FAECD2A04F}" dt="2024-03-19T11:27:14.931" v="74" actId="14100"/>
          <ac:spMkLst>
            <pc:docMk/>
            <pc:sldMk cId="583081543" sldId="941"/>
            <ac:spMk id="4" creationId="{A66D6767-DBD4-8936-77A4-962B211D2CBD}"/>
          </ac:spMkLst>
        </pc:spChg>
        <pc:spChg chg="add mod">
          <ac:chgData name="Emma Farrow - Senior Analyst" userId="c1abfc49-158e-45b9-aeb7-de68c6c40f1f" providerId="ADAL" clId="{72440AB1-9580-4456-8B67-E5FAECD2A04F}" dt="2024-03-19T11:27:51.729" v="83" actId="14100"/>
          <ac:spMkLst>
            <pc:docMk/>
            <pc:sldMk cId="583081543" sldId="941"/>
            <ac:spMk id="5" creationId="{05AC1654-200A-EC9E-EA13-1E8AEF871460}"/>
          </ac:spMkLst>
        </pc:spChg>
        <pc:spChg chg="add mod">
          <ac:chgData name="Emma Farrow - Senior Analyst" userId="c1abfc49-158e-45b9-aeb7-de68c6c40f1f" providerId="ADAL" clId="{72440AB1-9580-4456-8B67-E5FAECD2A04F}" dt="2024-03-19T11:27:51.729" v="83" actId="14100"/>
          <ac:spMkLst>
            <pc:docMk/>
            <pc:sldMk cId="583081543" sldId="941"/>
            <ac:spMk id="6" creationId="{6DE48EC9-C375-335E-E4FD-013B10A29996}"/>
          </ac:spMkLst>
        </pc:spChg>
        <pc:picChg chg="del">
          <ac:chgData name="Emma Farrow - Senior Analyst" userId="c1abfc49-158e-45b9-aeb7-de68c6c40f1f" providerId="ADAL" clId="{72440AB1-9580-4456-8B67-E5FAECD2A04F}" dt="2024-03-19T11:26:46.176" v="17" actId="478"/>
          <ac:picMkLst>
            <pc:docMk/>
            <pc:sldMk cId="583081543" sldId="941"/>
            <ac:picMk id="2" creationId="{EED9F928-DDD3-FE04-CFFE-52B7BFA60FF2}"/>
          </ac:picMkLst>
        </pc:picChg>
        <pc:picChg chg="add mod">
          <ac:chgData name="Emma Farrow - Senior Analyst" userId="c1abfc49-158e-45b9-aeb7-de68c6c40f1f" providerId="ADAL" clId="{72440AB1-9580-4456-8B67-E5FAECD2A04F}" dt="2024-03-19T11:28:02.426" v="90" actId="1037"/>
          <ac:picMkLst>
            <pc:docMk/>
            <pc:sldMk cId="583081543" sldId="941"/>
            <ac:picMk id="7" creationId="{A5BF127D-2215-8567-B6DA-A3F5FB46FDEE}"/>
          </ac:picMkLst>
        </pc:picChg>
        <pc:picChg chg="add mod">
          <ac:chgData name="Emma Farrow - Senior Analyst" userId="c1abfc49-158e-45b9-aeb7-de68c6c40f1f" providerId="ADAL" clId="{72440AB1-9580-4456-8B67-E5FAECD2A04F}" dt="2024-03-19T11:28:39.222" v="94" actId="1076"/>
          <ac:picMkLst>
            <pc:docMk/>
            <pc:sldMk cId="583081543" sldId="941"/>
            <ac:picMk id="9" creationId="{F53AC5E7-2C21-8EE2-CC24-E83DF01DC53C}"/>
          </ac:picMkLst>
        </pc:picChg>
      </pc:sldChg>
      <pc:sldChg chg="addSp delSp modSp add mod">
        <pc:chgData name="Emma Farrow - Senior Analyst" userId="c1abfc49-158e-45b9-aeb7-de68c6c40f1f" providerId="ADAL" clId="{72440AB1-9580-4456-8B67-E5FAECD2A04F}" dt="2024-03-19T11:31:03.204" v="118" actId="20577"/>
        <pc:sldMkLst>
          <pc:docMk/>
          <pc:sldMk cId="1555331146" sldId="942"/>
        </pc:sldMkLst>
        <pc:spChg chg="add mod">
          <ac:chgData name="Emma Farrow - Senior Analyst" userId="c1abfc49-158e-45b9-aeb7-de68c6c40f1f" providerId="ADAL" clId="{72440AB1-9580-4456-8B67-E5FAECD2A04F}" dt="2024-03-19T11:29:21.331" v="100"/>
          <ac:spMkLst>
            <pc:docMk/>
            <pc:sldMk cId="1555331146" sldId="942"/>
            <ac:spMk id="2" creationId="{75736B72-3D60-2F15-6A42-24C8C7117694}"/>
          </ac:spMkLst>
        </pc:spChg>
        <pc:spChg chg="mod">
          <ac:chgData name="Emma Farrow - Senior Analyst" userId="c1abfc49-158e-45b9-aeb7-de68c6c40f1f" providerId="ADAL" clId="{72440AB1-9580-4456-8B67-E5FAECD2A04F}" dt="2024-03-19T11:29:15.663" v="99" actId="14100"/>
          <ac:spMkLst>
            <pc:docMk/>
            <pc:sldMk cId="1555331146" sldId="942"/>
            <ac:spMk id="4" creationId="{A66D6767-DBD4-8936-77A4-962B211D2CBD}"/>
          </ac:spMkLst>
        </pc:spChg>
        <pc:spChg chg="del">
          <ac:chgData name="Emma Farrow - Senior Analyst" userId="c1abfc49-158e-45b9-aeb7-de68c6c40f1f" providerId="ADAL" clId="{72440AB1-9580-4456-8B67-E5FAECD2A04F}" dt="2024-03-19T11:29:10.749" v="98" actId="478"/>
          <ac:spMkLst>
            <pc:docMk/>
            <pc:sldMk cId="1555331146" sldId="942"/>
            <ac:spMk id="5" creationId="{05AC1654-200A-EC9E-EA13-1E8AEF871460}"/>
          </ac:spMkLst>
        </pc:spChg>
        <pc:spChg chg="del">
          <ac:chgData name="Emma Farrow - Senior Analyst" userId="c1abfc49-158e-45b9-aeb7-de68c6c40f1f" providerId="ADAL" clId="{72440AB1-9580-4456-8B67-E5FAECD2A04F}" dt="2024-03-19T11:29:10.749" v="98" actId="478"/>
          <ac:spMkLst>
            <pc:docMk/>
            <pc:sldMk cId="1555331146" sldId="942"/>
            <ac:spMk id="6" creationId="{6DE48EC9-C375-335E-E4FD-013B10A29996}"/>
          </ac:spMkLst>
        </pc:spChg>
        <pc:spChg chg="add mod">
          <ac:chgData name="Emma Farrow - Senior Analyst" userId="c1abfc49-158e-45b9-aeb7-de68c6c40f1f" providerId="ADAL" clId="{72440AB1-9580-4456-8B67-E5FAECD2A04F}" dt="2024-03-19T11:31:03.204" v="118" actId="20577"/>
          <ac:spMkLst>
            <pc:docMk/>
            <pc:sldMk cId="1555331146" sldId="942"/>
            <ac:spMk id="10" creationId="{20EDCAD0-75F0-3368-B861-2D5E551F39DB}"/>
          </ac:spMkLst>
        </pc:spChg>
        <pc:picChg chg="del">
          <ac:chgData name="Emma Farrow - Senior Analyst" userId="c1abfc49-158e-45b9-aeb7-de68c6c40f1f" providerId="ADAL" clId="{72440AB1-9580-4456-8B67-E5FAECD2A04F}" dt="2024-03-19T11:29:10.749" v="98" actId="478"/>
          <ac:picMkLst>
            <pc:docMk/>
            <pc:sldMk cId="1555331146" sldId="942"/>
            <ac:picMk id="7" creationId="{A5BF127D-2215-8567-B6DA-A3F5FB46FDEE}"/>
          </ac:picMkLst>
        </pc:picChg>
        <pc:picChg chg="add mod">
          <ac:chgData name="Emma Farrow - Senior Analyst" userId="c1abfc49-158e-45b9-aeb7-de68c6c40f1f" providerId="ADAL" clId="{72440AB1-9580-4456-8B67-E5FAECD2A04F}" dt="2024-03-19T11:29:21.331" v="100"/>
          <ac:picMkLst>
            <pc:docMk/>
            <pc:sldMk cId="1555331146" sldId="942"/>
            <ac:picMk id="8" creationId="{9DBAFB58-CA33-DB35-FE61-DD20DA611A17}"/>
          </ac:picMkLst>
        </pc:picChg>
        <pc:picChg chg="del">
          <ac:chgData name="Emma Farrow - Senior Analyst" userId="c1abfc49-158e-45b9-aeb7-de68c6c40f1f" providerId="ADAL" clId="{72440AB1-9580-4456-8B67-E5FAECD2A04F}" dt="2024-03-19T11:29:30.268" v="101" actId="478"/>
          <ac:picMkLst>
            <pc:docMk/>
            <pc:sldMk cId="1555331146" sldId="942"/>
            <ac:picMk id="9" creationId="{F53AC5E7-2C21-8EE2-CC24-E83DF01DC53C}"/>
          </ac:picMkLst>
        </pc:picChg>
      </pc:sldChg>
      <pc:sldChg chg="addSp delSp modSp add mod">
        <pc:chgData name="Emma Farrow - Senior Analyst" userId="c1abfc49-158e-45b9-aeb7-de68c6c40f1f" providerId="ADAL" clId="{72440AB1-9580-4456-8B67-E5FAECD2A04F}" dt="2024-03-19T11:33:02.827" v="166" actId="1037"/>
        <pc:sldMkLst>
          <pc:docMk/>
          <pc:sldMk cId="2747154684" sldId="943"/>
        </pc:sldMkLst>
        <pc:spChg chg="del">
          <ac:chgData name="Emma Farrow - Senior Analyst" userId="c1abfc49-158e-45b9-aeb7-de68c6c40f1f" providerId="ADAL" clId="{72440AB1-9580-4456-8B67-E5FAECD2A04F}" dt="2024-03-19T11:32:34.062" v="134" actId="478"/>
          <ac:spMkLst>
            <pc:docMk/>
            <pc:sldMk cId="2747154684" sldId="943"/>
            <ac:spMk id="2" creationId="{75736B72-3D60-2F15-6A42-24C8C7117694}"/>
          </ac:spMkLst>
        </pc:spChg>
        <pc:spChg chg="mod">
          <ac:chgData name="Emma Farrow - Senior Analyst" userId="c1abfc49-158e-45b9-aeb7-de68c6c40f1f" providerId="ADAL" clId="{72440AB1-9580-4456-8B67-E5FAECD2A04F}" dt="2024-03-19T11:31:36.099" v="122" actId="255"/>
          <ac:spMkLst>
            <pc:docMk/>
            <pc:sldMk cId="2747154684" sldId="943"/>
            <ac:spMk id="4" creationId="{A66D6767-DBD4-8936-77A4-962B211D2CBD}"/>
          </ac:spMkLst>
        </pc:spChg>
        <pc:spChg chg="add del mod">
          <ac:chgData name="Emma Farrow - Senior Analyst" userId="c1abfc49-158e-45b9-aeb7-de68c6c40f1f" providerId="ADAL" clId="{72440AB1-9580-4456-8B67-E5FAECD2A04F}" dt="2024-03-19T11:33:02.827" v="166" actId="1037"/>
          <ac:spMkLst>
            <pc:docMk/>
            <pc:sldMk cId="2747154684" sldId="943"/>
            <ac:spMk id="5" creationId="{F492CC02-BE8C-C448-FDB7-750198F7A9A3}"/>
          </ac:spMkLst>
        </pc:spChg>
        <pc:spChg chg="add del mod">
          <ac:chgData name="Emma Farrow - Senior Analyst" userId="c1abfc49-158e-45b9-aeb7-de68c6c40f1f" providerId="ADAL" clId="{72440AB1-9580-4456-8B67-E5FAECD2A04F}" dt="2024-03-19T11:33:02.827" v="166" actId="1037"/>
          <ac:spMkLst>
            <pc:docMk/>
            <pc:sldMk cId="2747154684" sldId="943"/>
            <ac:spMk id="6" creationId="{9F300467-37F3-2F90-6043-005309F3335C}"/>
          </ac:spMkLst>
        </pc:spChg>
        <pc:spChg chg="add del mod">
          <ac:chgData name="Emma Farrow - Senior Analyst" userId="c1abfc49-158e-45b9-aeb7-de68c6c40f1f" providerId="ADAL" clId="{72440AB1-9580-4456-8B67-E5FAECD2A04F}" dt="2024-03-19T11:33:02.827" v="166" actId="1037"/>
          <ac:spMkLst>
            <pc:docMk/>
            <pc:sldMk cId="2747154684" sldId="943"/>
            <ac:spMk id="9" creationId="{3FB79F86-BB52-1528-C1F4-26ED4052E4CB}"/>
          </ac:spMkLst>
        </pc:spChg>
        <pc:spChg chg="del mod">
          <ac:chgData name="Emma Farrow - Senior Analyst" userId="c1abfc49-158e-45b9-aeb7-de68c6c40f1f" providerId="ADAL" clId="{72440AB1-9580-4456-8B67-E5FAECD2A04F}" dt="2024-03-19T11:32:11.756" v="129" actId="478"/>
          <ac:spMkLst>
            <pc:docMk/>
            <pc:sldMk cId="2747154684" sldId="943"/>
            <ac:spMk id="10" creationId="{20EDCAD0-75F0-3368-B861-2D5E551F39DB}"/>
          </ac:spMkLst>
        </pc:spChg>
        <pc:picChg chg="add del mod">
          <ac:chgData name="Emma Farrow - Senior Analyst" userId="c1abfc49-158e-45b9-aeb7-de68c6c40f1f" providerId="ADAL" clId="{72440AB1-9580-4456-8B67-E5FAECD2A04F}" dt="2024-03-19T11:33:02.827" v="166" actId="1037"/>
          <ac:picMkLst>
            <pc:docMk/>
            <pc:sldMk cId="2747154684" sldId="943"/>
            <ac:picMk id="7" creationId="{095BF9E3-9B28-E29B-36DE-78AEA92F620C}"/>
          </ac:picMkLst>
        </pc:picChg>
        <pc:picChg chg="del">
          <ac:chgData name="Emma Farrow - Senior Analyst" userId="c1abfc49-158e-45b9-aeb7-de68c6c40f1f" providerId="ADAL" clId="{72440AB1-9580-4456-8B67-E5FAECD2A04F}" dt="2024-03-19T11:32:34.062" v="134" actId="478"/>
          <ac:picMkLst>
            <pc:docMk/>
            <pc:sldMk cId="2747154684" sldId="943"/>
            <ac:picMk id="8" creationId="{9DBAFB58-CA33-DB35-FE61-DD20DA611A17}"/>
          </ac:picMkLst>
        </pc:picChg>
        <pc:picChg chg="add del mod">
          <ac:chgData name="Emma Farrow - Senior Analyst" userId="c1abfc49-158e-45b9-aeb7-de68c6c40f1f" providerId="ADAL" clId="{72440AB1-9580-4456-8B67-E5FAECD2A04F}" dt="2024-03-19T11:33:02.827" v="166" actId="1037"/>
          <ac:picMkLst>
            <pc:docMk/>
            <pc:sldMk cId="2747154684" sldId="943"/>
            <ac:picMk id="11" creationId="{D5C9E0E8-AC02-E0B8-0A95-32DF8FB0A54C}"/>
          </ac:picMkLst>
        </pc:picChg>
        <pc:picChg chg="add del mod">
          <ac:chgData name="Emma Farrow - Senior Analyst" userId="c1abfc49-158e-45b9-aeb7-de68c6c40f1f" providerId="ADAL" clId="{72440AB1-9580-4456-8B67-E5FAECD2A04F}" dt="2024-03-19T11:33:02.827" v="166" actId="1037"/>
          <ac:picMkLst>
            <pc:docMk/>
            <pc:sldMk cId="2747154684" sldId="943"/>
            <ac:picMk id="12" creationId="{8E52C6C0-7C8A-9C6C-3076-54E0F42A76F0}"/>
          </ac:picMkLst>
        </pc:picChg>
      </pc:sldChg>
      <pc:sldChg chg="addSp delSp modSp add mod">
        <pc:chgData name="Emma Farrow - Senior Analyst" userId="c1abfc49-158e-45b9-aeb7-de68c6c40f1f" providerId="ADAL" clId="{72440AB1-9580-4456-8B67-E5FAECD2A04F}" dt="2024-03-19T11:36:38.234" v="204" actId="1076"/>
        <pc:sldMkLst>
          <pc:docMk/>
          <pc:sldMk cId="2416390116" sldId="944"/>
        </pc:sldMkLst>
        <pc:spChg chg="mod">
          <ac:chgData name="Emma Farrow - Senior Analyst" userId="c1abfc49-158e-45b9-aeb7-de68c6c40f1f" providerId="ADAL" clId="{72440AB1-9580-4456-8B67-E5FAECD2A04F}" dt="2024-03-19T11:34:12.026" v="178" actId="1076"/>
          <ac:spMkLst>
            <pc:docMk/>
            <pc:sldMk cId="2416390116" sldId="944"/>
            <ac:spMk id="3" creationId="{44383A1A-0093-A98D-1783-33743636636E}"/>
          </ac:spMkLst>
        </pc:spChg>
        <pc:spChg chg="mod">
          <ac:chgData name="Emma Farrow - Senior Analyst" userId="c1abfc49-158e-45b9-aeb7-de68c6c40f1f" providerId="ADAL" clId="{72440AB1-9580-4456-8B67-E5FAECD2A04F}" dt="2024-03-19T11:34:12.026" v="178" actId="1076"/>
          <ac:spMkLst>
            <pc:docMk/>
            <pc:sldMk cId="2416390116" sldId="944"/>
            <ac:spMk id="4" creationId="{A66D6767-DBD4-8936-77A4-962B211D2CBD}"/>
          </ac:spMkLst>
        </pc:spChg>
        <pc:spChg chg="del">
          <ac:chgData name="Emma Farrow - Senior Analyst" userId="c1abfc49-158e-45b9-aeb7-de68c6c40f1f" providerId="ADAL" clId="{72440AB1-9580-4456-8B67-E5FAECD2A04F}" dt="2024-03-19T11:33:11.245" v="168" actId="478"/>
          <ac:spMkLst>
            <pc:docMk/>
            <pc:sldMk cId="2416390116" sldId="944"/>
            <ac:spMk id="5" creationId="{F492CC02-BE8C-C448-FDB7-750198F7A9A3}"/>
          </ac:spMkLst>
        </pc:spChg>
        <pc:spChg chg="del">
          <ac:chgData name="Emma Farrow - Senior Analyst" userId="c1abfc49-158e-45b9-aeb7-de68c6c40f1f" providerId="ADAL" clId="{72440AB1-9580-4456-8B67-E5FAECD2A04F}" dt="2024-03-19T11:33:11.245" v="168" actId="478"/>
          <ac:spMkLst>
            <pc:docMk/>
            <pc:sldMk cId="2416390116" sldId="944"/>
            <ac:spMk id="6" creationId="{9F300467-37F3-2F90-6043-005309F3335C}"/>
          </ac:spMkLst>
        </pc:spChg>
        <pc:spChg chg="add del">
          <ac:chgData name="Emma Farrow - Senior Analyst" userId="c1abfc49-158e-45b9-aeb7-de68c6c40f1f" providerId="ADAL" clId="{72440AB1-9580-4456-8B67-E5FAECD2A04F}" dt="2024-03-19T11:33:19.262" v="170" actId="22"/>
          <ac:spMkLst>
            <pc:docMk/>
            <pc:sldMk cId="2416390116" sldId="944"/>
            <ac:spMk id="8" creationId="{B66C5B20-7433-C4D7-E921-6A05155422C7}"/>
          </ac:spMkLst>
        </pc:spChg>
        <pc:spChg chg="del">
          <ac:chgData name="Emma Farrow - Senior Analyst" userId="c1abfc49-158e-45b9-aeb7-de68c6c40f1f" providerId="ADAL" clId="{72440AB1-9580-4456-8B67-E5FAECD2A04F}" dt="2024-03-19T11:33:11.245" v="168" actId="478"/>
          <ac:spMkLst>
            <pc:docMk/>
            <pc:sldMk cId="2416390116" sldId="944"/>
            <ac:spMk id="9" creationId="{3FB79F86-BB52-1528-C1F4-26ED4052E4CB}"/>
          </ac:spMkLst>
        </pc:spChg>
        <pc:spChg chg="add del mod">
          <ac:chgData name="Emma Farrow - Senior Analyst" userId="c1abfc49-158e-45b9-aeb7-de68c6c40f1f" providerId="ADAL" clId="{72440AB1-9580-4456-8B67-E5FAECD2A04F}" dt="2024-03-19T11:33:48.811" v="176" actId="478"/>
          <ac:spMkLst>
            <pc:docMk/>
            <pc:sldMk cId="2416390116" sldId="944"/>
            <ac:spMk id="15" creationId="{42EEBA37-F19E-F260-6505-95EC17A8A55D}"/>
          </ac:spMkLst>
        </pc:spChg>
        <pc:spChg chg="add mod">
          <ac:chgData name="Emma Farrow - Senior Analyst" userId="c1abfc49-158e-45b9-aeb7-de68c6c40f1f" providerId="ADAL" clId="{72440AB1-9580-4456-8B67-E5FAECD2A04F}" dt="2024-03-19T11:34:12.026" v="178" actId="1076"/>
          <ac:spMkLst>
            <pc:docMk/>
            <pc:sldMk cId="2416390116" sldId="944"/>
            <ac:spMk id="16" creationId="{F0556D7B-BB86-9FA3-020B-CF2650933FF3}"/>
          </ac:spMkLst>
        </pc:spChg>
        <pc:spChg chg="add mod">
          <ac:chgData name="Emma Farrow - Senior Analyst" userId="c1abfc49-158e-45b9-aeb7-de68c6c40f1f" providerId="ADAL" clId="{72440AB1-9580-4456-8B67-E5FAECD2A04F}" dt="2024-03-19T11:34:12.026" v="178" actId="1076"/>
          <ac:spMkLst>
            <pc:docMk/>
            <pc:sldMk cId="2416390116" sldId="944"/>
            <ac:spMk id="17" creationId="{3E2F3884-76FF-6337-5400-555772F59D0D}"/>
          </ac:spMkLst>
        </pc:spChg>
        <pc:spChg chg="add mod">
          <ac:chgData name="Emma Farrow - Senior Analyst" userId="c1abfc49-158e-45b9-aeb7-de68c6c40f1f" providerId="ADAL" clId="{72440AB1-9580-4456-8B67-E5FAECD2A04F}" dt="2024-03-19T11:34:12.026" v="178" actId="1076"/>
          <ac:spMkLst>
            <pc:docMk/>
            <pc:sldMk cId="2416390116" sldId="944"/>
            <ac:spMk id="19" creationId="{2F068A92-5C86-2D20-35E4-95B973B992BA}"/>
          </ac:spMkLst>
        </pc:spChg>
        <pc:spChg chg="add mod">
          <ac:chgData name="Emma Farrow - Senior Analyst" userId="c1abfc49-158e-45b9-aeb7-de68c6c40f1f" providerId="ADAL" clId="{72440AB1-9580-4456-8B67-E5FAECD2A04F}" dt="2024-03-19T11:34:12.026" v="178" actId="1076"/>
          <ac:spMkLst>
            <pc:docMk/>
            <pc:sldMk cId="2416390116" sldId="944"/>
            <ac:spMk id="20" creationId="{C4D82388-0054-C93A-5FA9-EC5B4042DB97}"/>
          </ac:spMkLst>
        </pc:spChg>
        <pc:spChg chg="add mod">
          <ac:chgData name="Emma Farrow - Senior Analyst" userId="c1abfc49-158e-45b9-aeb7-de68c6c40f1f" providerId="ADAL" clId="{72440AB1-9580-4456-8B67-E5FAECD2A04F}" dt="2024-03-19T11:34:12.026" v="178" actId="1076"/>
          <ac:spMkLst>
            <pc:docMk/>
            <pc:sldMk cId="2416390116" sldId="944"/>
            <ac:spMk id="22" creationId="{102491C2-A3C3-9C51-9F53-83E154CA6927}"/>
          </ac:spMkLst>
        </pc:spChg>
        <pc:spChg chg="add mod">
          <ac:chgData name="Emma Farrow - Senior Analyst" userId="c1abfc49-158e-45b9-aeb7-de68c6c40f1f" providerId="ADAL" clId="{72440AB1-9580-4456-8B67-E5FAECD2A04F}" dt="2024-03-19T11:34:12.026" v="178" actId="1076"/>
          <ac:spMkLst>
            <pc:docMk/>
            <pc:sldMk cId="2416390116" sldId="944"/>
            <ac:spMk id="24" creationId="{28A755AF-73C4-61E1-DCB8-49D5230094C4}"/>
          </ac:spMkLst>
        </pc:spChg>
        <pc:spChg chg="add mod">
          <ac:chgData name="Emma Farrow - Senior Analyst" userId="c1abfc49-158e-45b9-aeb7-de68c6c40f1f" providerId="ADAL" clId="{72440AB1-9580-4456-8B67-E5FAECD2A04F}" dt="2024-03-19T11:34:12.026" v="178" actId="1076"/>
          <ac:spMkLst>
            <pc:docMk/>
            <pc:sldMk cId="2416390116" sldId="944"/>
            <ac:spMk id="25" creationId="{19894FBE-E66B-7623-69EF-BCCB1362EC84}"/>
          </ac:spMkLst>
        </pc:spChg>
        <pc:spChg chg="add mod">
          <ac:chgData name="Emma Farrow - Senior Analyst" userId="c1abfc49-158e-45b9-aeb7-de68c6c40f1f" providerId="ADAL" clId="{72440AB1-9580-4456-8B67-E5FAECD2A04F}" dt="2024-03-19T11:34:12.026" v="178" actId="1076"/>
          <ac:spMkLst>
            <pc:docMk/>
            <pc:sldMk cId="2416390116" sldId="944"/>
            <ac:spMk id="26" creationId="{203305D5-2740-C3F5-087C-18B0C2CAB46A}"/>
          </ac:spMkLst>
        </pc:spChg>
        <pc:spChg chg="add mod">
          <ac:chgData name="Emma Farrow - Senior Analyst" userId="c1abfc49-158e-45b9-aeb7-de68c6c40f1f" providerId="ADAL" clId="{72440AB1-9580-4456-8B67-E5FAECD2A04F}" dt="2024-03-19T11:34:12.026" v="178" actId="1076"/>
          <ac:spMkLst>
            <pc:docMk/>
            <pc:sldMk cId="2416390116" sldId="944"/>
            <ac:spMk id="28" creationId="{8DF25E19-82C9-EF59-8783-BE7FA28E1984}"/>
          </ac:spMkLst>
        </pc:spChg>
        <pc:spChg chg="add mod">
          <ac:chgData name="Emma Farrow - Senior Analyst" userId="c1abfc49-158e-45b9-aeb7-de68c6c40f1f" providerId="ADAL" clId="{72440AB1-9580-4456-8B67-E5FAECD2A04F}" dt="2024-03-19T11:34:12.026" v="178" actId="1076"/>
          <ac:spMkLst>
            <pc:docMk/>
            <pc:sldMk cId="2416390116" sldId="944"/>
            <ac:spMk id="29" creationId="{9B54FC0E-F226-00B5-7038-24E1B742832A}"/>
          </ac:spMkLst>
        </pc:spChg>
        <pc:spChg chg="add mod">
          <ac:chgData name="Emma Farrow - Senior Analyst" userId="c1abfc49-158e-45b9-aeb7-de68c6c40f1f" providerId="ADAL" clId="{72440AB1-9580-4456-8B67-E5FAECD2A04F}" dt="2024-03-19T11:34:12.026" v="178" actId="1076"/>
          <ac:spMkLst>
            <pc:docMk/>
            <pc:sldMk cId="2416390116" sldId="944"/>
            <ac:spMk id="30" creationId="{245B293F-42FB-4727-EAAD-B159E46A1C11}"/>
          </ac:spMkLst>
        </pc:spChg>
        <pc:spChg chg="add mod">
          <ac:chgData name="Emma Farrow - Senior Analyst" userId="c1abfc49-158e-45b9-aeb7-de68c6c40f1f" providerId="ADAL" clId="{72440AB1-9580-4456-8B67-E5FAECD2A04F}" dt="2024-03-19T11:34:12.026" v="178" actId="1076"/>
          <ac:spMkLst>
            <pc:docMk/>
            <pc:sldMk cId="2416390116" sldId="944"/>
            <ac:spMk id="31" creationId="{D0319F00-39EA-EFD6-A85D-4350B030B3AC}"/>
          </ac:spMkLst>
        </pc:spChg>
        <pc:spChg chg="add del mod">
          <ac:chgData name="Emma Farrow - Senior Analyst" userId="c1abfc49-158e-45b9-aeb7-de68c6c40f1f" providerId="ADAL" clId="{72440AB1-9580-4456-8B67-E5FAECD2A04F}" dt="2024-03-19T11:34:29.845" v="181" actId="478"/>
          <ac:spMkLst>
            <pc:docMk/>
            <pc:sldMk cId="2416390116" sldId="944"/>
            <ac:spMk id="34" creationId="{BF694D85-6646-54EB-A483-B45C01A9ED21}"/>
          </ac:spMkLst>
        </pc:spChg>
        <pc:picChg chg="del">
          <ac:chgData name="Emma Farrow - Senior Analyst" userId="c1abfc49-158e-45b9-aeb7-de68c6c40f1f" providerId="ADAL" clId="{72440AB1-9580-4456-8B67-E5FAECD2A04F}" dt="2024-03-19T11:33:11.245" v="168" actId="478"/>
          <ac:picMkLst>
            <pc:docMk/>
            <pc:sldMk cId="2416390116" sldId="944"/>
            <ac:picMk id="7" creationId="{095BF9E3-9B28-E29B-36DE-78AEA92F620C}"/>
          </ac:picMkLst>
        </pc:picChg>
        <pc:picChg chg="add del mod">
          <ac:chgData name="Emma Farrow - Senior Analyst" userId="c1abfc49-158e-45b9-aeb7-de68c6c40f1f" providerId="ADAL" clId="{72440AB1-9580-4456-8B67-E5FAECD2A04F}" dt="2024-03-19T11:35:19.057" v="193" actId="478"/>
          <ac:picMkLst>
            <pc:docMk/>
            <pc:sldMk cId="2416390116" sldId="944"/>
            <ac:picMk id="10" creationId="{A17A493A-EAA1-D4D5-3EFA-1E5D09FAD008}"/>
          </ac:picMkLst>
        </pc:picChg>
        <pc:picChg chg="del">
          <ac:chgData name="Emma Farrow - Senior Analyst" userId="c1abfc49-158e-45b9-aeb7-de68c6c40f1f" providerId="ADAL" clId="{72440AB1-9580-4456-8B67-E5FAECD2A04F}" dt="2024-03-19T11:33:11.245" v="168" actId="478"/>
          <ac:picMkLst>
            <pc:docMk/>
            <pc:sldMk cId="2416390116" sldId="944"/>
            <ac:picMk id="11" creationId="{D5C9E0E8-AC02-E0B8-0A95-32DF8FB0A54C}"/>
          </ac:picMkLst>
        </pc:picChg>
        <pc:picChg chg="del">
          <ac:chgData name="Emma Farrow - Senior Analyst" userId="c1abfc49-158e-45b9-aeb7-de68c6c40f1f" providerId="ADAL" clId="{72440AB1-9580-4456-8B67-E5FAECD2A04F}" dt="2024-03-19T11:33:11.245" v="168" actId="478"/>
          <ac:picMkLst>
            <pc:docMk/>
            <pc:sldMk cId="2416390116" sldId="944"/>
            <ac:picMk id="12" creationId="{8E52C6C0-7C8A-9C6C-3076-54E0F42A76F0}"/>
          </ac:picMkLst>
        </pc:picChg>
        <pc:picChg chg="add mod modCrop">
          <ac:chgData name="Emma Farrow - Senior Analyst" userId="c1abfc49-158e-45b9-aeb7-de68c6c40f1f" providerId="ADAL" clId="{72440AB1-9580-4456-8B67-E5FAECD2A04F}" dt="2024-03-19T11:36:20.910" v="202" actId="1076"/>
          <ac:picMkLst>
            <pc:docMk/>
            <pc:sldMk cId="2416390116" sldId="944"/>
            <ac:picMk id="13" creationId="{E0F0367F-CB82-D1DC-C38E-AFBEBC66DF2C}"/>
          </ac:picMkLst>
        </pc:picChg>
        <pc:picChg chg="add mod">
          <ac:chgData name="Emma Farrow - Senior Analyst" userId="c1abfc49-158e-45b9-aeb7-de68c6c40f1f" providerId="ADAL" clId="{72440AB1-9580-4456-8B67-E5FAECD2A04F}" dt="2024-03-19T11:36:27.289" v="203" actId="1076"/>
          <ac:picMkLst>
            <pc:docMk/>
            <pc:sldMk cId="2416390116" sldId="944"/>
            <ac:picMk id="14" creationId="{23BFDCF8-134A-C1A8-9690-069289F443FB}"/>
          </ac:picMkLst>
        </pc:picChg>
        <pc:picChg chg="add mod">
          <ac:chgData name="Emma Farrow - Senior Analyst" userId="c1abfc49-158e-45b9-aeb7-de68c6c40f1f" providerId="ADAL" clId="{72440AB1-9580-4456-8B67-E5FAECD2A04F}" dt="2024-03-19T11:34:12.026" v="178" actId="1076"/>
          <ac:picMkLst>
            <pc:docMk/>
            <pc:sldMk cId="2416390116" sldId="944"/>
            <ac:picMk id="18" creationId="{2FC00269-92D9-9E08-C823-07B2B2BE5B3E}"/>
          </ac:picMkLst>
        </pc:picChg>
        <pc:picChg chg="add mod">
          <ac:chgData name="Emma Farrow - Senior Analyst" userId="c1abfc49-158e-45b9-aeb7-de68c6c40f1f" providerId="ADAL" clId="{72440AB1-9580-4456-8B67-E5FAECD2A04F}" dt="2024-03-19T11:34:12.026" v="178" actId="1076"/>
          <ac:picMkLst>
            <pc:docMk/>
            <pc:sldMk cId="2416390116" sldId="944"/>
            <ac:picMk id="21" creationId="{A0E0C427-AF33-63D6-58B9-E0FEF1C73918}"/>
          </ac:picMkLst>
        </pc:picChg>
        <pc:picChg chg="add mod">
          <ac:chgData name="Emma Farrow - Senior Analyst" userId="c1abfc49-158e-45b9-aeb7-de68c6c40f1f" providerId="ADAL" clId="{72440AB1-9580-4456-8B67-E5FAECD2A04F}" dt="2024-03-19T11:34:12.026" v="178" actId="1076"/>
          <ac:picMkLst>
            <pc:docMk/>
            <pc:sldMk cId="2416390116" sldId="944"/>
            <ac:picMk id="23" creationId="{204BE326-FF9F-ABB8-CDF4-B47D240B8AD3}"/>
          </ac:picMkLst>
        </pc:picChg>
        <pc:picChg chg="add mod">
          <ac:chgData name="Emma Farrow - Senior Analyst" userId="c1abfc49-158e-45b9-aeb7-de68c6c40f1f" providerId="ADAL" clId="{72440AB1-9580-4456-8B67-E5FAECD2A04F}" dt="2024-03-19T11:36:38.234" v="204" actId="1076"/>
          <ac:picMkLst>
            <pc:docMk/>
            <pc:sldMk cId="2416390116" sldId="944"/>
            <ac:picMk id="27" creationId="{162FFF77-AC29-CCB2-BBA4-6DFDC3975069}"/>
          </ac:picMkLst>
        </pc:picChg>
        <pc:picChg chg="add del mod">
          <ac:chgData name="Emma Farrow - Senior Analyst" userId="c1abfc49-158e-45b9-aeb7-de68c6c40f1f" providerId="ADAL" clId="{72440AB1-9580-4456-8B67-E5FAECD2A04F}" dt="2024-03-19T11:33:53.570" v="177" actId="478"/>
          <ac:picMkLst>
            <pc:docMk/>
            <pc:sldMk cId="2416390116" sldId="944"/>
            <ac:picMk id="32" creationId="{C2452DC1-7630-1FD3-288E-846EE4216226}"/>
          </ac:picMkLst>
        </pc:picChg>
        <pc:picChg chg="add del mod">
          <ac:chgData name="Emma Farrow - Senior Analyst" userId="c1abfc49-158e-45b9-aeb7-de68c6c40f1f" providerId="ADAL" clId="{72440AB1-9580-4456-8B67-E5FAECD2A04F}" dt="2024-03-19T11:33:53.570" v="177" actId="478"/>
          <ac:picMkLst>
            <pc:docMk/>
            <pc:sldMk cId="2416390116" sldId="944"/>
            <ac:picMk id="33" creationId="{B4FBAF84-528D-0B4E-FFC9-41F3A7017B81}"/>
          </ac:picMkLst>
        </pc:picChg>
      </pc:sldChg>
      <pc:sldChg chg="addSp modSp add">
        <pc:chgData name="Emma Farrow - Senior Analyst" userId="c1abfc49-158e-45b9-aeb7-de68c6c40f1f" providerId="ADAL" clId="{72440AB1-9580-4456-8B67-E5FAECD2A04F}" dt="2024-03-19T11:47:50.052" v="306"/>
        <pc:sldMkLst>
          <pc:docMk/>
          <pc:sldMk cId="626367880" sldId="945"/>
        </pc:sldMkLst>
        <pc:spChg chg="add mod">
          <ac:chgData name="Emma Farrow - Senior Analyst" userId="c1abfc49-158e-45b9-aeb7-de68c6c40f1f" providerId="ADAL" clId="{72440AB1-9580-4456-8B67-E5FAECD2A04F}" dt="2024-03-19T11:47:50.052" v="306"/>
          <ac:spMkLst>
            <pc:docMk/>
            <pc:sldMk cId="626367880" sldId="945"/>
            <ac:spMk id="5" creationId="{DF4185BE-1F06-2049-8588-F62C33B8CAD0}"/>
          </ac:spMkLst>
        </pc:spChg>
      </pc:sldChg>
      <pc:sldChg chg="addSp delSp modSp add mod">
        <pc:chgData name="Emma Farrow - Senior Analyst" userId="c1abfc49-158e-45b9-aeb7-de68c6c40f1f" providerId="ADAL" clId="{72440AB1-9580-4456-8B67-E5FAECD2A04F}" dt="2024-03-19T11:37:44.941" v="215"/>
        <pc:sldMkLst>
          <pc:docMk/>
          <pc:sldMk cId="3562179463" sldId="946"/>
        </pc:sldMkLst>
        <pc:spChg chg="del">
          <ac:chgData name="Emma Farrow - Senior Analyst" userId="c1abfc49-158e-45b9-aeb7-de68c6c40f1f" providerId="ADAL" clId="{72440AB1-9580-4456-8B67-E5FAECD2A04F}" dt="2024-03-19T11:37:36.585" v="211" actId="478"/>
          <ac:spMkLst>
            <pc:docMk/>
            <pc:sldMk cId="3562179463" sldId="946"/>
            <ac:spMk id="2" creationId="{75736B72-3D60-2F15-6A42-24C8C7117694}"/>
          </ac:spMkLst>
        </pc:spChg>
        <pc:spChg chg="del mod">
          <ac:chgData name="Emma Farrow - Senior Analyst" userId="c1abfc49-158e-45b9-aeb7-de68c6c40f1f" providerId="ADAL" clId="{72440AB1-9580-4456-8B67-E5FAECD2A04F}" dt="2024-03-19T11:37:44.409" v="214" actId="478"/>
          <ac:spMkLst>
            <pc:docMk/>
            <pc:sldMk cId="3562179463" sldId="946"/>
            <ac:spMk id="4" creationId="{A66D6767-DBD4-8936-77A4-962B211D2CBD}"/>
          </ac:spMkLst>
        </pc:spChg>
        <pc:spChg chg="add mod">
          <ac:chgData name="Emma Farrow - Senior Analyst" userId="c1abfc49-158e-45b9-aeb7-de68c6c40f1f" providerId="ADAL" clId="{72440AB1-9580-4456-8B67-E5FAECD2A04F}" dt="2024-03-19T11:37:44.941" v="215"/>
          <ac:spMkLst>
            <pc:docMk/>
            <pc:sldMk cId="3562179463" sldId="946"/>
            <ac:spMk id="5" creationId="{B24A1D78-C8E0-E568-7F21-AB0DF381E94C}"/>
          </ac:spMkLst>
        </pc:spChg>
        <pc:spChg chg="add mod">
          <ac:chgData name="Emma Farrow - Senior Analyst" userId="c1abfc49-158e-45b9-aeb7-de68c6c40f1f" providerId="ADAL" clId="{72440AB1-9580-4456-8B67-E5FAECD2A04F}" dt="2024-03-19T11:37:44.941" v="215"/>
          <ac:spMkLst>
            <pc:docMk/>
            <pc:sldMk cId="3562179463" sldId="946"/>
            <ac:spMk id="6" creationId="{0A4DDBA1-ACB7-7058-B911-F51874BE32D5}"/>
          </ac:spMkLst>
        </pc:spChg>
        <pc:spChg chg="add mod">
          <ac:chgData name="Emma Farrow - Senior Analyst" userId="c1abfc49-158e-45b9-aeb7-de68c6c40f1f" providerId="ADAL" clId="{72440AB1-9580-4456-8B67-E5FAECD2A04F}" dt="2024-03-19T11:37:44.941" v="215"/>
          <ac:spMkLst>
            <pc:docMk/>
            <pc:sldMk cId="3562179463" sldId="946"/>
            <ac:spMk id="7" creationId="{2501E8D2-4B14-71F8-A517-995F13A441DE}"/>
          </ac:spMkLst>
        </pc:spChg>
        <pc:spChg chg="add mod">
          <ac:chgData name="Emma Farrow - Senior Analyst" userId="c1abfc49-158e-45b9-aeb7-de68c6c40f1f" providerId="ADAL" clId="{72440AB1-9580-4456-8B67-E5FAECD2A04F}" dt="2024-03-19T11:37:44.941" v="215"/>
          <ac:spMkLst>
            <pc:docMk/>
            <pc:sldMk cId="3562179463" sldId="946"/>
            <ac:spMk id="9" creationId="{D3B51DE5-B75E-2A51-7EB7-9DE8015BD4A7}"/>
          </ac:spMkLst>
        </pc:spChg>
        <pc:spChg chg="del mod">
          <ac:chgData name="Emma Farrow - Senior Analyst" userId="c1abfc49-158e-45b9-aeb7-de68c6c40f1f" providerId="ADAL" clId="{72440AB1-9580-4456-8B67-E5FAECD2A04F}" dt="2024-03-19T11:37:42.866" v="213" actId="478"/>
          <ac:spMkLst>
            <pc:docMk/>
            <pc:sldMk cId="3562179463" sldId="946"/>
            <ac:spMk id="10" creationId="{20EDCAD0-75F0-3368-B861-2D5E551F39DB}"/>
          </ac:spMkLst>
        </pc:spChg>
        <pc:spChg chg="add mod">
          <ac:chgData name="Emma Farrow - Senior Analyst" userId="c1abfc49-158e-45b9-aeb7-de68c6c40f1f" providerId="ADAL" clId="{72440AB1-9580-4456-8B67-E5FAECD2A04F}" dt="2024-03-19T11:37:44.941" v="215"/>
          <ac:spMkLst>
            <pc:docMk/>
            <pc:sldMk cId="3562179463" sldId="946"/>
            <ac:spMk id="11" creationId="{3C9CC5B9-4A7D-4C6B-7110-1CC7CEAFA4DA}"/>
          </ac:spMkLst>
        </pc:spChg>
        <pc:spChg chg="add mod">
          <ac:chgData name="Emma Farrow - Senior Analyst" userId="c1abfc49-158e-45b9-aeb7-de68c6c40f1f" providerId="ADAL" clId="{72440AB1-9580-4456-8B67-E5FAECD2A04F}" dt="2024-03-19T11:37:44.941" v="215"/>
          <ac:spMkLst>
            <pc:docMk/>
            <pc:sldMk cId="3562179463" sldId="946"/>
            <ac:spMk id="12" creationId="{202F0BE0-D036-3A01-6340-B917FEBA14E9}"/>
          </ac:spMkLst>
        </pc:spChg>
        <pc:spChg chg="add mod">
          <ac:chgData name="Emma Farrow - Senior Analyst" userId="c1abfc49-158e-45b9-aeb7-de68c6c40f1f" providerId="ADAL" clId="{72440AB1-9580-4456-8B67-E5FAECD2A04F}" dt="2024-03-19T11:37:44.941" v="215"/>
          <ac:spMkLst>
            <pc:docMk/>
            <pc:sldMk cId="3562179463" sldId="946"/>
            <ac:spMk id="13" creationId="{FB06F43D-75D6-B375-4921-EABBD4772DEB}"/>
          </ac:spMkLst>
        </pc:spChg>
        <pc:spChg chg="add mod">
          <ac:chgData name="Emma Farrow - Senior Analyst" userId="c1abfc49-158e-45b9-aeb7-de68c6c40f1f" providerId="ADAL" clId="{72440AB1-9580-4456-8B67-E5FAECD2A04F}" dt="2024-03-19T11:37:44.941" v="215"/>
          <ac:spMkLst>
            <pc:docMk/>
            <pc:sldMk cId="3562179463" sldId="946"/>
            <ac:spMk id="14" creationId="{6AAE0540-7785-1F1E-4303-69B023D99141}"/>
          </ac:spMkLst>
        </pc:spChg>
        <pc:spChg chg="add mod">
          <ac:chgData name="Emma Farrow - Senior Analyst" userId="c1abfc49-158e-45b9-aeb7-de68c6c40f1f" providerId="ADAL" clId="{72440AB1-9580-4456-8B67-E5FAECD2A04F}" dt="2024-03-19T11:37:44.941" v="215"/>
          <ac:spMkLst>
            <pc:docMk/>
            <pc:sldMk cId="3562179463" sldId="946"/>
            <ac:spMk id="15" creationId="{64864AA4-EE46-A889-DFB3-3EF909CEE8C8}"/>
          </ac:spMkLst>
        </pc:spChg>
        <pc:spChg chg="add mod">
          <ac:chgData name="Emma Farrow - Senior Analyst" userId="c1abfc49-158e-45b9-aeb7-de68c6c40f1f" providerId="ADAL" clId="{72440AB1-9580-4456-8B67-E5FAECD2A04F}" dt="2024-03-19T11:37:44.941" v="215"/>
          <ac:spMkLst>
            <pc:docMk/>
            <pc:sldMk cId="3562179463" sldId="946"/>
            <ac:spMk id="16" creationId="{6CF267E3-B15D-0A0B-D038-65E2BBF95210}"/>
          </ac:spMkLst>
        </pc:spChg>
        <pc:spChg chg="add mod">
          <ac:chgData name="Emma Farrow - Senior Analyst" userId="c1abfc49-158e-45b9-aeb7-de68c6c40f1f" providerId="ADAL" clId="{72440AB1-9580-4456-8B67-E5FAECD2A04F}" dt="2024-03-19T11:37:44.941" v="215"/>
          <ac:spMkLst>
            <pc:docMk/>
            <pc:sldMk cId="3562179463" sldId="946"/>
            <ac:spMk id="17" creationId="{C1312683-45A0-4043-CAA4-61C7829A7A4B}"/>
          </ac:spMkLst>
        </pc:spChg>
        <pc:spChg chg="add mod">
          <ac:chgData name="Emma Farrow - Senior Analyst" userId="c1abfc49-158e-45b9-aeb7-de68c6c40f1f" providerId="ADAL" clId="{72440AB1-9580-4456-8B67-E5FAECD2A04F}" dt="2024-03-19T11:37:44.941" v="215"/>
          <ac:spMkLst>
            <pc:docMk/>
            <pc:sldMk cId="3562179463" sldId="946"/>
            <ac:spMk id="18" creationId="{9EF4557C-FDCA-DEA5-83A9-27836F8BBAA4}"/>
          </ac:spMkLst>
        </pc:spChg>
        <pc:spChg chg="add mod">
          <ac:chgData name="Emma Farrow - Senior Analyst" userId="c1abfc49-158e-45b9-aeb7-de68c6c40f1f" providerId="ADAL" clId="{72440AB1-9580-4456-8B67-E5FAECD2A04F}" dt="2024-03-19T11:37:44.941" v="215"/>
          <ac:spMkLst>
            <pc:docMk/>
            <pc:sldMk cId="3562179463" sldId="946"/>
            <ac:spMk id="19" creationId="{64392ABD-1910-69E7-77B6-6DFFC7DC588A}"/>
          </ac:spMkLst>
        </pc:spChg>
        <pc:spChg chg="add mod">
          <ac:chgData name="Emma Farrow - Senior Analyst" userId="c1abfc49-158e-45b9-aeb7-de68c6c40f1f" providerId="ADAL" clId="{72440AB1-9580-4456-8B67-E5FAECD2A04F}" dt="2024-03-19T11:37:44.941" v="215"/>
          <ac:spMkLst>
            <pc:docMk/>
            <pc:sldMk cId="3562179463" sldId="946"/>
            <ac:spMk id="20" creationId="{30383999-4097-76C2-3E63-2786C8FD04BD}"/>
          </ac:spMkLst>
        </pc:spChg>
        <pc:spChg chg="add mod">
          <ac:chgData name="Emma Farrow - Senior Analyst" userId="c1abfc49-158e-45b9-aeb7-de68c6c40f1f" providerId="ADAL" clId="{72440AB1-9580-4456-8B67-E5FAECD2A04F}" dt="2024-03-19T11:37:44.941" v="215"/>
          <ac:spMkLst>
            <pc:docMk/>
            <pc:sldMk cId="3562179463" sldId="946"/>
            <ac:spMk id="21" creationId="{372A8912-F183-EB36-A0F0-7D8FC70EAE90}"/>
          </ac:spMkLst>
        </pc:spChg>
        <pc:spChg chg="add mod">
          <ac:chgData name="Emma Farrow - Senior Analyst" userId="c1abfc49-158e-45b9-aeb7-de68c6c40f1f" providerId="ADAL" clId="{72440AB1-9580-4456-8B67-E5FAECD2A04F}" dt="2024-03-19T11:37:44.941" v="215"/>
          <ac:spMkLst>
            <pc:docMk/>
            <pc:sldMk cId="3562179463" sldId="946"/>
            <ac:spMk id="22" creationId="{BA0E36BD-CE4B-13D0-561C-57EB7AFC537F}"/>
          </ac:spMkLst>
        </pc:spChg>
        <pc:spChg chg="add mod">
          <ac:chgData name="Emma Farrow - Senior Analyst" userId="c1abfc49-158e-45b9-aeb7-de68c6c40f1f" providerId="ADAL" clId="{72440AB1-9580-4456-8B67-E5FAECD2A04F}" dt="2024-03-19T11:37:44.941" v="215"/>
          <ac:spMkLst>
            <pc:docMk/>
            <pc:sldMk cId="3562179463" sldId="946"/>
            <ac:spMk id="23" creationId="{AB214968-9A28-025C-52D4-03BE8063C97E}"/>
          </ac:spMkLst>
        </pc:spChg>
        <pc:spChg chg="mod">
          <ac:chgData name="Emma Farrow - Senior Analyst" userId="c1abfc49-158e-45b9-aeb7-de68c6c40f1f" providerId="ADAL" clId="{72440AB1-9580-4456-8B67-E5FAECD2A04F}" dt="2024-03-19T11:37:44.941" v="215"/>
          <ac:spMkLst>
            <pc:docMk/>
            <pc:sldMk cId="3562179463" sldId="946"/>
            <ac:spMk id="25" creationId="{1BFB930C-8845-A6C2-8567-CD69B0F47680}"/>
          </ac:spMkLst>
        </pc:spChg>
        <pc:spChg chg="mod">
          <ac:chgData name="Emma Farrow - Senior Analyst" userId="c1abfc49-158e-45b9-aeb7-de68c6c40f1f" providerId="ADAL" clId="{72440AB1-9580-4456-8B67-E5FAECD2A04F}" dt="2024-03-19T11:37:44.941" v="215"/>
          <ac:spMkLst>
            <pc:docMk/>
            <pc:sldMk cId="3562179463" sldId="946"/>
            <ac:spMk id="26" creationId="{99CA84BA-6039-FFE8-5DD0-426047DB2B46}"/>
          </ac:spMkLst>
        </pc:spChg>
        <pc:grpChg chg="add mod">
          <ac:chgData name="Emma Farrow - Senior Analyst" userId="c1abfc49-158e-45b9-aeb7-de68c6c40f1f" providerId="ADAL" clId="{72440AB1-9580-4456-8B67-E5FAECD2A04F}" dt="2024-03-19T11:37:44.941" v="215"/>
          <ac:grpSpMkLst>
            <pc:docMk/>
            <pc:sldMk cId="3562179463" sldId="946"/>
            <ac:grpSpMk id="24" creationId="{E3F4E992-0BE1-57CF-FD8C-EEA1E05D3D8C}"/>
          </ac:grpSpMkLst>
        </pc:grpChg>
        <pc:picChg chg="del">
          <ac:chgData name="Emma Farrow - Senior Analyst" userId="c1abfc49-158e-45b9-aeb7-de68c6c40f1f" providerId="ADAL" clId="{72440AB1-9580-4456-8B67-E5FAECD2A04F}" dt="2024-03-19T11:37:37.888" v="212" actId="478"/>
          <ac:picMkLst>
            <pc:docMk/>
            <pc:sldMk cId="3562179463" sldId="946"/>
            <ac:picMk id="8" creationId="{9DBAFB58-CA33-DB35-FE61-DD20DA611A17}"/>
          </ac:picMkLst>
        </pc:picChg>
      </pc:sldChg>
      <pc:sldChg chg="addSp delSp modSp add mod">
        <pc:chgData name="Emma Farrow - Senior Analyst" userId="c1abfc49-158e-45b9-aeb7-de68c6c40f1f" providerId="ADAL" clId="{72440AB1-9580-4456-8B67-E5FAECD2A04F}" dt="2024-03-19T11:38:50.237" v="221"/>
        <pc:sldMkLst>
          <pc:docMk/>
          <pc:sldMk cId="2098172106" sldId="947"/>
        </pc:sldMkLst>
        <pc:spChg chg="add del mod">
          <ac:chgData name="Emma Farrow - Senior Analyst" userId="c1abfc49-158e-45b9-aeb7-de68c6c40f1f" providerId="ADAL" clId="{72440AB1-9580-4456-8B67-E5FAECD2A04F}" dt="2024-03-19T11:38:15.048" v="218" actId="478"/>
          <ac:spMkLst>
            <pc:docMk/>
            <pc:sldMk cId="2098172106" sldId="947"/>
            <ac:spMk id="4" creationId="{28CEBECD-C960-DF03-957D-7DAA5A549D94}"/>
          </ac:spMkLst>
        </pc:spChg>
        <pc:spChg chg="del">
          <ac:chgData name="Emma Farrow - Senior Analyst" userId="c1abfc49-158e-45b9-aeb7-de68c6c40f1f" providerId="ADAL" clId="{72440AB1-9580-4456-8B67-E5FAECD2A04F}" dt="2024-03-19T11:38:12.812" v="217" actId="478"/>
          <ac:spMkLst>
            <pc:docMk/>
            <pc:sldMk cId="2098172106" sldId="947"/>
            <ac:spMk id="5" creationId="{B24A1D78-C8E0-E568-7F21-AB0DF381E94C}"/>
          </ac:spMkLst>
        </pc:spChg>
        <pc:spChg chg="del">
          <ac:chgData name="Emma Farrow - Senior Analyst" userId="c1abfc49-158e-45b9-aeb7-de68c6c40f1f" providerId="ADAL" clId="{72440AB1-9580-4456-8B67-E5FAECD2A04F}" dt="2024-03-19T11:38:12.812" v="217" actId="478"/>
          <ac:spMkLst>
            <pc:docMk/>
            <pc:sldMk cId="2098172106" sldId="947"/>
            <ac:spMk id="6" creationId="{0A4DDBA1-ACB7-7058-B911-F51874BE32D5}"/>
          </ac:spMkLst>
        </pc:spChg>
        <pc:spChg chg="del">
          <ac:chgData name="Emma Farrow - Senior Analyst" userId="c1abfc49-158e-45b9-aeb7-de68c6c40f1f" providerId="ADAL" clId="{72440AB1-9580-4456-8B67-E5FAECD2A04F}" dt="2024-03-19T11:38:12.812" v="217" actId="478"/>
          <ac:spMkLst>
            <pc:docMk/>
            <pc:sldMk cId="2098172106" sldId="947"/>
            <ac:spMk id="7" creationId="{2501E8D2-4B14-71F8-A517-995F13A441DE}"/>
          </ac:spMkLst>
        </pc:spChg>
        <pc:spChg chg="add mod">
          <ac:chgData name="Emma Farrow - Senior Analyst" userId="c1abfc49-158e-45b9-aeb7-de68c6c40f1f" providerId="ADAL" clId="{72440AB1-9580-4456-8B67-E5FAECD2A04F}" dt="2024-03-19T11:38:39.650" v="219"/>
          <ac:spMkLst>
            <pc:docMk/>
            <pc:sldMk cId="2098172106" sldId="947"/>
            <ac:spMk id="8" creationId="{1734EEAE-0371-A28E-86D7-DFCE140605F8}"/>
          </ac:spMkLst>
        </pc:spChg>
        <pc:spChg chg="del">
          <ac:chgData name="Emma Farrow - Senior Analyst" userId="c1abfc49-158e-45b9-aeb7-de68c6c40f1f" providerId="ADAL" clId="{72440AB1-9580-4456-8B67-E5FAECD2A04F}" dt="2024-03-19T11:38:12.812" v="217" actId="478"/>
          <ac:spMkLst>
            <pc:docMk/>
            <pc:sldMk cId="2098172106" sldId="947"/>
            <ac:spMk id="9" creationId="{D3B51DE5-B75E-2A51-7EB7-9DE8015BD4A7}"/>
          </ac:spMkLst>
        </pc:spChg>
        <pc:spChg chg="del">
          <ac:chgData name="Emma Farrow - Senior Analyst" userId="c1abfc49-158e-45b9-aeb7-de68c6c40f1f" providerId="ADAL" clId="{72440AB1-9580-4456-8B67-E5FAECD2A04F}" dt="2024-03-19T11:38:12.812" v="217" actId="478"/>
          <ac:spMkLst>
            <pc:docMk/>
            <pc:sldMk cId="2098172106" sldId="947"/>
            <ac:spMk id="11" creationId="{3C9CC5B9-4A7D-4C6B-7110-1CC7CEAFA4DA}"/>
          </ac:spMkLst>
        </pc:spChg>
        <pc:spChg chg="del">
          <ac:chgData name="Emma Farrow - Senior Analyst" userId="c1abfc49-158e-45b9-aeb7-de68c6c40f1f" providerId="ADAL" clId="{72440AB1-9580-4456-8B67-E5FAECD2A04F}" dt="2024-03-19T11:38:12.812" v="217" actId="478"/>
          <ac:spMkLst>
            <pc:docMk/>
            <pc:sldMk cId="2098172106" sldId="947"/>
            <ac:spMk id="12" creationId="{202F0BE0-D036-3A01-6340-B917FEBA14E9}"/>
          </ac:spMkLst>
        </pc:spChg>
        <pc:spChg chg="del">
          <ac:chgData name="Emma Farrow - Senior Analyst" userId="c1abfc49-158e-45b9-aeb7-de68c6c40f1f" providerId="ADAL" clId="{72440AB1-9580-4456-8B67-E5FAECD2A04F}" dt="2024-03-19T11:38:12.812" v="217" actId="478"/>
          <ac:spMkLst>
            <pc:docMk/>
            <pc:sldMk cId="2098172106" sldId="947"/>
            <ac:spMk id="13" creationId="{FB06F43D-75D6-B375-4921-EABBD4772DEB}"/>
          </ac:spMkLst>
        </pc:spChg>
        <pc:spChg chg="del">
          <ac:chgData name="Emma Farrow - Senior Analyst" userId="c1abfc49-158e-45b9-aeb7-de68c6c40f1f" providerId="ADAL" clId="{72440AB1-9580-4456-8B67-E5FAECD2A04F}" dt="2024-03-19T11:38:12.812" v="217" actId="478"/>
          <ac:spMkLst>
            <pc:docMk/>
            <pc:sldMk cId="2098172106" sldId="947"/>
            <ac:spMk id="14" creationId="{6AAE0540-7785-1F1E-4303-69B023D99141}"/>
          </ac:spMkLst>
        </pc:spChg>
        <pc:spChg chg="del">
          <ac:chgData name="Emma Farrow - Senior Analyst" userId="c1abfc49-158e-45b9-aeb7-de68c6c40f1f" providerId="ADAL" clId="{72440AB1-9580-4456-8B67-E5FAECD2A04F}" dt="2024-03-19T11:38:12.812" v="217" actId="478"/>
          <ac:spMkLst>
            <pc:docMk/>
            <pc:sldMk cId="2098172106" sldId="947"/>
            <ac:spMk id="15" creationId="{64864AA4-EE46-A889-DFB3-3EF909CEE8C8}"/>
          </ac:spMkLst>
        </pc:spChg>
        <pc:spChg chg="del">
          <ac:chgData name="Emma Farrow - Senior Analyst" userId="c1abfc49-158e-45b9-aeb7-de68c6c40f1f" providerId="ADAL" clId="{72440AB1-9580-4456-8B67-E5FAECD2A04F}" dt="2024-03-19T11:38:12.812" v="217" actId="478"/>
          <ac:spMkLst>
            <pc:docMk/>
            <pc:sldMk cId="2098172106" sldId="947"/>
            <ac:spMk id="16" creationId="{6CF267E3-B15D-0A0B-D038-65E2BBF95210}"/>
          </ac:spMkLst>
        </pc:spChg>
        <pc:spChg chg="del">
          <ac:chgData name="Emma Farrow - Senior Analyst" userId="c1abfc49-158e-45b9-aeb7-de68c6c40f1f" providerId="ADAL" clId="{72440AB1-9580-4456-8B67-E5FAECD2A04F}" dt="2024-03-19T11:38:12.812" v="217" actId="478"/>
          <ac:spMkLst>
            <pc:docMk/>
            <pc:sldMk cId="2098172106" sldId="947"/>
            <ac:spMk id="17" creationId="{C1312683-45A0-4043-CAA4-61C7829A7A4B}"/>
          </ac:spMkLst>
        </pc:spChg>
        <pc:spChg chg="del">
          <ac:chgData name="Emma Farrow - Senior Analyst" userId="c1abfc49-158e-45b9-aeb7-de68c6c40f1f" providerId="ADAL" clId="{72440AB1-9580-4456-8B67-E5FAECD2A04F}" dt="2024-03-19T11:38:12.812" v="217" actId="478"/>
          <ac:spMkLst>
            <pc:docMk/>
            <pc:sldMk cId="2098172106" sldId="947"/>
            <ac:spMk id="18" creationId="{9EF4557C-FDCA-DEA5-83A9-27836F8BBAA4}"/>
          </ac:spMkLst>
        </pc:spChg>
        <pc:spChg chg="del">
          <ac:chgData name="Emma Farrow - Senior Analyst" userId="c1abfc49-158e-45b9-aeb7-de68c6c40f1f" providerId="ADAL" clId="{72440AB1-9580-4456-8B67-E5FAECD2A04F}" dt="2024-03-19T11:38:12.812" v="217" actId="478"/>
          <ac:spMkLst>
            <pc:docMk/>
            <pc:sldMk cId="2098172106" sldId="947"/>
            <ac:spMk id="19" creationId="{64392ABD-1910-69E7-77B6-6DFFC7DC588A}"/>
          </ac:spMkLst>
        </pc:spChg>
        <pc:spChg chg="del">
          <ac:chgData name="Emma Farrow - Senior Analyst" userId="c1abfc49-158e-45b9-aeb7-de68c6c40f1f" providerId="ADAL" clId="{72440AB1-9580-4456-8B67-E5FAECD2A04F}" dt="2024-03-19T11:38:12.812" v="217" actId="478"/>
          <ac:spMkLst>
            <pc:docMk/>
            <pc:sldMk cId="2098172106" sldId="947"/>
            <ac:spMk id="20" creationId="{30383999-4097-76C2-3E63-2786C8FD04BD}"/>
          </ac:spMkLst>
        </pc:spChg>
        <pc:spChg chg="del">
          <ac:chgData name="Emma Farrow - Senior Analyst" userId="c1abfc49-158e-45b9-aeb7-de68c6c40f1f" providerId="ADAL" clId="{72440AB1-9580-4456-8B67-E5FAECD2A04F}" dt="2024-03-19T11:38:12.812" v="217" actId="478"/>
          <ac:spMkLst>
            <pc:docMk/>
            <pc:sldMk cId="2098172106" sldId="947"/>
            <ac:spMk id="21" creationId="{372A8912-F183-EB36-A0F0-7D8FC70EAE90}"/>
          </ac:spMkLst>
        </pc:spChg>
        <pc:spChg chg="del">
          <ac:chgData name="Emma Farrow - Senior Analyst" userId="c1abfc49-158e-45b9-aeb7-de68c6c40f1f" providerId="ADAL" clId="{72440AB1-9580-4456-8B67-E5FAECD2A04F}" dt="2024-03-19T11:38:12.812" v="217" actId="478"/>
          <ac:spMkLst>
            <pc:docMk/>
            <pc:sldMk cId="2098172106" sldId="947"/>
            <ac:spMk id="22" creationId="{BA0E36BD-CE4B-13D0-561C-57EB7AFC537F}"/>
          </ac:spMkLst>
        </pc:spChg>
        <pc:spChg chg="del">
          <ac:chgData name="Emma Farrow - Senior Analyst" userId="c1abfc49-158e-45b9-aeb7-de68c6c40f1f" providerId="ADAL" clId="{72440AB1-9580-4456-8B67-E5FAECD2A04F}" dt="2024-03-19T11:38:12.812" v="217" actId="478"/>
          <ac:spMkLst>
            <pc:docMk/>
            <pc:sldMk cId="2098172106" sldId="947"/>
            <ac:spMk id="23" creationId="{AB214968-9A28-025C-52D4-03BE8063C97E}"/>
          </ac:spMkLst>
        </pc:spChg>
        <pc:spChg chg="mod">
          <ac:chgData name="Emma Farrow - Senior Analyst" userId="c1abfc49-158e-45b9-aeb7-de68c6c40f1f" providerId="ADAL" clId="{72440AB1-9580-4456-8B67-E5FAECD2A04F}" dt="2024-03-19T11:38:39.650" v="219"/>
          <ac:spMkLst>
            <pc:docMk/>
            <pc:sldMk cId="2098172106" sldId="947"/>
            <ac:spMk id="27" creationId="{85BB0972-6093-B52C-0819-1AB2639D6BE4}"/>
          </ac:spMkLst>
        </pc:spChg>
        <pc:spChg chg="mod">
          <ac:chgData name="Emma Farrow - Senior Analyst" userId="c1abfc49-158e-45b9-aeb7-de68c6c40f1f" providerId="ADAL" clId="{72440AB1-9580-4456-8B67-E5FAECD2A04F}" dt="2024-03-19T11:38:39.650" v="219"/>
          <ac:spMkLst>
            <pc:docMk/>
            <pc:sldMk cId="2098172106" sldId="947"/>
            <ac:spMk id="28" creationId="{90643788-283D-1537-9334-99EE53B92696}"/>
          </ac:spMkLst>
        </pc:spChg>
        <pc:spChg chg="add del mod">
          <ac:chgData name="Emma Farrow - Senior Analyst" userId="c1abfc49-158e-45b9-aeb7-de68c6c40f1f" providerId="ADAL" clId="{72440AB1-9580-4456-8B67-E5FAECD2A04F}" dt="2024-03-19T11:38:50.237" v="221"/>
          <ac:spMkLst>
            <pc:docMk/>
            <pc:sldMk cId="2098172106" sldId="947"/>
            <ac:spMk id="29" creationId="{89927CB2-08B9-FB8B-199A-8A5BD8FDE3C5}"/>
          </ac:spMkLst>
        </pc:spChg>
        <pc:spChg chg="mod">
          <ac:chgData name="Emma Farrow - Senior Analyst" userId="c1abfc49-158e-45b9-aeb7-de68c6c40f1f" providerId="ADAL" clId="{72440AB1-9580-4456-8B67-E5FAECD2A04F}" dt="2024-03-19T11:38:49.047" v="220"/>
          <ac:spMkLst>
            <pc:docMk/>
            <pc:sldMk cId="2098172106" sldId="947"/>
            <ac:spMk id="31" creationId="{DCEF322F-E86F-9080-7C72-C886CBE9A763}"/>
          </ac:spMkLst>
        </pc:spChg>
        <pc:spChg chg="mod">
          <ac:chgData name="Emma Farrow - Senior Analyst" userId="c1abfc49-158e-45b9-aeb7-de68c6c40f1f" providerId="ADAL" clId="{72440AB1-9580-4456-8B67-E5FAECD2A04F}" dt="2024-03-19T11:38:49.047" v="220"/>
          <ac:spMkLst>
            <pc:docMk/>
            <pc:sldMk cId="2098172106" sldId="947"/>
            <ac:spMk id="32" creationId="{00857D83-384A-17BE-0F46-7A82979C5AC0}"/>
          </ac:spMkLst>
        </pc:spChg>
        <pc:grpChg chg="add mod">
          <ac:chgData name="Emma Farrow - Senior Analyst" userId="c1abfc49-158e-45b9-aeb7-de68c6c40f1f" providerId="ADAL" clId="{72440AB1-9580-4456-8B67-E5FAECD2A04F}" dt="2024-03-19T11:38:39.650" v="219"/>
          <ac:grpSpMkLst>
            <pc:docMk/>
            <pc:sldMk cId="2098172106" sldId="947"/>
            <ac:grpSpMk id="10" creationId="{A32C9290-8F08-7A58-287B-C1B37CBE3D1F}"/>
          </ac:grpSpMkLst>
        </pc:grpChg>
        <pc:grpChg chg="del">
          <ac:chgData name="Emma Farrow - Senior Analyst" userId="c1abfc49-158e-45b9-aeb7-de68c6c40f1f" providerId="ADAL" clId="{72440AB1-9580-4456-8B67-E5FAECD2A04F}" dt="2024-03-19T11:38:12.812" v="217" actId="478"/>
          <ac:grpSpMkLst>
            <pc:docMk/>
            <pc:sldMk cId="2098172106" sldId="947"/>
            <ac:grpSpMk id="24" creationId="{E3F4E992-0BE1-57CF-FD8C-EEA1E05D3D8C}"/>
          </ac:grpSpMkLst>
        </pc:grpChg>
        <pc:grpChg chg="add del mod">
          <ac:chgData name="Emma Farrow - Senior Analyst" userId="c1abfc49-158e-45b9-aeb7-de68c6c40f1f" providerId="ADAL" clId="{72440AB1-9580-4456-8B67-E5FAECD2A04F}" dt="2024-03-19T11:38:50.237" v="221"/>
          <ac:grpSpMkLst>
            <pc:docMk/>
            <pc:sldMk cId="2098172106" sldId="947"/>
            <ac:grpSpMk id="30" creationId="{6EC3122C-8FD0-8FEF-41FA-A789E2003761}"/>
          </ac:grpSpMkLst>
        </pc:grpChg>
      </pc:sldChg>
      <pc:sldChg chg="addSp delSp modSp add mod">
        <pc:chgData name="Emma Farrow - Senior Analyst" userId="c1abfc49-158e-45b9-aeb7-de68c6c40f1f" providerId="ADAL" clId="{72440AB1-9580-4456-8B67-E5FAECD2A04F}" dt="2024-03-19T11:40:02.254" v="249" actId="1038"/>
        <pc:sldMkLst>
          <pc:docMk/>
          <pc:sldMk cId="1873024820" sldId="948"/>
        </pc:sldMkLst>
        <pc:spChg chg="add del mod">
          <ac:chgData name="Emma Farrow - Senior Analyst" userId="c1abfc49-158e-45b9-aeb7-de68c6c40f1f" providerId="ADAL" clId="{72440AB1-9580-4456-8B67-E5FAECD2A04F}" dt="2024-03-19T11:39:08.928" v="226"/>
          <ac:spMkLst>
            <pc:docMk/>
            <pc:sldMk cId="1873024820" sldId="948"/>
            <ac:spMk id="2" creationId="{C980D4F6-8E28-CDAD-4A20-A6AFDAD55464}"/>
          </ac:spMkLst>
        </pc:spChg>
        <pc:spChg chg="add del mod">
          <ac:chgData name="Emma Farrow - Senior Analyst" userId="c1abfc49-158e-45b9-aeb7-de68c6c40f1f" providerId="ADAL" clId="{72440AB1-9580-4456-8B67-E5FAECD2A04F}" dt="2024-03-19T11:39:08.928" v="226"/>
          <ac:spMkLst>
            <pc:docMk/>
            <pc:sldMk cId="1873024820" sldId="948"/>
            <ac:spMk id="4" creationId="{7E82C65A-90E1-6195-7AD0-0A9730342483}"/>
          </ac:spMkLst>
        </pc:spChg>
        <pc:spChg chg="add del mod">
          <ac:chgData name="Emma Farrow - Senior Analyst" userId="c1abfc49-158e-45b9-aeb7-de68c6c40f1f" providerId="ADAL" clId="{72440AB1-9580-4456-8B67-E5FAECD2A04F}" dt="2024-03-19T11:39:08.928" v="226"/>
          <ac:spMkLst>
            <pc:docMk/>
            <pc:sldMk cId="1873024820" sldId="948"/>
            <ac:spMk id="5" creationId="{A6CD710F-C86F-CAEA-68CA-79944F215317}"/>
          </ac:spMkLst>
        </pc:spChg>
        <pc:spChg chg="add del mod">
          <ac:chgData name="Emma Farrow - Senior Analyst" userId="c1abfc49-158e-45b9-aeb7-de68c6c40f1f" providerId="ADAL" clId="{72440AB1-9580-4456-8B67-E5FAECD2A04F}" dt="2024-03-19T11:39:08.928" v="226"/>
          <ac:spMkLst>
            <pc:docMk/>
            <pc:sldMk cId="1873024820" sldId="948"/>
            <ac:spMk id="6" creationId="{B0B3682B-8BE0-65F0-27AB-6CFF6725FE75}"/>
          </ac:spMkLst>
        </pc:spChg>
        <pc:spChg chg="add del mod">
          <ac:chgData name="Emma Farrow - Senior Analyst" userId="c1abfc49-158e-45b9-aeb7-de68c6c40f1f" providerId="ADAL" clId="{72440AB1-9580-4456-8B67-E5FAECD2A04F}" dt="2024-03-19T11:39:08.928" v="226"/>
          <ac:spMkLst>
            <pc:docMk/>
            <pc:sldMk cId="1873024820" sldId="948"/>
            <ac:spMk id="7" creationId="{77DA1095-E855-9C08-396A-5B6404B5F957}"/>
          </ac:spMkLst>
        </pc:spChg>
        <pc:spChg chg="del mod">
          <ac:chgData name="Emma Farrow - Senior Analyst" userId="c1abfc49-158e-45b9-aeb7-de68c6c40f1f" providerId="ADAL" clId="{72440AB1-9580-4456-8B67-E5FAECD2A04F}" dt="2024-03-19T11:39:10.379" v="227" actId="478"/>
          <ac:spMkLst>
            <pc:docMk/>
            <pc:sldMk cId="1873024820" sldId="948"/>
            <ac:spMk id="8" creationId="{1734EEAE-0371-A28E-86D7-DFCE140605F8}"/>
          </ac:spMkLst>
        </pc:spChg>
        <pc:spChg chg="add del mod">
          <ac:chgData name="Emma Farrow - Senior Analyst" userId="c1abfc49-158e-45b9-aeb7-de68c6c40f1f" providerId="ADAL" clId="{72440AB1-9580-4456-8B67-E5FAECD2A04F}" dt="2024-03-19T11:39:08.928" v="226"/>
          <ac:spMkLst>
            <pc:docMk/>
            <pc:sldMk cId="1873024820" sldId="948"/>
            <ac:spMk id="9" creationId="{6515BC92-E9D8-50FC-8E0F-D09C1FE9BC0D}"/>
          </ac:spMkLst>
        </pc:spChg>
        <pc:spChg chg="add mod">
          <ac:chgData name="Emma Farrow - Senior Analyst" userId="c1abfc49-158e-45b9-aeb7-de68c6c40f1f" providerId="ADAL" clId="{72440AB1-9580-4456-8B67-E5FAECD2A04F}" dt="2024-03-19T11:40:02.254" v="249" actId="1038"/>
          <ac:spMkLst>
            <pc:docMk/>
            <pc:sldMk cId="1873024820" sldId="948"/>
            <ac:spMk id="11" creationId="{96BCFDAC-CA7B-6AD9-2745-7B5F699263CB}"/>
          </ac:spMkLst>
        </pc:spChg>
        <pc:spChg chg="add mod">
          <ac:chgData name="Emma Farrow - Senior Analyst" userId="c1abfc49-158e-45b9-aeb7-de68c6c40f1f" providerId="ADAL" clId="{72440AB1-9580-4456-8B67-E5FAECD2A04F}" dt="2024-03-19T11:40:02.254" v="249" actId="1038"/>
          <ac:spMkLst>
            <pc:docMk/>
            <pc:sldMk cId="1873024820" sldId="948"/>
            <ac:spMk id="12" creationId="{D972A1AC-59D1-F453-73E8-F0FFF2EADAD3}"/>
          </ac:spMkLst>
        </pc:spChg>
        <pc:spChg chg="add mod">
          <ac:chgData name="Emma Farrow - Senior Analyst" userId="c1abfc49-158e-45b9-aeb7-de68c6c40f1f" providerId="ADAL" clId="{72440AB1-9580-4456-8B67-E5FAECD2A04F}" dt="2024-03-19T11:40:02.254" v="249" actId="1038"/>
          <ac:spMkLst>
            <pc:docMk/>
            <pc:sldMk cId="1873024820" sldId="948"/>
            <ac:spMk id="13" creationId="{9F2B1DDF-DCDB-393E-2C17-37D7685E919A}"/>
          </ac:spMkLst>
        </pc:spChg>
        <pc:spChg chg="add mod">
          <ac:chgData name="Emma Farrow - Senior Analyst" userId="c1abfc49-158e-45b9-aeb7-de68c6c40f1f" providerId="ADAL" clId="{72440AB1-9580-4456-8B67-E5FAECD2A04F}" dt="2024-03-19T11:40:02.254" v="249" actId="1038"/>
          <ac:spMkLst>
            <pc:docMk/>
            <pc:sldMk cId="1873024820" sldId="948"/>
            <ac:spMk id="14" creationId="{D9113917-7F5F-78B1-2A42-BBA7C62DFC00}"/>
          </ac:spMkLst>
        </pc:spChg>
        <pc:spChg chg="add mod">
          <ac:chgData name="Emma Farrow - Senior Analyst" userId="c1abfc49-158e-45b9-aeb7-de68c6c40f1f" providerId="ADAL" clId="{72440AB1-9580-4456-8B67-E5FAECD2A04F}" dt="2024-03-19T11:40:02.254" v="249" actId="1038"/>
          <ac:spMkLst>
            <pc:docMk/>
            <pc:sldMk cId="1873024820" sldId="948"/>
            <ac:spMk id="15" creationId="{F680C328-1E23-45F3-989A-E376CC793186}"/>
          </ac:spMkLst>
        </pc:spChg>
        <pc:spChg chg="add mod">
          <ac:chgData name="Emma Farrow - Senior Analyst" userId="c1abfc49-158e-45b9-aeb7-de68c6c40f1f" providerId="ADAL" clId="{72440AB1-9580-4456-8B67-E5FAECD2A04F}" dt="2024-03-19T11:40:02.254" v="249" actId="1038"/>
          <ac:spMkLst>
            <pc:docMk/>
            <pc:sldMk cId="1873024820" sldId="948"/>
            <ac:spMk id="16" creationId="{FCCB9B31-BE33-DC61-DC14-C9A6D4209C1C}"/>
          </ac:spMkLst>
        </pc:spChg>
        <pc:grpChg chg="add del">
          <ac:chgData name="Emma Farrow - Senior Analyst" userId="c1abfc49-158e-45b9-aeb7-de68c6c40f1f" providerId="ADAL" clId="{72440AB1-9580-4456-8B67-E5FAECD2A04F}" dt="2024-03-19T11:39:38.920" v="237" actId="478"/>
          <ac:grpSpMkLst>
            <pc:docMk/>
            <pc:sldMk cId="1873024820" sldId="948"/>
            <ac:grpSpMk id="10" creationId="{A32C9290-8F08-7A58-287B-C1B37CBE3D1F}"/>
          </ac:grpSpMkLst>
        </pc:grpChg>
      </pc:sldChg>
      <pc:sldChg chg="add">
        <pc:chgData name="Emma Farrow - Senior Analyst" userId="c1abfc49-158e-45b9-aeb7-de68c6c40f1f" providerId="ADAL" clId="{72440AB1-9580-4456-8B67-E5FAECD2A04F}" dt="2024-03-19T11:40:11.398" v="250"/>
        <pc:sldMkLst>
          <pc:docMk/>
          <pc:sldMk cId="1063022636" sldId="949"/>
        </pc:sldMkLst>
      </pc:sldChg>
      <pc:sldChg chg="addSp modSp add">
        <pc:chgData name="Emma Farrow - Senior Analyst" userId="c1abfc49-158e-45b9-aeb7-de68c6c40f1f" providerId="ADAL" clId="{72440AB1-9580-4456-8B67-E5FAECD2A04F}" dt="2024-03-19T11:46:37.904" v="291"/>
        <pc:sldMkLst>
          <pc:docMk/>
          <pc:sldMk cId="1600310358" sldId="950"/>
        </pc:sldMkLst>
        <pc:spChg chg="add mod">
          <ac:chgData name="Emma Farrow - Senior Analyst" userId="c1abfc49-158e-45b9-aeb7-de68c6c40f1f" providerId="ADAL" clId="{72440AB1-9580-4456-8B67-E5FAECD2A04F}" dt="2024-03-19T11:46:37.904" v="291"/>
          <ac:spMkLst>
            <pc:docMk/>
            <pc:sldMk cId="1600310358" sldId="950"/>
            <ac:spMk id="2" creationId="{C41A7902-23BE-C1F1-1B15-956395F5A777}"/>
          </ac:spMkLst>
        </pc:spChg>
      </pc:sldChg>
      <pc:sldChg chg="addSp delSp modSp add mod">
        <pc:chgData name="Emma Farrow - Senior Analyst" userId="c1abfc49-158e-45b9-aeb7-de68c6c40f1f" providerId="ADAL" clId="{72440AB1-9580-4456-8B67-E5FAECD2A04F}" dt="2024-03-19T11:41:35.540" v="257"/>
        <pc:sldMkLst>
          <pc:docMk/>
          <pc:sldMk cId="2399878850" sldId="952"/>
        </pc:sldMkLst>
        <pc:spChg chg="add del">
          <ac:chgData name="Emma Farrow - Senior Analyst" userId="c1abfc49-158e-45b9-aeb7-de68c6c40f1f" providerId="ADAL" clId="{72440AB1-9580-4456-8B67-E5FAECD2A04F}" dt="2024-03-19T11:41:29.233" v="256" actId="22"/>
          <ac:spMkLst>
            <pc:docMk/>
            <pc:sldMk cId="2399878850" sldId="952"/>
            <ac:spMk id="5" creationId="{C76FEA88-32B5-529C-BBA3-026D0212E5BB}"/>
          </ac:spMkLst>
        </pc:spChg>
        <pc:spChg chg="add mod">
          <ac:chgData name="Emma Farrow - Senior Analyst" userId="c1abfc49-158e-45b9-aeb7-de68c6c40f1f" providerId="ADAL" clId="{72440AB1-9580-4456-8B67-E5FAECD2A04F}" dt="2024-03-19T11:41:35.540" v="257"/>
          <ac:spMkLst>
            <pc:docMk/>
            <pc:sldMk cId="2399878850" sldId="952"/>
            <ac:spMk id="6" creationId="{7A108F19-3C76-324F-EE6A-807BD2E692F1}"/>
          </ac:spMkLst>
        </pc:spChg>
      </pc:sldChg>
      <pc:sldChg chg="add">
        <pc:chgData name="Emma Farrow - Senior Analyst" userId="c1abfc49-158e-45b9-aeb7-de68c6c40f1f" providerId="ADAL" clId="{72440AB1-9580-4456-8B67-E5FAECD2A04F}" dt="2024-03-19T11:41:58.283" v="260"/>
        <pc:sldMkLst>
          <pc:docMk/>
          <pc:sldMk cId="1237757292" sldId="953"/>
        </pc:sldMkLst>
      </pc:sldChg>
      <pc:sldChg chg="addSp modSp add">
        <pc:chgData name="Emma Farrow - Senior Analyst" userId="c1abfc49-158e-45b9-aeb7-de68c6c40f1f" providerId="ADAL" clId="{72440AB1-9580-4456-8B67-E5FAECD2A04F}" dt="2024-03-19T11:42:13.575" v="262"/>
        <pc:sldMkLst>
          <pc:docMk/>
          <pc:sldMk cId="3486955868" sldId="954"/>
        </pc:sldMkLst>
        <pc:spChg chg="add mod">
          <ac:chgData name="Emma Farrow - Senior Analyst" userId="c1abfc49-158e-45b9-aeb7-de68c6c40f1f" providerId="ADAL" clId="{72440AB1-9580-4456-8B67-E5FAECD2A04F}" dt="2024-03-19T11:42:13.575" v="262"/>
          <ac:spMkLst>
            <pc:docMk/>
            <pc:sldMk cId="3486955868" sldId="954"/>
            <ac:spMk id="9" creationId="{F78D4CCF-81F8-7A0E-6628-3AF2E6FA403A}"/>
          </ac:spMkLst>
        </pc:spChg>
      </pc:sldChg>
      <pc:sldChg chg="addSp modSp add">
        <pc:chgData name="Emma Farrow - Senior Analyst" userId="c1abfc49-158e-45b9-aeb7-de68c6c40f1f" providerId="ADAL" clId="{72440AB1-9580-4456-8B67-E5FAECD2A04F}" dt="2024-03-19T11:47:36.396" v="304"/>
        <pc:sldMkLst>
          <pc:docMk/>
          <pc:sldMk cId="3020563433" sldId="956"/>
        </pc:sldMkLst>
        <pc:spChg chg="add mod">
          <ac:chgData name="Emma Farrow - Senior Analyst" userId="c1abfc49-158e-45b9-aeb7-de68c6c40f1f" providerId="ADAL" clId="{72440AB1-9580-4456-8B67-E5FAECD2A04F}" dt="2024-03-19T11:47:36.396" v="304"/>
          <ac:spMkLst>
            <pc:docMk/>
            <pc:sldMk cId="3020563433" sldId="956"/>
            <ac:spMk id="2" creationId="{BFCB01C1-C90C-9D9A-2F8F-31A774C3DCE7}"/>
          </ac:spMkLst>
        </pc:spChg>
      </pc:sldChg>
      <pc:sldChg chg="addSp modSp add">
        <pc:chgData name="Emma Farrow - Senior Analyst" userId="c1abfc49-158e-45b9-aeb7-de68c6c40f1f" providerId="ADAL" clId="{72440AB1-9580-4456-8B67-E5FAECD2A04F}" dt="2024-03-19T11:46:35.312" v="290"/>
        <pc:sldMkLst>
          <pc:docMk/>
          <pc:sldMk cId="1351827133" sldId="957"/>
        </pc:sldMkLst>
        <pc:spChg chg="add mod">
          <ac:chgData name="Emma Farrow - Senior Analyst" userId="c1abfc49-158e-45b9-aeb7-de68c6c40f1f" providerId="ADAL" clId="{72440AB1-9580-4456-8B67-E5FAECD2A04F}" dt="2024-03-19T11:46:35.312" v="290"/>
          <ac:spMkLst>
            <pc:docMk/>
            <pc:sldMk cId="1351827133" sldId="957"/>
            <ac:spMk id="3" creationId="{81660824-4628-5263-554A-AEE1A63F3898}"/>
          </ac:spMkLst>
        </pc:spChg>
      </pc:sldChg>
      <pc:sldChg chg="addSp modSp add">
        <pc:chgData name="Emma Farrow - Senior Analyst" userId="c1abfc49-158e-45b9-aeb7-de68c6c40f1f" providerId="ADAL" clId="{72440AB1-9580-4456-8B67-E5FAECD2A04F}" dt="2024-03-19T11:41:48.076" v="259"/>
        <pc:sldMkLst>
          <pc:docMk/>
          <pc:sldMk cId="3727620880" sldId="958"/>
        </pc:sldMkLst>
        <pc:spChg chg="add mod">
          <ac:chgData name="Emma Farrow - Senior Analyst" userId="c1abfc49-158e-45b9-aeb7-de68c6c40f1f" providerId="ADAL" clId="{72440AB1-9580-4456-8B67-E5FAECD2A04F}" dt="2024-03-19T11:41:48.076" v="259"/>
          <ac:spMkLst>
            <pc:docMk/>
            <pc:sldMk cId="3727620880" sldId="958"/>
            <ac:spMk id="2" creationId="{F99EC609-86BA-E60E-7CAF-500E2414EA58}"/>
          </ac:spMkLst>
        </pc:spChg>
      </pc:sldChg>
      <pc:sldChg chg="add">
        <pc:chgData name="Emma Farrow - Senior Analyst" userId="c1abfc49-158e-45b9-aeb7-de68c6c40f1f" providerId="ADAL" clId="{72440AB1-9580-4456-8B67-E5FAECD2A04F}" dt="2024-03-19T11:43:18.825" v="263"/>
        <pc:sldMkLst>
          <pc:docMk/>
          <pc:sldMk cId="354223848" sldId="959"/>
        </pc:sldMkLst>
      </pc:sldChg>
      <pc:sldChg chg="addSp modSp add">
        <pc:chgData name="Emma Farrow - Senior Analyst" userId="c1abfc49-158e-45b9-aeb7-de68c6c40f1f" providerId="ADAL" clId="{72440AB1-9580-4456-8B67-E5FAECD2A04F}" dt="2024-03-19T11:47:30.941" v="302"/>
        <pc:sldMkLst>
          <pc:docMk/>
          <pc:sldMk cId="4123475357" sldId="960"/>
        </pc:sldMkLst>
        <pc:spChg chg="add mod">
          <ac:chgData name="Emma Farrow - Senior Analyst" userId="c1abfc49-158e-45b9-aeb7-de68c6c40f1f" providerId="ADAL" clId="{72440AB1-9580-4456-8B67-E5FAECD2A04F}" dt="2024-03-19T11:47:30.941" v="302"/>
          <ac:spMkLst>
            <pc:docMk/>
            <pc:sldMk cId="4123475357" sldId="960"/>
            <ac:spMk id="2" creationId="{33C47130-7686-1DBC-4D1A-7D61E21C19E3}"/>
          </ac:spMkLst>
        </pc:spChg>
      </pc:sldChg>
      <pc:sldChg chg="addSp delSp modSp add">
        <pc:chgData name="Emma Farrow - Senior Analyst" userId="c1abfc49-158e-45b9-aeb7-de68c6c40f1f" providerId="ADAL" clId="{72440AB1-9580-4456-8B67-E5FAECD2A04F}" dt="2024-03-19T11:46:25.051" v="288"/>
        <pc:sldMkLst>
          <pc:docMk/>
          <pc:sldMk cId="1965995627" sldId="961"/>
        </pc:sldMkLst>
        <pc:spChg chg="add del mod">
          <ac:chgData name="Emma Farrow - Senior Analyst" userId="c1abfc49-158e-45b9-aeb7-de68c6c40f1f" providerId="ADAL" clId="{72440AB1-9580-4456-8B67-E5FAECD2A04F}" dt="2024-03-19T11:46:25.051" v="288"/>
          <ac:spMkLst>
            <pc:docMk/>
            <pc:sldMk cId="1965995627" sldId="961"/>
            <ac:spMk id="2" creationId="{1663D6FF-E788-9E79-2A56-4C0CC1F75CB5}"/>
          </ac:spMkLst>
        </pc:spChg>
      </pc:sldChg>
      <pc:sldChg chg="addSp modSp add">
        <pc:chgData name="Emma Farrow - Senior Analyst" userId="c1abfc49-158e-45b9-aeb7-de68c6c40f1f" providerId="ADAL" clId="{72440AB1-9580-4456-8B67-E5FAECD2A04F}" dt="2024-03-19T11:46:29.394" v="289"/>
        <pc:sldMkLst>
          <pc:docMk/>
          <pc:sldMk cId="1633098425" sldId="962"/>
        </pc:sldMkLst>
        <pc:spChg chg="add mod">
          <ac:chgData name="Emma Farrow - Senior Analyst" userId="c1abfc49-158e-45b9-aeb7-de68c6c40f1f" providerId="ADAL" clId="{72440AB1-9580-4456-8B67-E5FAECD2A04F}" dt="2024-03-19T11:46:29.394" v="289"/>
          <ac:spMkLst>
            <pc:docMk/>
            <pc:sldMk cId="1633098425" sldId="962"/>
            <ac:spMk id="3" creationId="{D1214EA4-9087-B3D4-F6A3-BC6D829EA2C1}"/>
          </ac:spMkLst>
        </pc:spChg>
      </pc:sldChg>
      <pc:sldChg chg="add">
        <pc:chgData name="Emma Farrow - Senior Analyst" userId="c1abfc49-158e-45b9-aeb7-de68c6c40f1f" providerId="ADAL" clId="{72440AB1-9580-4456-8B67-E5FAECD2A04F}" dt="2024-03-19T11:43:59.011" v="268"/>
        <pc:sldMkLst>
          <pc:docMk/>
          <pc:sldMk cId="3808711428" sldId="963"/>
        </pc:sldMkLst>
      </pc:sldChg>
      <pc:sldChg chg="add">
        <pc:chgData name="Emma Farrow - Senior Analyst" userId="c1abfc49-158e-45b9-aeb7-de68c6c40f1f" providerId="ADAL" clId="{72440AB1-9580-4456-8B67-E5FAECD2A04F}" dt="2024-03-19T11:44:04.104" v="269"/>
        <pc:sldMkLst>
          <pc:docMk/>
          <pc:sldMk cId="308648814" sldId="964"/>
        </pc:sldMkLst>
      </pc:sldChg>
      <pc:sldChg chg="add">
        <pc:chgData name="Emma Farrow - Senior Analyst" userId="c1abfc49-158e-45b9-aeb7-de68c6c40f1f" providerId="ADAL" clId="{72440AB1-9580-4456-8B67-E5FAECD2A04F}" dt="2024-03-19T11:44:17.317" v="272"/>
        <pc:sldMkLst>
          <pc:docMk/>
          <pc:sldMk cId="4115291742" sldId="965"/>
        </pc:sldMkLst>
      </pc:sldChg>
      <pc:sldChg chg="addSp modSp add mod">
        <pc:chgData name="Emma Farrow - Senior Analyst" userId="c1abfc49-158e-45b9-aeb7-de68c6c40f1f" providerId="ADAL" clId="{72440AB1-9580-4456-8B67-E5FAECD2A04F}" dt="2024-03-19T11:47:20.399" v="300"/>
        <pc:sldMkLst>
          <pc:docMk/>
          <pc:sldMk cId="3052052527" sldId="966"/>
        </pc:sldMkLst>
        <pc:spChg chg="mod">
          <ac:chgData name="Emma Farrow - Senior Analyst" userId="c1abfc49-158e-45b9-aeb7-de68c6c40f1f" providerId="ADAL" clId="{72440AB1-9580-4456-8B67-E5FAECD2A04F}" dt="2024-03-19T11:44:47.263" v="279" actId="1076"/>
          <ac:spMkLst>
            <pc:docMk/>
            <pc:sldMk cId="3052052527" sldId="966"/>
            <ac:spMk id="2" creationId="{893C9A0C-D583-82F5-56E6-35C746B19208}"/>
          </ac:spMkLst>
        </pc:spChg>
        <pc:spChg chg="add mod">
          <ac:chgData name="Emma Farrow - Senior Analyst" userId="c1abfc49-158e-45b9-aeb7-de68c6c40f1f" providerId="ADAL" clId="{72440AB1-9580-4456-8B67-E5FAECD2A04F}" dt="2024-03-19T11:47:20.399" v="300"/>
          <ac:spMkLst>
            <pc:docMk/>
            <pc:sldMk cId="3052052527" sldId="966"/>
            <ac:spMk id="3" creationId="{501E90F2-3A38-03DA-1282-3E73C6CCA640}"/>
          </ac:spMkLst>
        </pc:spChg>
      </pc:sldChg>
      <pc:sldChg chg="add del">
        <pc:chgData name="Emma Farrow - Senior Analyst" userId="c1abfc49-158e-45b9-aeb7-de68c6c40f1f" providerId="ADAL" clId="{72440AB1-9580-4456-8B67-E5FAECD2A04F}" dt="2024-03-19T11:44:53.229" v="280" actId="47"/>
        <pc:sldMkLst>
          <pc:docMk/>
          <pc:sldMk cId="556246073" sldId="967"/>
        </pc:sldMkLst>
      </pc:sldChg>
      <pc:sldChg chg="addSp modSp add">
        <pc:chgData name="Emma Farrow - Senior Analyst" userId="c1abfc49-158e-45b9-aeb7-de68c6c40f1f" providerId="ADAL" clId="{72440AB1-9580-4456-8B67-E5FAECD2A04F}" dt="2024-03-19T11:46:55.968" v="295"/>
        <pc:sldMkLst>
          <pc:docMk/>
          <pc:sldMk cId="4208884107" sldId="967"/>
        </pc:sldMkLst>
        <pc:spChg chg="add mod">
          <ac:chgData name="Emma Farrow - Senior Analyst" userId="c1abfc49-158e-45b9-aeb7-de68c6c40f1f" providerId="ADAL" clId="{72440AB1-9580-4456-8B67-E5FAECD2A04F}" dt="2024-03-19T11:46:55.968" v="295"/>
          <ac:spMkLst>
            <pc:docMk/>
            <pc:sldMk cId="4208884107" sldId="967"/>
            <ac:spMk id="3" creationId="{36FF4AE8-D22B-F659-19AF-F646C20F9D46}"/>
          </ac:spMkLst>
        </pc:spChg>
      </pc:sldChg>
      <pc:sldChg chg="add del">
        <pc:chgData name="Emma Farrow - Senior Analyst" userId="c1abfc49-158e-45b9-aeb7-de68c6c40f1f" providerId="ADAL" clId="{72440AB1-9580-4456-8B67-E5FAECD2A04F}" dt="2024-03-19T11:26:10.157" v="8"/>
        <pc:sldMkLst>
          <pc:docMk/>
          <pc:sldMk cId="1640500930" sldId="968"/>
        </pc:sldMkLst>
      </pc:sldChg>
      <pc:sldChg chg="add">
        <pc:chgData name="Emma Farrow - Senior Analyst" userId="c1abfc49-158e-45b9-aeb7-de68c6c40f1f" providerId="ADAL" clId="{72440AB1-9580-4456-8B67-E5FAECD2A04F}" dt="2024-03-19T11:44:28.885" v="274"/>
        <pc:sldMkLst>
          <pc:docMk/>
          <pc:sldMk cId="4068384994" sldId="968"/>
        </pc:sldMkLst>
      </pc:sldChg>
      <pc:sldChg chg="addSp modSp add">
        <pc:chgData name="Emma Farrow - Senior Analyst" userId="c1abfc49-158e-45b9-aeb7-de68c6c40f1f" providerId="ADAL" clId="{72440AB1-9580-4456-8B67-E5FAECD2A04F}" dt="2024-03-19T11:47:16.958" v="299"/>
        <pc:sldMkLst>
          <pc:docMk/>
          <pc:sldMk cId="371323521" sldId="969"/>
        </pc:sldMkLst>
        <pc:spChg chg="add mod">
          <ac:chgData name="Emma Farrow - Senior Analyst" userId="c1abfc49-158e-45b9-aeb7-de68c6c40f1f" providerId="ADAL" clId="{72440AB1-9580-4456-8B67-E5FAECD2A04F}" dt="2024-03-19T11:47:16.958" v="299"/>
          <ac:spMkLst>
            <pc:docMk/>
            <pc:sldMk cId="371323521" sldId="969"/>
            <ac:spMk id="2" creationId="{2B298F9D-7A61-420F-222A-0D3B684370AA}"/>
          </ac:spMkLst>
        </pc:spChg>
      </pc:sldChg>
      <pc:sldChg chg="add">
        <pc:chgData name="Emma Farrow - Senior Analyst" userId="c1abfc49-158e-45b9-aeb7-de68c6c40f1f" providerId="ADAL" clId="{72440AB1-9580-4456-8B67-E5FAECD2A04F}" dt="2024-03-19T11:45:24.409" v="283"/>
        <pc:sldMkLst>
          <pc:docMk/>
          <pc:sldMk cId="2400373487" sldId="970"/>
        </pc:sldMkLst>
      </pc:sldChg>
      <pc:sldChg chg="addSp modSp add">
        <pc:chgData name="Emma Farrow - Senior Analyst" userId="c1abfc49-158e-45b9-aeb7-de68c6c40f1f" providerId="ADAL" clId="{72440AB1-9580-4456-8B67-E5FAECD2A04F}" dt="2024-03-19T11:46:57.726" v="296"/>
        <pc:sldMkLst>
          <pc:docMk/>
          <pc:sldMk cId="1926474908" sldId="971"/>
        </pc:sldMkLst>
        <pc:spChg chg="add mod">
          <ac:chgData name="Emma Farrow - Senior Analyst" userId="c1abfc49-158e-45b9-aeb7-de68c6c40f1f" providerId="ADAL" clId="{72440AB1-9580-4456-8B67-E5FAECD2A04F}" dt="2024-03-19T11:46:57.726" v="296"/>
          <ac:spMkLst>
            <pc:docMk/>
            <pc:sldMk cId="1926474908" sldId="971"/>
            <ac:spMk id="3" creationId="{B92903A3-3D61-B6C2-CB14-C9EBDBD614CC}"/>
          </ac:spMkLst>
        </pc:spChg>
      </pc:sldChg>
      <pc:sldChg chg="delSp add mod">
        <pc:chgData name="Emma Farrow - Senior Analyst" userId="c1abfc49-158e-45b9-aeb7-de68c6c40f1f" providerId="ADAL" clId="{72440AB1-9580-4456-8B67-E5FAECD2A04F}" dt="2024-03-19T11:50:10.953" v="308" actId="478"/>
        <pc:sldMkLst>
          <pc:docMk/>
          <pc:sldMk cId="2457075522" sldId="972"/>
        </pc:sldMkLst>
        <pc:spChg chg="del">
          <ac:chgData name="Emma Farrow - Senior Analyst" userId="c1abfc49-158e-45b9-aeb7-de68c6c40f1f" providerId="ADAL" clId="{72440AB1-9580-4456-8B67-E5FAECD2A04F}" dt="2024-03-19T11:50:10.953" v="308" actId="478"/>
          <ac:spMkLst>
            <pc:docMk/>
            <pc:sldMk cId="2457075522" sldId="972"/>
            <ac:spMk id="7" creationId="{228FBB7D-B087-1AB4-A2D7-78601F24C06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4F294-6CE1-4EDD-8978-21B84BB05070}" type="datetimeFigureOut">
              <a:rPr lang="en-GB" smtClean="0"/>
              <a:t>19/03/2024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DA546-78BF-4EE9-A3D0-4811CB3FAFE9}" type="slidenum">
              <a:rPr lang="en-GB" smtClean="0"/>
              <a:t>‹#›</a:t>
            </a:fld>
            <a:endParaRPr lang="en-GB"/>
          </a:p>
        </p:txBody>
      </p:sp>
    </p:spTree>
    <p:extLst>
      <p:ext uri="{BB962C8B-B14F-4D97-AF65-F5344CB8AC3E}">
        <p14:creationId xmlns:p14="http://schemas.microsoft.com/office/powerpoint/2010/main" val="1599951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6" name="Slide Number Placeholder 5">
            <a:extLst>
              <a:ext uri="{FF2B5EF4-FFF2-40B4-BE49-F238E27FC236}">
                <a16:creationId xmlns:a16="http://schemas.microsoft.com/office/drawing/2014/main" id="{25C46431-73FA-3D5C-EA05-5AF06D4269BF}"/>
              </a:ext>
            </a:extLst>
          </p:cNvPr>
          <p:cNvSpPr>
            <a:spLocks noGrp="1"/>
          </p:cNvSpPr>
          <p:nvPr>
            <p:ph type="sldNum" sz="quarter" idx="4"/>
          </p:nvPr>
        </p:nvSpPr>
        <p:spPr>
          <a:xfrm>
            <a:off x="151931"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727303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
        <p:nvSpPr>
          <p:cNvPr id="3" name="Slide Number Placeholder 5">
            <a:extLst>
              <a:ext uri="{FF2B5EF4-FFF2-40B4-BE49-F238E27FC236}">
                <a16:creationId xmlns:a16="http://schemas.microsoft.com/office/drawing/2014/main" id="{C54ACB39-9583-D12A-B57E-AA3EEB7C43E1}"/>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58308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Slide Number Placeholder 5">
            <a:extLst>
              <a:ext uri="{FF2B5EF4-FFF2-40B4-BE49-F238E27FC236}">
                <a16:creationId xmlns:a16="http://schemas.microsoft.com/office/drawing/2014/main" id="{412FEDEF-F686-2331-AF5F-430995ABCD8F}"/>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8" name="Slide Number Placeholder 5">
            <a:extLst>
              <a:ext uri="{FF2B5EF4-FFF2-40B4-BE49-F238E27FC236}">
                <a16:creationId xmlns:a16="http://schemas.microsoft.com/office/drawing/2014/main" id="{C713742A-57B1-3907-A713-F534CDA0C891}"/>
              </a:ext>
            </a:extLst>
          </p:cNvPr>
          <p:cNvSpPr>
            <a:spLocks noGrp="1"/>
          </p:cNvSpPr>
          <p:nvPr>
            <p:ph type="sldNum" sz="quarter" idx="4"/>
          </p:nvPr>
        </p:nvSpPr>
        <p:spPr>
          <a:xfrm>
            <a:off x="151931"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740105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5">
            <a:extLst>
              <a:ext uri="{FF2B5EF4-FFF2-40B4-BE49-F238E27FC236}">
                <a16:creationId xmlns:a16="http://schemas.microsoft.com/office/drawing/2014/main" id="{926F5524-914F-83D7-6505-D9780CB9B54C}"/>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379631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3" name="Slide Number Placeholder 5">
            <a:extLst>
              <a:ext uri="{FF2B5EF4-FFF2-40B4-BE49-F238E27FC236}">
                <a16:creationId xmlns:a16="http://schemas.microsoft.com/office/drawing/2014/main" id="{431A8AC4-94A7-400F-B6A2-B40D5166A4B1}"/>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35DD596-1A7D-1A5F-1320-7076325AC419}"/>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4093389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endParaRPr lang="en-GB">
              <a:solidFill>
                <a:schemeClr val="tx1">
                  <a:lumMod val="50000"/>
                  <a:lumOff val="50000"/>
                </a:schemeClr>
              </a:solidFill>
            </a:endParaRPr>
          </a:p>
        </p:txBody>
      </p:sp>
    </p:spTree>
    <p:extLst>
      <p:ext uri="{BB962C8B-B14F-4D97-AF65-F5344CB8AC3E}">
        <p14:creationId xmlns:p14="http://schemas.microsoft.com/office/powerpoint/2010/main" val="3791787099"/>
      </p:ext>
    </p:extLst>
  </p:cSld>
  <p:clrMapOvr>
    <a:masterClrMapping/>
  </p:clrMapOvr>
  <mc:AlternateContent xmlns:mc="http://schemas.openxmlformats.org/markup-compatibility/2006" xmlns:p14="http://schemas.microsoft.com/office/powerpoint/2010/main">
    <mc:Choice Requires="p14">
      <p:transition spd="slow" p14:dur="4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3" name="Slide Number Placeholder 5">
            <a:extLst>
              <a:ext uri="{FF2B5EF4-FFF2-40B4-BE49-F238E27FC236}">
                <a16:creationId xmlns:a16="http://schemas.microsoft.com/office/drawing/2014/main" id="{7B20F294-AB52-1FF9-18A7-4BE9E41CAA99}"/>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251962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756FBB5D-E394-B248-D844-BAF3F100F0A7}"/>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6" name="Slide Number Placeholder 5">
            <a:extLst>
              <a:ext uri="{FF2B5EF4-FFF2-40B4-BE49-F238E27FC236}">
                <a16:creationId xmlns:a16="http://schemas.microsoft.com/office/drawing/2014/main" id="{1E29601B-4FEE-2597-3268-FB6F6A927469}"/>
              </a:ext>
            </a:extLst>
          </p:cNvPr>
          <p:cNvSpPr>
            <a:spLocks noGrp="1"/>
          </p:cNvSpPr>
          <p:nvPr>
            <p:ph type="sldNum" sz="quarter" idx="4"/>
          </p:nvPr>
        </p:nvSpPr>
        <p:spPr>
          <a:xfrm>
            <a:off x="151931"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219041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dirty="0"/>
              <a:t>Click icon to add picture</a:t>
            </a:r>
            <a:endParaRPr lang="en-GB" dirty="0"/>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a:extLst>
              <a:ext uri="{FF2B5EF4-FFF2-40B4-BE49-F238E27FC236}">
                <a16:creationId xmlns:a16="http://schemas.microsoft.com/office/drawing/2014/main" id="{9ADF801B-229D-B5DB-910A-E027B1004EC3}"/>
              </a:ext>
            </a:extLst>
          </p:cNvPr>
          <p:cNvSpPr>
            <a:spLocks noGrp="1"/>
          </p:cNvSpPr>
          <p:nvPr>
            <p:ph type="sldNum" sz="quarter" idx="4"/>
          </p:nvPr>
        </p:nvSpPr>
        <p:spPr>
          <a:xfrm>
            <a:off x="151931"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345948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4188" r:id="rId1"/>
    <p:sldLayoutId id="2147484189" r:id="rId2"/>
    <p:sldLayoutId id="2147483984" r:id="rId3"/>
    <p:sldLayoutId id="2147483966" r:id="rId4"/>
    <p:sldLayoutId id="2147483951" r:id="rId5"/>
    <p:sldLayoutId id="2147483673" r:id="rId6"/>
    <p:sldLayoutId id="2147483674" r:id="rId7"/>
    <p:sldLayoutId id="2147484190" r:id="rId8"/>
    <p:sldLayoutId id="2147483676" r:id="rId9"/>
    <p:sldLayoutId id="2147483677" r:id="rId10"/>
    <p:sldLayoutId id="2147484191" r:id="rId11"/>
    <p:sldLayoutId id="2147483679" r:id="rId12"/>
    <p:sldLayoutId id="2147483680" r:id="rId13"/>
    <p:sldLayoutId id="2147484192" r:id="rId14"/>
    <p:sldLayoutId id="2147483682" r:id="rId15"/>
    <p:sldLayoutId id="2147484193" r:id="rId16"/>
    <p:sldLayoutId id="2147483684" r:id="rId17"/>
    <p:sldLayoutId id="2147483685" r:id="rId18"/>
    <p:sldLayoutId id="2147483763" r:id="rId19"/>
  </p:sldLayoutIdLst>
  <p:hf hdr="0" ftr="0" dt="0"/>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essex.gov.uk/sites/default/files/2023-07/WPHC%20Business%20Plan%202022-2025%20FINAL%20WORD%20DOC.pdf" TargetMode="External"/><Relationship Id="rId2" Type="http://schemas.openxmlformats.org/officeDocument/2006/relationships/image" Target="../media/image38.png"/><Relationship Id="rId1" Type="http://schemas.openxmlformats.org/officeDocument/2006/relationships/slideLayout" Target="../slideLayouts/slideLayout11.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hyperlink" Target="mailto:mike.williams@essex.gov.uk" TargetMode="External"/><Relationship Id="rId7" Type="http://schemas.openxmlformats.org/officeDocument/2006/relationships/image" Target="../media/image18.svg"/><Relationship Id="rId2" Type="http://schemas.openxmlformats.org/officeDocument/2006/relationships/image" Target="../media/image14.jpe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0.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hyperlink" Target="mailto:research@essex.gov.uk" TargetMode="External"/><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hyperlink" Target="https://twitter.com/Essex_CC" TargetMode="External"/><Relationship Id="rId7" Type="http://schemas.openxmlformats.org/officeDocument/2006/relationships/image" Target="../media/image54.png"/><Relationship Id="rId2" Type="http://schemas.openxmlformats.org/officeDocument/2006/relationships/hyperlink" Target="mailto:research@essex.gov.uk" TargetMode="External"/><Relationship Id="rId1" Type="http://schemas.openxmlformats.org/officeDocument/2006/relationships/slideLayout" Target="../slideLayouts/slideLayout16.xml"/><Relationship Id="rId6" Type="http://schemas.openxmlformats.org/officeDocument/2006/relationships/hyperlink" Target="https://www.facebook.com/essexcountycouncil" TargetMode="External"/><Relationship Id="rId5" Type="http://schemas.openxmlformats.org/officeDocument/2006/relationships/image" Target="../media/image53.svg"/><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svg"/><Relationship Id="rId2" Type="http://schemas.openxmlformats.org/officeDocument/2006/relationships/image" Target="../media/image37.jpeg"/><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a:xfrm>
            <a:off x="539750" y="4238260"/>
            <a:ext cx="8375650" cy="1080000"/>
          </a:xfrm>
        </p:spPr>
        <p:txBody>
          <a:bodyPr vert="horz" lIns="0" tIns="0" rIns="0" bIns="0" rtlCol="0" anchor="t">
            <a:noAutofit/>
          </a:bodyPr>
          <a:lstStyle/>
          <a:p>
            <a:r>
              <a:rPr lang="en-GB" sz="3600" dirty="0">
                <a:latin typeface="+mn-lt"/>
                <a:cs typeface="Calibri Light"/>
              </a:rPr>
              <a:t>Workshop Slide Deck</a:t>
            </a:r>
            <a:br>
              <a:rPr lang="en-GB" sz="3600" dirty="0">
                <a:latin typeface="+mn-lt"/>
                <a:cs typeface="Calibri Light"/>
              </a:rPr>
            </a:br>
            <a:r>
              <a:rPr lang="en-GB" sz="3600" dirty="0">
                <a:latin typeface="+mn-lt"/>
                <a:cs typeface="Calibri Light"/>
              </a:rPr>
              <a:t>Research &amp; Citizen Insight</a:t>
            </a:r>
            <a:endParaRPr lang="en-US" sz="3600" dirty="0"/>
          </a:p>
          <a:p>
            <a:endParaRPr lang="en-US" dirty="0"/>
          </a:p>
        </p:txBody>
      </p:sp>
      <p:sp>
        <p:nvSpPr>
          <p:cNvPr id="5" name="Title 4">
            <a:extLst>
              <a:ext uri="{FF2B5EF4-FFF2-40B4-BE49-F238E27FC236}">
                <a16:creationId xmlns:a16="http://schemas.microsoft.com/office/drawing/2014/main" id="{6102917A-C2FD-1995-B80E-1385652B5B37}"/>
              </a:ext>
            </a:extLst>
          </p:cNvPr>
          <p:cNvSpPr>
            <a:spLocks noGrp="1"/>
          </p:cNvSpPr>
          <p:nvPr>
            <p:ph type="ctrTitle"/>
          </p:nvPr>
        </p:nvSpPr>
        <p:spPr>
          <a:xfrm>
            <a:off x="540000" y="1338673"/>
            <a:ext cx="11375169" cy="1620000"/>
          </a:xfrm>
        </p:spPr>
        <p:txBody>
          <a:bodyPr/>
          <a:lstStyle/>
          <a:p>
            <a:r>
              <a:rPr lang="en-US" dirty="0">
                <a:cs typeface="Calibri"/>
              </a:rPr>
              <a:t>How to make a </a:t>
            </a:r>
            <a:br>
              <a:rPr lang="en-US" dirty="0">
                <a:cs typeface="Calibri"/>
              </a:rPr>
            </a:br>
            <a:r>
              <a:rPr lang="en-US" dirty="0">
                <a:cs typeface="Calibri"/>
              </a:rPr>
              <a:t>Logic Model/Theory of Change</a:t>
            </a:r>
            <a:br>
              <a:rPr lang="en-US" dirty="0">
                <a:cs typeface="Calibri"/>
              </a:rPr>
            </a:br>
            <a:endParaRPr lang="en-US" sz="4800" dirty="0">
              <a:cs typeface="Calibri"/>
            </a:endParaRPr>
          </a:p>
        </p:txBody>
      </p:sp>
    </p:spTree>
    <p:extLst>
      <p:ext uri="{BB962C8B-B14F-4D97-AF65-F5344CB8AC3E}">
        <p14:creationId xmlns:p14="http://schemas.microsoft.com/office/powerpoint/2010/main" val="2259170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383A1A-0093-A98D-1783-33743636636E}"/>
              </a:ext>
            </a:extLst>
          </p:cNvPr>
          <p:cNvSpPr>
            <a:spLocks noGrp="1"/>
          </p:cNvSpPr>
          <p:nvPr>
            <p:ph type="sldNum" sz="quarter" idx="4"/>
          </p:nvPr>
        </p:nvSpPr>
        <p:spPr/>
        <p:txBody>
          <a:bodyPr/>
          <a:lstStyle/>
          <a:p>
            <a:r>
              <a:rPr lang="en-GB"/>
              <a:t>|   </a:t>
            </a:r>
            <a:fld id="{5898CC38-F149-5B45-A1B4-290B41364A0C}" type="slidenum">
              <a:rPr lang="en-GB" smtClean="0"/>
              <a:pPr/>
              <a:t>10</a:t>
            </a:fld>
            <a:endParaRPr lang="en-GB"/>
          </a:p>
        </p:txBody>
      </p:sp>
      <p:sp>
        <p:nvSpPr>
          <p:cNvPr id="5" name="Title 1">
            <a:extLst>
              <a:ext uri="{FF2B5EF4-FFF2-40B4-BE49-F238E27FC236}">
                <a16:creationId xmlns:a16="http://schemas.microsoft.com/office/drawing/2014/main" id="{B24A1D78-C8E0-E568-7F21-AB0DF381E94C}"/>
              </a:ext>
            </a:extLst>
          </p:cNvPr>
          <p:cNvSpPr>
            <a:spLocks noGrp="1"/>
          </p:cNvSpPr>
          <p:nvPr>
            <p:ph type="title"/>
          </p:nvPr>
        </p:nvSpPr>
        <p:spPr>
          <a:xfrm>
            <a:off x="399640" y="339945"/>
            <a:ext cx="10884876" cy="1065091"/>
          </a:xfrm>
        </p:spPr>
        <p:txBody>
          <a:bodyPr/>
          <a:lstStyle/>
          <a:p>
            <a:r>
              <a:rPr lang="en-GB" sz="3200" dirty="0">
                <a:solidFill>
                  <a:srgbClr val="FF0000"/>
                </a:solidFill>
              </a:rPr>
              <a:t>Exercise: </a:t>
            </a:r>
            <a:br>
              <a:rPr lang="en-GB" sz="3200" dirty="0">
                <a:solidFill>
                  <a:srgbClr val="FF0000"/>
                </a:solidFill>
              </a:rPr>
            </a:br>
            <a:r>
              <a:rPr lang="en-US" sz="3200" dirty="0">
                <a:solidFill>
                  <a:srgbClr val="002060"/>
                </a:solidFill>
              </a:rPr>
              <a:t>On each post it note, write down what your project will do and what types of change it intends to make to people’s lives.</a:t>
            </a:r>
            <a:br>
              <a:rPr lang="en-US" sz="3200" dirty="0">
                <a:solidFill>
                  <a:srgbClr val="002060"/>
                </a:solidFill>
              </a:rPr>
            </a:br>
            <a:endParaRPr lang="en-US" sz="3200" dirty="0">
              <a:solidFill>
                <a:srgbClr val="002060"/>
              </a:solidFill>
            </a:endParaRPr>
          </a:p>
        </p:txBody>
      </p:sp>
      <p:sp>
        <p:nvSpPr>
          <p:cNvPr id="6" name="Rectangle 5">
            <a:extLst>
              <a:ext uri="{FF2B5EF4-FFF2-40B4-BE49-F238E27FC236}">
                <a16:creationId xmlns:a16="http://schemas.microsoft.com/office/drawing/2014/main" id="{0A4DDBA1-ACB7-7058-B911-F51874BE32D5}"/>
              </a:ext>
            </a:extLst>
          </p:cNvPr>
          <p:cNvSpPr/>
          <p:nvPr/>
        </p:nvSpPr>
        <p:spPr>
          <a:xfrm>
            <a:off x="1158240" y="2407920"/>
            <a:ext cx="1544320" cy="1513840"/>
          </a:xfrm>
          <a:prstGeom prst="rect">
            <a:avLst/>
          </a:prstGeom>
          <a:solidFill>
            <a:srgbClr val="C3D3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501E8D2-4B14-71F8-A517-995F13A441DE}"/>
              </a:ext>
            </a:extLst>
          </p:cNvPr>
          <p:cNvSpPr/>
          <p:nvPr/>
        </p:nvSpPr>
        <p:spPr>
          <a:xfrm>
            <a:off x="1371600" y="2514600"/>
            <a:ext cx="1544320" cy="1513840"/>
          </a:xfrm>
          <a:prstGeom prst="rect">
            <a:avLst/>
          </a:prstGeom>
          <a:solidFill>
            <a:srgbClr val="C3D3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3B51DE5-B75E-2A51-7EB7-9DE8015BD4A7}"/>
              </a:ext>
            </a:extLst>
          </p:cNvPr>
          <p:cNvSpPr/>
          <p:nvPr/>
        </p:nvSpPr>
        <p:spPr>
          <a:xfrm>
            <a:off x="1524000" y="2667000"/>
            <a:ext cx="1544320" cy="1513840"/>
          </a:xfrm>
          <a:prstGeom prst="rect">
            <a:avLst/>
          </a:prstGeom>
          <a:solidFill>
            <a:srgbClr val="C3D3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C9CC5B9-4A7D-4C6B-7110-1CC7CEAFA4DA}"/>
              </a:ext>
            </a:extLst>
          </p:cNvPr>
          <p:cNvSpPr/>
          <p:nvPr/>
        </p:nvSpPr>
        <p:spPr>
          <a:xfrm>
            <a:off x="1676400" y="2819400"/>
            <a:ext cx="1544320" cy="1513840"/>
          </a:xfrm>
          <a:prstGeom prst="rect">
            <a:avLst/>
          </a:prstGeom>
          <a:solidFill>
            <a:srgbClr val="C3D3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02F0BE0-D036-3A01-6340-B917FEBA14E9}"/>
              </a:ext>
            </a:extLst>
          </p:cNvPr>
          <p:cNvSpPr/>
          <p:nvPr/>
        </p:nvSpPr>
        <p:spPr>
          <a:xfrm>
            <a:off x="1828800" y="2971800"/>
            <a:ext cx="1544320" cy="1513840"/>
          </a:xfrm>
          <a:prstGeom prst="rect">
            <a:avLst/>
          </a:prstGeom>
          <a:solidFill>
            <a:srgbClr val="C3D3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B06F43D-75D6-B375-4921-EABBD4772DEB}"/>
              </a:ext>
            </a:extLst>
          </p:cNvPr>
          <p:cNvSpPr/>
          <p:nvPr/>
        </p:nvSpPr>
        <p:spPr>
          <a:xfrm>
            <a:off x="1981200" y="3124200"/>
            <a:ext cx="1544320" cy="1513840"/>
          </a:xfrm>
          <a:prstGeom prst="rect">
            <a:avLst/>
          </a:prstGeom>
          <a:solidFill>
            <a:srgbClr val="C3D3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AAE0540-7785-1F1E-4303-69B023D99141}"/>
              </a:ext>
            </a:extLst>
          </p:cNvPr>
          <p:cNvSpPr/>
          <p:nvPr/>
        </p:nvSpPr>
        <p:spPr>
          <a:xfrm>
            <a:off x="2133600" y="3276600"/>
            <a:ext cx="1544320" cy="1513840"/>
          </a:xfrm>
          <a:prstGeom prst="rect">
            <a:avLst/>
          </a:prstGeom>
          <a:solidFill>
            <a:srgbClr val="C3D3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4864AA4-EE46-A889-DFB3-3EF909CEE8C8}"/>
              </a:ext>
            </a:extLst>
          </p:cNvPr>
          <p:cNvSpPr/>
          <p:nvPr/>
        </p:nvSpPr>
        <p:spPr>
          <a:xfrm>
            <a:off x="2286000" y="3429000"/>
            <a:ext cx="1544320" cy="1513840"/>
          </a:xfrm>
          <a:prstGeom prst="rect">
            <a:avLst/>
          </a:prstGeom>
          <a:solidFill>
            <a:srgbClr val="C3D3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CF267E3-B15D-0A0B-D038-65E2BBF95210}"/>
              </a:ext>
            </a:extLst>
          </p:cNvPr>
          <p:cNvSpPr/>
          <p:nvPr/>
        </p:nvSpPr>
        <p:spPr>
          <a:xfrm>
            <a:off x="2438400" y="3581400"/>
            <a:ext cx="1544320" cy="1513840"/>
          </a:xfrm>
          <a:prstGeom prst="rect">
            <a:avLst/>
          </a:prstGeom>
          <a:solidFill>
            <a:srgbClr val="C3D3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1312683-45A0-4043-CAA4-61C7829A7A4B}"/>
              </a:ext>
            </a:extLst>
          </p:cNvPr>
          <p:cNvSpPr/>
          <p:nvPr/>
        </p:nvSpPr>
        <p:spPr>
          <a:xfrm>
            <a:off x="2590800" y="3733800"/>
            <a:ext cx="1544320" cy="1513840"/>
          </a:xfrm>
          <a:prstGeom prst="rect">
            <a:avLst/>
          </a:prstGeom>
          <a:solidFill>
            <a:srgbClr val="C3D3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EF4557C-FDCA-DEA5-83A9-27836F8BBAA4}"/>
              </a:ext>
            </a:extLst>
          </p:cNvPr>
          <p:cNvSpPr/>
          <p:nvPr/>
        </p:nvSpPr>
        <p:spPr>
          <a:xfrm>
            <a:off x="2743200" y="3886200"/>
            <a:ext cx="1544320" cy="1513840"/>
          </a:xfrm>
          <a:prstGeom prst="rect">
            <a:avLst/>
          </a:prstGeom>
          <a:solidFill>
            <a:srgbClr val="C3D3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4392ABD-1910-69E7-77B6-6DFFC7DC588A}"/>
              </a:ext>
            </a:extLst>
          </p:cNvPr>
          <p:cNvSpPr/>
          <p:nvPr/>
        </p:nvSpPr>
        <p:spPr>
          <a:xfrm>
            <a:off x="2895600" y="4038600"/>
            <a:ext cx="1544320" cy="1513840"/>
          </a:xfrm>
          <a:prstGeom prst="rect">
            <a:avLst/>
          </a:prstGeom>
          <a:solidFill>
            <a:srgbClr val="C3D3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0383999-4097-76C2-3E63-2786C8FD04BD}"/>
              </a:ext>
            </a:extLst>
          </p:cNvPr>
          <p:cNvSpPr/>
          <p:nvPr/>
        </p:nvSpPr>
        <p:spPr>
          <a:xfrm>
            <a:off x="3048000" y="4191000"/>
            <a:ext cx="1544320" cy="1513840"/>
          </a:xfrm>
          <a:prstGeom prst="rect">
            <a:avLst/>
          </a:prstGeom>
          <a:solidFill>
            <a:srgbClr val="C3D3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72A8912-F183-EB36-A0F0-7D8FC70EAE90}"/>
              </a:ext>
            </a:extLst>
          </p:cNvPr>
          <p:cNvSpPr/>
          <p:nvPr/>
        </p:nvSpPr>
        <p:spPr>
          <a:xfrm>
            <a:off x="3200400" y="4343400"/>
            <a:ext cx="1544320" cy="1513840"/>
          </a:xfrm>
          <a:prstGeom prst="rect">
            <a:avLst/>
          </a:prstGeom>
          <a:solidFill>
            <a:srgbClr val="C3D3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A0E36BD-CE4B-13D0-561C-57EB7AFC537F}"/>
              </a:ext>
            </a:extLst>
          </p:cNvPr>
          <p:cNvSpPr/>
          <p:nvPr/>
        </p:nvSpPr>
        <p:spPr>
          <a:xfrm>
            <a:off x="3352800" y="4495800"/>
            <a:ext cx="1544320" cy="1513840"/>
          </a:xfrm>
          <a:prstGeom prst="rect">
            <a:avLst/>
          </a:prstGeom>
          <a:solidFill>
            <a:srgbClr val="C3D3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AB214968-9A28-025C-52D4-03BE8063C97E}"/>
              </a:ext>
            </a:extLst>
          </p:cNvPr>
          <p:cNvSpPr/>
          <p:nvPr/>
        </p:nvSpPr>
        <p:spPr>
          <a:xfrm>
            <a:off x="3505200" y="4648200"/>
            <a:ext cx="1544320" cy="1513840"/>
          </a:xfrm>
          <a:prstGeom prst="rect">
            <a:avLst/>
          </a:prstGeom>
          <a:solidFill>
            <a:srgbClr val="C3D3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E3F4E992-0BE1-57CF-FD8C-EEA1E05D3D8C}"/>
              </a:ext>
            </a:extLst>
          </p:cNvPr>
          <p:cNvGrpSpPr/>
          <p:nvPr/>
        </p:nvGrpSpPr>
        <p:grpSpPr>
          <a:xfrm>
            <a:off x="11284516" y="193696"/>
            <a:ext cx="723734" cy="625454"/>
            <a:chOff x="11284516" y="193696"/>
            <a:chExt cx="723734" cy="625454"/>
          </a:xfrm>
        </p:grpSpPr>
        <p:sp>
          <p:nvSpPr>
            <p:cNvPr id="25" name="Teardrop 24">
              <a:extLst>
                <a:ext uri="{FF2B5EF4-FFF2-40B4-BE49-F238E27FC236}">
                  <a16:creationId xmlns:a16="http://schemas.microsoft.com/office/drawing/2014/main" id="{1BFB930C-8845-A6C2-8567-CD69B0F47680}"/>
                </a:ext>
              </a:extLst>
            </p:cNvPr>
            <p:cNvSpPr/>
            <p:nvPr/>
          </p:nvSpPr>
          <p:spPr>
            <a:xfrm>
              <a:off x="11284516" y="193696"/>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descr="Questions">
              <a:extLst>
                <a:ext uri="{FF2B5EF4-FFF2-40B4-BE49-F238E27FC236}">
                  <a16:creationId xmlns:a16="http://schemas.microsoft.com/office/drawing/2014/main" id="{99CA84BA-6039-FFE8-5DD0-426047DB2B46}"/>
                </a:ext>
              </a:extLst>
            </p:cNvPr>
            <p:cNvSpPr/>
            <p:nvPr/>
          </p:nvSpPr>
          <p:spPr>
            <a:xfrm>
              <a:off x="11360011" y="216026"/>
              <a:ext cx="573730" cy="56956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grpSp>
    </p:spTree>
    <p:extLst>
      <p:ext uri="{BB962C8B-B14F-4D97-AF65-F5344CB8AC3E}">
        <p14:creationId xmlns:p14="http://schemas.microsoft.com/office/powerpoint/2010/main" val="356217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383A1A-0093-A98D-1783-33743636636E}"/>
              </a:ext>
            </a:extLst>
          </p:cNvPr>
          <p:cNvSpPr>
            <a:spLocks noGrp="1"/>
          </p:cNvSpPr>
          <p:nvPr>
            <p:ph type="sldNum" sz="quarter" idx="4"/>
          </p:nvPr>
        </p:nvSpPr>
        <p:spPr/>
        <p:txBody>
          <a:bodyPr/>
          <a:lstStyle/>
          <a:p>
            <a:r>
              <a:rPr lang="en-GB"/>
              <a:t>|   </a:t>
            </a:r>
            <a:fld id="{5898CC38-F149-5B45-A1B4-290B41364A0C}" type="slidenum">
              <a:rPr lang="en-GB" smtClean="0"/>
              <a:pPr/>
              <a:t>11</a:t>
            </a:fld>
            <a:endParaRPr lang="en-GB"/>
          </a:p>
        </p:txBody>
      </p:sp>
      <p:sp>
        <p:nvSpPr>
          <p:cNvPr id="8" name="Title 1">
            <a:extLst>
              <a:ext uri="{FF2B5EF4-FFF2-40B4-BE49-F238E27FC236}">
                <a16:creationId xmlns:a16="http://schemas.microsoft.com/office/drawing/2014/main" id="{1734EEAE-0371-A28E-86D7-DFCE140605F8}"/>
              </a:ext>
            </a:extLst>
          </p:cNvPr>
          <p:cNvSpPr>
            <a:spLocks noGrp="1"/>
          </p:cNvSpPr>
          <p:nvPr>
            <p:ph type="title"/>
          </p:nvPr>
        </p:nvSpPr>
        <p:spPr>
          <a:xfrm>
            <a:off x="399640" y="339945"/>
            <a:ext cx="10884876" cy="1065091"/>
          </a:xfrm>
        </p:spPr>
        <p:txBody>
          <a:bodyPr/>
          <a:lstStyle/>
          <a:p>
            <a:r>
              <a:rPr lang="en-US" sz="3200" dirty="0">
                <a:solidFill>
                  <a:srgbClr val="002060"/>
                </a:solidFill>
              </a:rPr>
              <a:t>Now sort out each post it note, into:</a:t>
            </a:r>
            <a:br>
              <a:rPr lang="en-US" sz="3200" dirty="0">
                <a:solidFill>
                  <a:srgbClr val="002060"/>
                </a:solidFill>
              </a:rPr>
            </a:br>
            <a:br>
              <a:rPr lang="en-US" sz="3200" dirty="0">
                <a:solidFill>
                  <a:srgbClr val="002060"/>
                </a:solidFill>
              </a:rPr>
            </a:br>
            <a:r>
              <a:rPr lang="en-US" sz="3200" dirty="0">
                <a:solidFill>
                  <a:srgbClr val="002060"/>
                </a:solidFill>
              </a:rPr>
              <a:t>1) Things the project staff will provide or offer or do.</a:t>
            </a:r>
            <a:br>
              <a:rPr lang="en-US" sz="3200" dirty="0">
                <a:solidFill>
                  <a:srgbClr val="002060"/>
                </a:solidFill>
              </a:rPr>
            </a:br>
            <a:br>
              <a:rPr lang="en-US" sz="3200" dirty="0">
                <a:solidFill>
                  <a:srgbClr val="002060"/>
                </a:solidFill>
              </a:rPr>
            </a:br>
            <a:r>
              <a:rPr lang="en-US" sz="3200" dirty="0">
                <a:solidFill>
                  <a:srgbClr val="002060"/>
                </a:solidFill>
              </a:rPr>
              <a:t>2) Objectives about reaching or engaging residents.</a:t>
            </a:r>
            <a:br>
              <a:rPr lang="en-US" sz="3200" dirty="0">
                <a:solidFill>
                  <a:srgbClr val="002060"/>
                </a:solidFill>
              </a:rPr>
            </a:br>
            <a:br>
              <a:rPr lang="en-US" sz="3200" dirty="0">
                <a:solidFill>
                  <a:srgbClr val="002060"/>
                </a:solidFill>
              </a:rPr>
            </a:br>
            <a:r>
              <a:rPr lang="en-US" sz="3200" dirty="0">
                <a:solidFill>
                  <a:srgbClr val="002060"/>
                </a:solidFill>
              </a:rPr>
              <a:t>3) Outcomes or impact, which relate to the change you will make to residents’ lives.</a:t>
            </a:r>
            <a:br>
              <a:rPr lang="en-US" sz="3200" dirty="0">
                <a:solidFill>
                  <a:srgbClr val="002060"/>
                </a:solidFill>
              </a:rPr>
            </a:br>
            <a:br>
              <a:rPr lang="en-US" sz="3200" dirty="0">
                <a:solidFill>
                  <a:srgbClr val="002060"/>
                </a:solidFill>
              </a:rPr>
            </a:br>
            <a:endParaRPr lang="en-US" sz="3200" dirty="0">
              <a:solidFill>
                <a:srgbClr val="002060"/>
              </a:solidFill>
            </a:endParaRPr>
          </a:p>
        </p:txBody>
      </p:sp>
      <p:grpSp>
        <p:nvGrpSpPr>
          <p:cNvPr id="10" name="Group 9">
            <a:extLst>
              <a:ext uri="{FF2B5EF4-FFF2-40B4-BE49-F238E27FC236}">
                <a16:creationId xmlns:a16="http://schemas.microsoft.com/office/drawing/2014/main" id="{A32C9290-8F08-7A58-287B-C1B37CBE3D1F}"/>
              </a:ext>
            </a:extLst>
          </p:cNvPr>
          <p:cNvGrpSpPr/>
          <p:nvPr/>
        </p:nvGrpSpPr>
        <p:grpSpPr>
          <a:xfrm>
            <a:off x="11284516" y="193696"/>
            <a:ext cx="723734" cy="625454"/>
            <a:chOff x="11284516" y="193696"/>
            <a:chExt cx="723734" cy="625454"/>
          </a:xfrm>
        </p:grpSpPr>
        <p:sp>
          <p:nvSpPr>
            <p:cNvPr id="27" name="Teardrop 26">
              <a:extLst>
                <a:ext uri="{FF2B5EF4-FFF2-40B4-BE49-F238E27FC236}">
                  <a16:creationId xmlns:a16="http://schemas.microsoft.com/office/drawing/2014/main" id="{85BB0972-6093-B52C-0819-1AB2639D6BE4}"/>
                </a:ext>
              </a:extLst>
            </p:cNvPr>
            <p:cNvSpPr/>
            <p:nvPr/>
          </p:nvSpPr>
          <p:spPr>
            <a:xfrm>
              <a:off x="11284516" y="193696"/>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descr="Questions">
              <a:extLst>
                <a:ext uri="{FF2B5EF4-FFF2-40B4-BE49-F238E27FC236}">
                  <a16:creationId xmlns:a16="http://schemas.microsoft.com/office/drawing/2014/main" id="{90643788-283D-1537-9334-99EE53B92696}"/>
                </a:ext>
              </a:extLst>
            </p:cNvPr>
            <p:cNvSpPr/>
            <p:nvPr/>
          </p:nvSpPr>
          <p:spPr>
            <a:xfrm>
              <a:off x="11360011" y="216026"/>
              <a:ext cx="573730" cy="56956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grpSp>
    </p:spTree>
    <p:extLst>
      <p:ext uri="{BB962C8B-B14F-4D97-AF65-F5344CB8AC3E}">
        <p14:creationId xmlns:p14="http://schemas.microsoft.com/office/powerpoint/2010/main" val="2098172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383A1A-0093-A98D-1783-33743636636E}"/>
              </a:ext>
            </a:extLst>
          </p:cNvPr>
          <p:cNvSpPr>
            <a:spLocks noGrp="1"/>
          </p:cNvSpPr>
          <p:nvPr>
            <p:ph type="sldNum" sz="quarter" idx="4"/>
          </p:nvPr>
        </p:nvSpPr>
        <p:spPr/>
        <p:txBody>
          <a:bodyPr/>
          <a:lstStyle/>
          <a:p>
            <a:r>
              <a:rPr lang="en-GB" dirty="0"/>
              <a:t>|   </a:t>
            </a:r>
            <a:fld id="{5898CC38-F149-5B45-A1B4-290B41364A0C}" type="slidenum">
              <a:rPr lang="en-GB" smtClean="0"/>
              <a:pPr/>
              <a:t>12</a:t>
            </a:fld>
            <a:endParaRPr lang="en-GB" dirty="0"/>
          </a:p>
        </p:txBody>
      </p:sp>
      <p:sp>
        <p:nvSpPr>
          <p:cNvPr id="11" name="Rectangle: Rounded Corners 2">
            <a:extLst>
              <a:ext uri="{FF2B5EF4-FFF2-40B4-BE49-F238E27FC236}">
                <a16:creationId xmlns:a16="http://schemas.microsoft.com/office/drawing/2014/main" id="{96BCFDAC-CA7B-6AD9-2745-7B5F699263CB}"/>
              </a:ext>
            </a:extLst>
          </p:cNvPr>
          <p:cNvSpPr/>
          <p:nvPr/>
        </p:nvSpPr>
        <p:spPr>
          <a:xfrm>
            <a:off x="276047" y="486629"/>
            <a:ext cx="3559802" cy="709240"/>
          </a:xfrm>
          <a:custGeom>
            <a:avLst/>
            <a:gdLst>
              <a:gd name="connsiteX0" fmla="*/ 0 w 3135650"/>
              <a:gd name="connsiteY0" fmla="*/ 114302 h 685800"/>
              <a:gd name="connsiteX1" fmla="*/ 114302 w 3135650"/>
              <a:gd name="connsiteY1" fmla="*/ 0 h 685800"/>
              <a:gd name="connsiteX2" fmla="*/ 3021348 w 3135650"/>
              <a:gd name="connsiteY2" fmla="*/ 0 h 685800"/>
              <a:gd name="connsiteX3" fmla="*/ 3135650 w 3135650"/>
              <a:gd name="connsiteY3" fmla="*/ 114302 h 685800"/>
              <a:gd name="connsiteX4" fmla="*/ 3135650 w 3135650"/>
              <a:gd name="connsiteY4" fmla="*/ 571498 h 685800"/>
              <a:gd name="connsiteX5" fmla="*/ 3021348 w 3135650"/>
              <a:gd name="connsiteY5" fmla="*/ 685800 h 685800"/>
              <a:gd name="connsiteX6" fmla="*/ 114302 w 3135650"/>
              <a:gd name="connsiteY6" fmla="*/ 685800 h 685800"/>
              <a:gd name="connsiteX7" fmla="*/ 0 w 3135650"/>
              <a:gd name="connsiteY7" fmla="*/ 571498 h 685800"/>
              <a:gd name="connsiteX8" fmla="*/ 0 w 3135650"/>
              <a:gd name="connsiteY8" fmla="*/ 114302 h 685800"/>
              <a:gd name="connsiteX0" fmla="*/ 0 w 3154723"/>
              <a:gd name="connsiteY0" fmla="*/ 114302 h 685800"/>
              <a:gd name="connsiteX1" fmla="*/ 114302 w 3154723"/>
              <a:gd name="connsiteY1" fmla="*/ 0 h 685800"/>
              <a:gd name="connsiteX2" fmla="*/ 3122948 w 3154723"/>
              <a:gd name="connsiteY2" fmla="*/ 0 h 685800"/>
              <a:gd name="connsiteX3" fmla="*/ 3135650 w 3154723"/>
              <a:gd name="connsiteY3" fmla="*/ 114302 h 685800"/>
              <a:gd name="connsiteX4" fmla="*/ 3135650 w 3154723"/>
              <a:gd name="connsiteY4" fmla="*/ 571498 h 685800"/>
              <a:gd name="connsiteX5" fmla="*/ 3021348 w 3154723"/>
              <a:gd name="connsiteY5" fmla="*/ 685800 h 685800"/>
              <a:gd name="connsiteX6" fmla="*/ 114302 w 3154723"/>
              <a:gd name="connsiteY6" fmla="*/ 685800 h 685800"/>
              <a:gd name="connsiteX7" fmla="*/ 0 w 3154723"/>
              <a:gd name="connsiteY7" fmla="*/ 571498 h 685800"/>
              <a:gd name="connsiteX8" fmla="*/ 0 w 3154723"/>
              <a:gd name="connsiteY8" fmla="*/ 114302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4723" h="685800">
                <a:moveTo>
                  <a:pt x="0" y="114302"/>
                </a:moveTo>
                <a:cubicBezTo>
                  <a:pt x="0" y="51175"/>
                  <a:pt x="51175" y="0"/>
                  <a:pt x="114302" y="0"/>
                </a:cubicBezTo>
                <a:lnTo>
                  <a:pt x="3122948" y="0"/>
                </a:lnTo>
                <a:cubicBezTo>
                  <a:pt x="3186075" y="0"/>
                  <a:pt x="3135650" y="51175"/>
                  <a:pt x="3135650" y="114302"/>
                </a:cubicBezTo>
                <a:lnTo>
                  <a:pt x="3135650" y="571498"/>
                </a:lnTo>
                <a:cubicBezTo>
                  <a:pt x="3135650" y="634625"/>
                  <a:pt x="3084475" y="685800"/>
                  <a:pt x="3021348" y="685800"/>
                </a:cubicBezTo>
                <a:lnTo>
                  <a:pt x="114302" y="685800"/>
                </a:lnTo>
                <a:cubicBezTo>
                  <a:pt x="51175" y="685800"/>
                  <a:pt x="0" y="634625"/>
                  <a:pt x="0" y="571498"/>
                </a:cubicBezTo>
                <a:lnTo>
                  <a:pt x="0" y="114302"/>
                </a:lnTo>
                <a:close/>
              </a:path>
            </a:pathLst>
          </a:cu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Things your project is doing</a:t>
            </a:r>
          </a:p>
        </p:txBody>
      </p:sp>
      <p:sp>
        <p:nvSpPr>
          <p:cNvPr id="12" name="Rectangle: Rounded Corners 6">
            <a:extLst>
              <a:ext uri="{FF2B5EF4-FFF2-40B4-BE49-F238E27FC236}">
                <a16:creationId xmlns:a16="http://schemas.microsoft.com/office/drawing/2014/main" id="{D972A1AC-59D1-F453-73E8-F0FFF2EADAD3}"/>
              </a:ext>
            </a:extLst>
          </p:cNvPr>
          <p:cNvSpPr/>
          <p:nvPr/>
        </p:nvSpPr>
        <p:spPr>
          <a:xfrm>
            <a:off x="4066588" y="486629"/>
            <a:ext cx="3196608" cy="709240"/>
          </a:xfrm>
          <a:custGeom>
            <a:avLst/>
            <a:gdLst>
              <a:gd name="connsiteX0" fmla="*/ 0 w 3135650"/>
              <a:gd name="connsiteY0" fmla="*/ 114302 h 685800"/>
              <a:gd name="connsiteX1" fmla="*/ 114302 w 3135650"/>
              <a:gd name="connsiteY1" fmla="*/ 0 h 685800"/>
              <a:gd name="connsiteX2" fmla="*/ 3021348 w 3135650"/>
              <a:gd name="connsiteY2" fmla="*/ 0 h 685800"/>
              <a:gd name="connsiteX3" fmla="*/ 3135650 w 3135650"/>
              <a:gd name="connsiteY3" fmla="*/ 114302 h 685800"/>
              <a:gd name="connsiteX4" fmla="*/ 3135650 w 3135650"/>
              <a:gd name="connsiteY4" fmla="*/ 571498 h 685800"/>
              <a:gd name="connsiteX5" fmla="*/ 3021348 w 3135650"/>
              <a:gd name="connsiteY5" fmla="*/ 685800 h 685800"/>
              <a:gd name="connsiteX6" fmla="*/ 114302 w 3135650"/>
              <a:gd name="connsiteY6" fmla="*/ 685800 h 685800"/>
              <a:gd name="connsiteX7" fmla="*/ 0 w 3135650"/>
              <a:gd name="connsiteY7" fmla="*/ 571498 h 685800"/>
              <a:gd name="connsiteX8" fmla="*/ 0 w 3135650"/>
              <a:gd name="connsiteY8" fmla="*/ 114302 h 685800"/>
              <a:gd name="connsiteX0" fmla="*/ 0 w 3169477"/>
              <a:gd name="connsiteY0" fmla="*/ 114302 h 685800"/>
              <a:gd name="connsiteX1" fmla="*/ 114302 w 3169477"/>
              <a:gd name="connsiteY1" fmla="*/ 0 h 685800"/>
              <a:gd name="connsiteX2" fmla="*/ 3143268 w 3169477"/>
              <a:gd name="connsiteY2" fmla="*/ 10160 h 685800"/>
              <a:gd name="connsiteX3" fmla="*/ 3135650 w 3169477"/>
              <a:gd name="connsiteY3" fmla="*/ 114302 h 685800"/>
              <a:gd name="connsiteX4" fmla="*/ 3135650 w 3169477"/>
              <a:gd name="connsiteY4" fmla="*/ 571498 h 685800"/>
              <a:gd name="connsiteX5" fmla="*/ 3021348 w 3169477"/>
              <a:gd name="connsiteY5" fmla="*/ 685800 h 685800"/>
              <a:gd name="connsiteX6" fmla="*/ 114302 w 3169477"/>
              <a:gd name="connsiteY6" fmla="*/ 685800 h 685800"/>
              <a:gd name="connsiteX7" fmla="*/ 0 w 3169477"/>
              <a:gd name="connsiteY7" fmla="*/ 571498 h 685800"/>
              <a:gd name="connsiteX8" fmla="*/ 0 w 3169477"/>
              <a:gd name="connsiteY8" fmla="*/ 114302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9477" h="685800">
                <a:moveTo>
                  <a:pt x="0" y="114302"/>
                </a:moveTo>
                <a:cubicBezTo>
                  <a:pt x="0" y="51175"/>
                  <a:pt x="51175" y="0"/>
                  <a:pt x="114302" y="0"/>
                </a:cubicBezTo>
                <a:lnTo>
                  <a:pt x="3143268" y="10160"/>
                </a:lnTo>
                <a:cubicBezTo>
                  <a:pt x="3206395" y="10160"/>
                  <a:pt x="3135650" y="51175"/>
                  <a:pt x="3135650" y="114302"/>
                </a:cubicBezTo>
                <a:lnTo>
                  <a:pt x="3135650" y="571498"/>
                </a:lnTo>
                <a:cubicBezTo>
                  <a:pt x="3135650" y="634625"/>
                  <a:pt x="3084475" y="685800"/>
                  <a:pt x="3021348" y="685800"/>
                </a:cubicBezTo>
                <a:lnTo>
                  <a:pt x="114302" y="685800"/>
                </a:lnTo>
                <a:cubicBezTo>
                  <a:pt x="51175" y="685800"/>
                  <a:pt x="0" y="634625"/>
                  <a:pt x="0" y="571498"/>
                </a:cubicBezTo>
                <a:lnTo>
                  <a:pt x="0" y="114302"/>
                </a:lnTo>
                <a:close/>
              </a:path>
            </a:pathLst>
          </a:cu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Reach and Engagement</a:t>
            </a:r>
          </a:p>
        </p:txBody>
      </p:sp>
      <p:sp>
        <p:nvSpPr>
          <p:cNvPr id="13" name="Rectangle: Rounded Corners 7">
            <a:extLst>
              <a:ext uri="{FF2B5EF4-FFF2-40B4-BE49-F238E27FC236}">
                <a16:creationId xmlns:a16="http://schemas.microsoft.com/office/drawing/2014/main" id="{9F2B1DDF-DCDB-393E-2C17-37D7685E919A}"/>
              </a:ext>
            </a:extLst>
          </p:cNvPr>
          <p:cNvSpPr/>
          <p:nvPr/>
        </p:nvSpPr>
        <p:spPr>
          <a:xfrm>
            <a:off x="7434499" y="486629"/>
            <a:ext cx="4494733" cy="709240"/>
          </a:xfrm>
          <a:custGeom>
            <a:avLst/>
            <a:gdLst>
              <a:gd name="connsiteX0" fmla="*/ 0 w 3135650"/>
              <a:gd name="connsiteY0" fmla="*/ 114302 h 685800"/>
              <a:gd name="connsiteX1" fmla="*/ 114302 w 3135650"/>
              <a:gd name="connsiteY1" fmla="*/ 0 h 685800"/>
              <a:gd name="connsiteX2" fmla="*/ 3021348 w 3135650"/>
              <a:gd name="connsiteY2" fmla="*/ 0 h 685800"/>
              <a:gd name="connsiteX3" fmla="*/ 3135650 w 3135650"/>
              <a:gd name="connsiteY3" fmla="*/ 114302 h 685800"/>
              <a:gd name="connsiteX4" fmla="*/ 3135650 w 3135650"/>
              <a:gd name="connsiteY4" fmla="*/ 571498 h 685800"/>
              <a:gd name="connsiteX5" fmla="*/ 3021348 w 3135650"/>
              <a:gd name="connsiteY5" fmla="*/ 685800 h 685800"/>
              <a:gd name="connsiteX6" fmla="*/ 114302 w 3135650"/>
              <a:gd name="connsiteY6" fmla="*/ 685800 h 685800"/>
              <a:gd name="connsiteX7" fmla="*/ 0 w 3135650"/>
              <a:gd name="connsiteY7" fmla="*/ 571498 h 685800"/>
              <a:gd name="connsiteX8" fmla="*/ 0 w 3135650"/>
              <a:gd name="connsiteY8" fmla="*/ 114302 h 685800"/>
              <a:gd name="connsiteX0" fmla="*/ 0 w 3154723"/>
              <a:gd name="connsiteY0" fmla="*/ 114302 h 685800"/>
              <a:gd name="connsiteX1" fmla="*/ 114302 w 3154723"/>
              <a:gd name="connsiteY1" fmla="*/ 0 h 685800"/>
              <a:gd name="connsiteX2" fmla="*/ 3122948 w 3154723"/>
              <a:gd name="connsiteY2" fmla="*/ 0 h 685800"/>
              <a:gd name="connsiteX3" fmla="*/ 3135650 w 3154723"/>
              <a:gd name="connsiteY3" fmla="*/ 114302 h 685800"/>
              <a:gd name="connsiteX4" fmla="*/ 3135650 w 3154723"/>
              <a:gd name="connsiteY4" fmla="*/ 571498 h 685800"/>
              <a:gd name="connsiteX5" fmla="*/ 3021348 w 3154723"/>
              <a:gd name="connsiteY5" fmla="*/ 685800 h 685800"/>
              <a:gd name="connsiteX6" fmla="*/ 114302 w 3154723"/>
              <a:gd name="connsiteY6" fmla="*/ 685800 h 685800"/>
              <a:gd name="connsiteX7" fmla="*/ 0 w 3154723"/>
              <a:gd name="connsiteY7" fmla="*/ 571498 h 685800"/>
              <a:gd name="connsiteX8" fmla="*/ 0 w 3154723"/>
              <a:gd name="connsiteY8" fmla="*/ 114302 h 685800"/>
              <a:gd name="connsiteX0" fmla="*/ 0 w 3194472"/>
              <a:gd name="connsiteY0" fmla="*/ 124462 h 695960"/>
              <a:gd name="connsiteX1" fmla="*/ 114302 w 3194472"/>
              <a:gd name="connsiteY1" fmla="*/ 10160 h 695960"/>
              <a:gd name="connsiteX2" fmla="*/ 3173748 w 3194472"/>
              <a:gd name="connsiteY2" fmla="*/ 0 h 695960"/>
              <a:gd name="connsiteX3" fmla="*/ 3135650 w 3194472"/>
              <a:gd name="connsiteY3" fmla="*/ 124462 h 695960"/>
              <a:gd name="connsiteX4" fmla="*/ 3135650 w 3194472"/>
              <a:gd name="connsiteY4" fmla="*/ 581658 h 695960"/>
              <a:gd name="connsiteX5" fmla="*/ 3021348 w 3194472"/>
              <a:gd name="connsiteY5" fmla="*/ 695960 h 695960"/>
              <a:gd name="connsiteX6" fmla="*/ 114302 w 3194472"/>
              <a:gd name="connsiteY6" fmla="*/ 695960 h 695960"/>
              <a:gd name="connsiteX7" fmla="*/ 0 w 3194472"/>
              <a:gd name="connsiteY7" fmla="*/ 581658 h 695960"/>
              <a:gd name="connsiteX8" fmla="*/ 0 w 3194472"/>
              <a:gd name="connsiteY8" fmla="*/ 124462 h 69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4472" h="695960">
                <a:moveTo>
                  <a:pt x="0" y="124462"/>
                </a:moveTo>
                <a:cubicBezTo>
                  <a:pt x="0" y="61335"/>
                  <a:pt x="51175" y="10160"/>
                  <a:pt x="114302" y="10160"/>
                </a:cubicBezTo>
                <a:lnTo>
                  <a:pt x="3173748" y="0"/>
                </a:lnTo>
                <a:cubicBezTo>
                  <a:pt x="3236875" y="0"/>
                  <a:pt x="3135650" y="61335"/>
                  <a:pt x="3135650" y="124462"/>
                </a:cubicBezTo>
                <a:lnTo>
                  <a:pt x="3135650" y="581658"/>
                </a:lnTo>
                <a:cubicBezTo>
                  <a:pt x="3135650" y="644785"/>
                  <a:pt x="3084475" y="695960"/>
                  <a:pt x="3021348" y="695960"/>
                </a:cubicBezTo>
                <a:lnTo>
                  <a:pt x="114302" y="695960"/>
                </a:lnTo>
                <a:cubicBezTo>
                  <a:pt x="51175" y="695960"/>
                  <a:pt x="0" y="644785"/>
                  <a:pt x="0" y="581658"/>
                </a:cubicBezTo>
                <a:lnTo>
                  <a:pt x="0" y="124462"/>
                </a:lnTo>
                <a:close/>
              </a:path>
            </a:pathLst>
          </a:cu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Outcomes or Impact</a:t>
            </a:r>
          </a:p>
        </p:txBody>
      </p:sp>
      <p:sp>
        <p:nvSpPr>
          <p:cNvPr id="14" name="Rectangle 13">
            <a:extLst>
              <a:ext uri="{FF2B5EF4-FFF2-40B4-BE49-F238E27FC236}">
                <a16:creationId xmlns:a16="http://schemas.microsoft.com/office/drawing/2014/main" id="{D9113917-7F5F-78B1-2A42-BBA7C62DFC00}"/>
              </a:ext>
            </a:extLst>
          </p:cNvPr>
          <p:cNvSpPr/>
          <p:nvPr/>
        </p:nvSpPr>
        <p:spPr>
          <a:xfrm>
            <a:off x="276047" y="1285463"/>
            <a:ext cx="3531318" cy="5141842"/>
          </a:xfrm>
          <a:prstGeom prst="rect">
            <a:avLst/>
          </a:prstGeom>
          <a:noFill/>
          <a:ln>
            <a:solidFill>
              <a:srgbClr val="004C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a:solidFill>
                <a:schemeClr val="tx1"/>
              </a:solidFill>
            </a:endParaRPr>
          </a:p>
        </p:txBody>
      </p:sp>
      <p:sp>
        <p:nvSpPr>
          <p:cNvPr id="15" name="Rectangle 14">
            <a:extLst>
              <a:ext uri="{FF2B5EF4-FFF2-40B4-BE49-F238E27FC236}">
                <a16:creationId xmlns:a16="http://schemas.microsoft.com/office/drawing/2014/main" id="{F680C328-1E23-45F3-989A-E376CC793186}"/>
              </a:ext>
            </a:extLst>
          </p:cNvPr>
          <p:cNvSpPr/>
          <p:nvPr/>
        </p:nvSpPr>
        <p:spPr>
          <a:xfrm>
            <a:off x="4038358" y="1285462"/>
            <a:ext cx="3196608" cy="5141843"/>
          </a:xfrm>
          <a:prstGeom prst="rect">
            <a:avLst/>
          </a:prstGeom>
          <a:noFill/>
          <a:ln>
            <a:solidFill>
              <a:srgbClr val="004C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0">
              <a:solidFill>
                <a:schemeClr val="tx1"/>
              </a:solidFill>
              <a:cs typeface="Calibri"/>
            </a:endParaRPr>
          </a:p>
        </p:txBody>
      </p:sp>
      <p:sp>
        <p:nvSpPr>
          <p:cNvPr id="16" name="Rectangle 15">
            <a:extLst>
              <a:ext uri="{FF2B5EF4-FFF2-40B4-BE49-F238E27FC236}">
                <a16:creationId xmlns:a16="http://schemas.microsoft.com/office/drawing/2014/main" id="{FCCB9B31-BE33-DC61-DC14-C9A6D4209C1C}"/>
              </a:ext>
            </a:extLst>
          </p:cNvPr>
          <p:cNvSpPr/>
          <p:nvPr/>
        </p:nvSpPr>
        <p:spPr>
          <a:xfrm>
            <a:off x="7416108" y="1288621"/>
            <a:ext cx="4494733" cy="5138788"/>
          </a:xfrm>
          <a:prstGeom prst="rect">
            <a:avLst/>
          </a:prstGeom>
          <a:noFill/>
          <a:ln>
            <a:solidFill>
              <a:srgbClr val="004C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00"/>
              </a:spcBef>
            </a:pPr>
            <a:endParaRPr lang="en-GB" sz="1600">
              <a:solidFill>
                <a:schemeClr val="tx1"/>
              </a:solidFill>
            </a:endParaRPr>
          </a:p>
        </p:txBody>
      </p:sp>
    </p:spTree>
    <p:extLst>
      <p:ext uri="{BB962C8B-B14F-4D97-AF65-F5344CB8AC3E}">
        <p14:creationId xmlns:p14="http://schemas.microsoft.com/office/powerpoint/2010/main" val="1873024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E147-FF2D-07A2-AAEE-816F759E9528}"/>
              </a:ext>
            </a:extLst>
          </p:cNvPr>
          <p:cNvSpPr>
            <a:spLocks noGrp="1"/>
          </p:cNvSpPr>
          <p:nvPr>
            <p:ph type="title"/>
          </p:nvPr>
        </p:nvSpPr>
        <p:spPr/>
        <p:txBody>
          <a:bodyPr/>
          <a:lstStyle/>
          <a:p>
            <a:r>
              <a:rPr lang="en-US" dirty="0"/>
              <a:t>Step 2</a:t>
            </a:r>
            <a:br>
              <a:rPr lang="en-US" dirty="0"/>
            </a:br>
            <a:endParaRPr lang="en-US" dirty="0"/>
          </a:p>
        </p:txBody>
      </p:sp>
      <p:sp>
        <p:nvSpPr>
          <p:cNvPr id="3" name="Subtitle 2">
            <a:extLst>
              <a:ext uri="{FF2B5EF4-FFF2-40B4-BE49-F238E27FC236}">
                <a16:creationId xmlns:a16="http://schemas.microsoft.com/office/drawing/2014/main" id="{4ED0E538-960F-D035-49A4-148CF3DDA4E0}"/>
              </a:ext>
            </a:extLst>
          </p:cNvPr>
          <p:cNvSpPr>
            <a:spLocks noGrp="1"/>
          </p:cNvSpPr>
          <p:nvPr>
            <p:ph type="body" idx="1"/>
          </p:nvPr>
        </p:nvSpPr>
        <p:spPr>
          <a:xfrm>
            <a:off x="540000" y="3816076"/>
            <a:ext cx="8720732" cy="1918800"/>
          </a:xfrm>
        </p:spPr>
        <p:txBody>
          <a:bodyPr vert="horz" lIns="0" tIns="0" rIns="0" bIns="0" rtlCol="0" anchor="t">
            <a:noAutofit/>
          </a:bodyPr>
          <a:lstStyle/>
          <a:p>
            <a:r>
              <a:rPr lang="en-US" sz="3600" dirty="0">
                <a:latin typeface="Calibri Light"/>
                <a:cs typeface="Calibri"/>
              </a:rPr>
              <a:t>Firm up your outcomes: make them precise, concrete and measurable</a:t>
            </a:r>
            <a:endParaRPr lang="en-US" dirty="0">
              <a:latin typeface="Calibri Light"/>
            </a:endParaRPr>
          </a:p>
        </p:txBody>
      </p:sp>
      <p:sp>
        <p:nvSpPr>
          <p:cNvPr id="4" name="Teardrop 3">
            <a:extLst>
              <a:ext uri="{FF2B5EF4-FFF2-40B4-BE49-F238E27FC236}">
                <a16:creationId xmlns:a16="http://schemas.microsoft.com/office/drawing/2014/main" id="{E8D31011-48CC-E049-9955-E4BD038CC3DD}"/>
              </a:ext>
            </a:extLst>
          </p:cNvPr>
          <p:cNvSpPr/>
          <p:nvPr/>
        </p:nvSpPr>
        <p:spPr>
          <a:xfrm>
            <a:off x="11312213" y="164754"/>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Hierarchy with solid fill">
            <a:extLst>
              <a:ext uri="{FF2B5EF4-FFF2-40B4-BE49-F238E27FC236}">
                <a16:creationId xmlns:a16="http://schemas.microsoft.com/office/drawing/2014/main" id="{36727758-D49D-B29B-B358-3BC3174D80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408485" y="164754"/>
            <a:ext cx="546760" cy="523256"/>
          </a:xfrm>
          <a:prstGeom prst="rect">
            <a:avLst/>
          </a:prstGeom>
        </p:spPr>
      </p:pic>
    </p:spTree>
    <p:extLst>
      <p:ext uri="{BB962C8B-B14F-4D97-AF65-F5344CB8AC3E}">
        <p14:creationId xmlns:p14="http://schemas.microsoft.com/office/powerpoint/2010/main" val="1063022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ardrop 11">
            <a:extLst>
              <a:ext uri="{FF2B5EF4-FFF2-40B4-BE49-F238E27FC236}">
                <a16:creationId xmlns:a16="http://schemas.microsoft.com/office/drawing/2014/main" id="{CFAD9F2B-0DE1-839A-ECCE-86BE602E8C24}"/>
              </a:ext>
            </a:extLst>
          </p:cNvPr>
          <p:cNvSpPr/>
          <p:nvPr/>
        </p:nvSpPr>
        <p:spPr>
          <a:xfrm>
            <a:off x="73160" y="60105"/>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545FEF85-9ABC-72E6-8B5B-DEA3F716490F}"/>
              </a:ext>
            </a:extLst>
          </p:cNvPr>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81184" y="90585"/>
            <a:ext cx="523256" cy="523256"/>
          </a:xfrm>
          <a:prstGeom prst="rect">
            <a:avLst/>
          </a:prstGeom>
        </p:spPr>
      </p:pic>
      <p:sp>
        <p:nvSpPr>
          <p:cNvPr id="5" name="Title 4">
            <a:extLst>
              <a:ext uri="{FF2B5EF4-FFF2-40B4-BE49-F238E27FC236}">
                <a16:creationId xmlns:a16="http://schemas.microsoft.com/office/drawing/2014/main" id="{D6A40D3F-6080-12E5-E978-1E61F4E14EEB}"/>
              </a:ext>
            </a:extLst>
          </p:cNvPr>
          <p:cNvSpPr>
            <a:spLocks noGrp="1"/>
          </p:cNvSpPr>
          <p:nvPr>
            <p:ph type="title"/>
          </p:nvPr>
        </p:nvSpPr>
        <p:spPr>
          <a:xfrm>
            <a:off x="922563" y="873599"/>
            <a:ext cx="5302800" cy="1065091"/>
          </a:xfrm>
        </p:spPr>
        <p:txBody>
          <a:bodyPr/>
          <a:lstStyle/>
          <a:p>
            <a:r>
              <a:rPr lang="en-US" dirty="0">
                <a:cs typeface="Calibri"/>
              </a:rPr>
              <a:t>Make your outcomes precise, concrete and measurable</a:t>
            </a:r>
            <a:endParaRPr lang="en-US" dirty="0"/>
          </a:p>
        </p:txBody>
      </p:sp>
      <p:sp>
        <p:nvSpPr>
          <p:cNvPr id="4" name="TextBox 3">
            <a:extLst>
              <a:ext uri="{FF2B5EF4-FFF2-40B4-BE49-F238E27FC236}">
                <a16:creationId xmlns:a16="http://schemas.microsoft.com/office/drawing/2014/main" id="{76B33195-88A1-CFAF-521A-DA24A811DC6F}"/>
              </a:ext>
            </a:extLst>
          </p:cNvPr>
          <p:cNvSpPr txBox="1"/>
          <p:nvPr/>
        </p:nvSpPr>
        <p:spPr>
          <a:xfrm>
            <a:off x="6919783" y="1158445"/>
            <a:ext cx="4819135" cy="11079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134"/>
              </a:spcAft>
            </a:pPr>
            <a:r>
              <a:rPr lang="en-US" dirty="0">
                <a:solidFill>
                  <a:schemeClr val="bg1"/>
                </a:solidFill>
                <a:ea typeface="Calibri"/>
                <a:cs typeface="Calibri"/>
              </a:rPr>
              <a:t>Parents, who shouted at their child, when their child had a tantrum, before the intervention, speak calmly to their child in response to a tantrum after the intervention.</a:t>
            </a:r>
          </a:p>
        </p:txBody>
      </p:sp>
      <p:sp>
        <p:nvSpPr>
          <p:cNvPr id="6" name="TextBox 5">
            <a:extLst>
              <a:ext uri="{FF2B5EF4-FFF2-40B4-BE49-F238E27FC236}">
                <a16:creationId xmlns:a16="http://schemas.microsoft.com/office/drawing/2014/main" id="{9CF7294B-0D0F-F614-2C88-5F3046737173}"/>
              </a:ext>
            </a:extLst>
          </p:cNvPr>
          <p:cNvSpPr txBox="1"/>
          <p:nvPr/>
        </p:nvSpPr>
        <p:spPr>
          <a:xfrm>
            <a:off x="6919783" y="2729667"/>
            <a:ext cx="4819135" cy="11079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134"/>
              </a:spcAft>
            </a:pPr>
            <a:r>
              <a:rPr lang="en-US" dirty="0">
                <a:solidFill>
                  <a:schemeClr val="bg1"/>
                </a:solidFill>
                <a:ea typeface="Calibri"/>
                <a:cs typeface="Calibri"/>
              </a:rPr>
              <a:t>A child who does not talk at all before the programme, is able to speak at a level that is considered appropriate for his or her age, by the end of the programme.</a:t>
            </a:r>
            <a:endParaRPr lang="en-US" dirty="0">
              <a:solidFill>
                <a:schemeClr val="bg1"/>
              </a:solidFill>
            </a:endParaRPr>
          </a:p>
        </p:txBody>
      </p:sp>
      <p:sp>
        <p:nvSpPr>
          <p:cNvPr id="7" name="TextBox 6">
            <a:extLst>
              <a:ext uri="{FF2B5EF4-FFF2-40B4-BE49-F238E27FC236}">
                <a16:creationId xmlns:a16="http://schemas.microsoft.com/office/drawing/2014/main" id="{1EA5A794-A77D-0E34-1244-C803B913642C}"/>
              </a:ext>
            </a:extLst>
          </p:cNvPr>
          <p:cNvSpPr txBox="1"/>
          <p:nvPr/>
        </p:nvSpPr>
        <p:spPr>
          <a:xfrm>
            <a:off x="6919783" y="4257931"/>
            <a:ext cx="4819135" cy="11079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134"/>
              </a:spcAft>
            </a:pPr>
            <a:r>
              <a:rPr lang="en-US" dirty="0">
                <a:solidFill>
                  <a:schemeClr val="bg1"/>
                </a:solidFill>
                <a:ea typeface="Calibri"/>
                <a:cs typeface="Calibri"/>
              </a:rPr>
              <a:t>A  child, who is obese, and who does less than 30 minutes of physical activity, before the sports initiative, does 30 minutes of physical activity every week, for the six months after the initiative. </a:t>
            </a:r>
          </a:p>
        </p:txBody>
      </p:sp>
      <p:pic>
        <p:nvPicPr>
          <p:cNvPr id="3" name="Picture 2">
            <a:extLst>
              <a:ext uri="{FF2B5EF4-FFF2-40B4-BE49-F238E27FC236}">
                <a16:creationId xmlns:a16="http://schemas.microsoft.com/office/drawing/2014/main" id="{09BFAB61-F9E2-9D56-2056-0F5193165715}"/>
              </a:ext>
            </a:extLst>
          </p:cNvPr>
          <p:cNvPicPr>
            <a:picLocks noChangeAspect="1"/>
          </p:cNvPicPr>
          <p:nvPr/>
        </p:nvPicPr>
        <p:blipFill>
          <a:blip r:embed="rId3"/>
          <a:stretch>
            <a:fillRect/>
          </a:stretch>
        </p:blipFill>
        <p:spPr>
          <a:xfrm>
            <a:off x="205377" y="2969400"/>
            <a:ext cx="6023670" cy="3283878"/>
          </a:xfrm>
          <a:prstGeom prst="rect">
            <a:avLst/>
          </a:prstGeom>
        </p:spPr>
      </p:pic>
      <p:sp>
        <p:nvSpPr>
          <p:cNvPr id="2" name="Slide Number Placeholder 2">
            <a:extLst>
              <a:ext uri="{FF2B5EF4-FFF2-40B4-BE49-F238E27FC236}">
                <a16:creationId xmlns:a16="http://schemas.microsoft.com/office/drawing/2014/main" id="{91588767-7FCF-B375-4FD3-2E75CF624DD6}"/>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14</a:t>
            </a:fld>
            <a:endParaRPr lang="en-GB" dirty="0"/>
          </a:p>
        </p:txBody>
      </p:sp>
    </p:spTree>
    <p:extLst>
      <p:ext uri="{BB962C8B-B14F-4D97-AF65-F5344CB8AC3E}">
        <p14:creationId xmlns:p14="http://schemas.microsoft.com/office/powerpoint/2010/main" val="1296886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0787D-1D85-5D8E-8FB5-3CC4B3DC340C}"/>
              </a:ext>
            </a:extLst>
          </p:cNvPr>
          <p:cNvSpPr>
            <a:spLocks noGrp="1"/>
          </p:cNvSpPr>
          <p:nvPr>
            <p:ph type="title"/>
          </p:nvPr>
        </p:nvSpPr>
        <p:spPr>
          <a:xfrm>
            <a:off x="258259" y="500807"/>
            <a:ext cx="11608601" cy="1065091"/>
          </a:xfrm>
        </p:spPr>
        <p:txBody>
          <a:bodyPr/>
          <a:lstStyle/>
          <a:p>
            <a:r>
              <a:rPr lang="en-GB" sz="3200" dirty="0">
                <a:solidFill>
                  <a:srgbClr val="FF0000"/>
                </a:solidFill>
              </a:rPr>
              <a:t>Exercise</a:t>
            </a:r>
            <a:br>
              <a:rPr lang="en-GB" sz="3200" dirty="0">
                <a:solidFill>
                  <a:srgbClr val="FF0000"/>
                </a:solidFill>
              </a:rPr>
            </a:br>
            <a:r>
              <a:rPr lang="en-GB" sz="3200" dirty="0">
                <a:solidFill>
                  <a:srgbClr val="FF0000"/>
                </a:solidFill>
              </a:rPr>
              <a:t> </a:t>
            </a:r>
            <a:br>
              <a:rPr lang="en-GB" sz="3200" dirty="0">
                <a:solidFill>
                  <a:srgbClr val="FF0000"/>
                </a:solidFill>
              </a:rPr>
            </a:br>
            <a:r>
              <a:rPr lang="en-US" sz="3200" dirty="0">
                <a:solidFill>
                  <a:srgbClr val="002060"/>
                </a:solidFill>
              </a:rPr>
              <a:t>For each outcome, create a new slide. </a:t>
            </a:r>
            <a:br>
              <a:rPr lang="en-US" sz="3200" dirty="0">
                <a:solidFill>
                  <a:srgbClr val="002060"/>
                </a:solidFill>
              </a:rPr>
            </a:br>
            <a:br>
              <a:rPr lang="en-US" sz="3200" dirty="0">
                <a:solidFill>
                  <a:srgbClr val="002060"/>
                </a:solidFill>
              </a:rPr>
            </a:br>
            <a:r>
              <a:rPr lang="en-US" sz="3200" b="0" dirty="0">
                <a:solidFill>
                  <a:srgbClr val="002060"/>
                </a:solidFill>
              </a:rPr>
              <a:t>On the left hand side see if you can redefine the outcome so it is precise, concrete and measurable.</a:t>
            </a:r>
            <a:r>
              <a:rPr lang="en-US" sz="3200" dirty="0">
                <a:solidFill>
                  <a:srgbClr val="002060"/>
                </a:solidFill>
              </a:rPr>
              <a:t> </a:t>
            </a:r>
          </a:p>
        </p:txBody>
      </p:sp>
      <p:grpSp>
        <p:nvGrpSpPr>
          <p:cNvPr id="19" name="Group 18">
            <a:extLst>
              <a:ext uri="{FF2B5EF4-FFF2-40B4-BE49-F238E27FC236}">
                <a16:creationId xmlns:a16="http://schemas.microsoft.com/office/drawing/2014/main" id="{49185E38-EBED-54CD-5D7D-2D6834C7B194}"/>
              </a:ext>
            </a:extLst>
          </p:cNvPr>
          <p:cNvGrpSpPr/>
          <p:nvPr/>
        </p:nvGrpSpPr>
        <p:grpSpPr>
          <a:xfrm>
            <a:off x="11284516" y="193696"/>
            <a:ext cx="723734" cy="625454"/>
            <a:chOff x="11284516" y="193696"/>
            <a:chExt cx="723734" cy="625454"/>
          </a:xfrm>
        </p:grpSpPr>
        <p:sp>
          <p:nvSpPr>
            <p:cNvPr id="20" name="Teardrop 19">
              <a:extLst>
                <a:ext uri="{FF2B5EF4-FFF2-40B4-BE49-F238E27FC236}">
                  <a16:creationId xmlns:a16="http://schemas.microsoft.com/office/drawing/2014/main" id="{1B434DC8-2FBF-EDB4-7F9C-1C6A33F19D03}"/>
                </a:ext>
              </a:extLst>
            </p:cNvPr>
            <p:cNvSpPr/>
            <p:nvPr/>
          </p:nvSpPr>
          <p:spPr>
            <a:xfrm>
              <a:off x="11284516" y="193696"/>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descr="Questions">
              <a:extLst>
                <a:ext uri="{FF2B5EF4-FFF2-40B4-BE49-F238E27FC236}">
                  <a16:creationId xmlns:a16="http://schemas.microsoft.com/office/drawing/2014/main" id="{4BF6BE38-5B80-C71D-392E-9F895CBD46F2}"/>
                </a:ext>
              </a:extLst>
            </p:cNvPr>
            <p:cNvSpPr/>
            <p:nvPr/>
          </p:nvSpPr>
          <p:spPr>
            <a:xfrm>
              <a:off x="11360011" y="216026"/>
              <a:ext cx="573730" cy="56956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grpSp>
      <p:pic>
        <p:nvPicPr>
          <p:cNvPr id="4" name="Picture 3">
            <a:extLst>
              <a:ext uri="{FF2B5EF4-FFF2-40B4-BE49-F238E27FC236}">
                <a16:creationId xmlns:a16="http://schemas.microsoft.com/office/drawing/2014/main" id="{6BAE0785-B605-BC53-CC02-7EE6052D1497}"/>
              </a:ext>
            </a:extLst>
          </p:cNvPr>
          <p:cNvPicPr>
            <a:picLocks noChangeAspect="1"/>
          </p:cNvPicPr>
          <p:nvPr/>
        </p:nvPicPr>
        <p:blipFill>
          <a:blip r:embed="rId4"/>
          <a:stretch>
            <a:fillRect/>
          </a:stretch>
        </p:blipFill>
        <p:spPr>
          <a:xfrm>
            <a:off x="258259" y="4208974"/>
            <a:ext cx="7927669" cy="1860338"/>
          </a:xfrm>
          <a:prstGeom prst="rect">
            <a:avLst/>
          </a:prstGeom>
        </p:spPr>
      </p:pic>
      <p:sp>
        <p:nvSpPr>
          <p:cNvPr id="6" name="Slide Number Placeholder 2">
            <a:extLst>
              <a:ext uri="{FF2B5EF4-FFF2-40B4-BE49-F238E27FC236}">
                <a16:creationId xmlns:a16="http://schemas.microsoft.com/office/drawing/2014/main" id="{7A108F19-3C76-324F-EE6A-807BD2E692F1}"/>
              </a:ext>
            </a:extLst>
          </p:cNvPr>
          <p:cNvSpPr>
            <a:spLocks noGrp="1"/>
          </p:cNvSpPr>
          <p:nvPr>
            <p:ph type="sldNum" sz="quarter" idx="4"/>
          </p:nvPr>
        </p:nvSpPr>
        <p:spPr>
          <a:xfrm>
            <a:off x="11111564" y="6589784"/>
            <a:ext cx="775636" cy="136323"/>
          </a:xfrm>
        </p:spPr>
        <p:txBody>
          <a:bodyPr/>
          <a:lstStyle/>
          <a:p>
            <a:r>
              <a:rPr lang="en-GB" dirty="0"/>
              <a:t>|   </a:t>
            </a:r>
            <a:fld id="{5898CC38-F149-5B45-A1B4-290B41364A0C}" type="slidenum">
              <a:rPr lang="en-GB" smtClean="0"/>
              <a:pPr/>
              <a:t>15</a:t>
            </a:fld>
            <a:endParaRPr lang="en-GB" dirty="0"/>
          </a:p>
        </p:txBody>
      </p:sp>
    </p:spTree>
    <p:extLst>
      <p:ext uri="{BB962C8B-B14F-4D97-AF65-F5344CB8AC3E}">
        <p14:creationId xmlns:p14="http://schemas.microsoft.com/office/powerpoint/2010/main" val="2399878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FCF599-CBBC-E678-2511-599AD493EB29}"/>
              </a:ext>
            </a:extLst>
          </p:cNvPr>
          <p:cNvSpPr/>
          <p:nvPr/>
        </p:nvSpPr>
        <p:spPr>
          <a:xfrm>
            <a:off x="4113822" y="2783225"/>
            <a:ext cx="6698249" cy="2510229"/>
          </a:xfrm>
          <a:prstGeom prst="rect">
            <a:avLst/>
          </a:prstGeom>
          <a:solidFill>
            <a:srgbClr val="F0E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br>
              <a:rPr lang="en-GB" dirty="0">
                <a:solidFill>
                  <a:schemeClr val="tx1"/>
                </a:solidFill>
              </a:rPr>
            </a:br>
            <a:endParaRPr lang="en-GB" dirty="0">
              <a:solidFill>
                <a:schemeClr val="tx1"/>
              </a:solidFill>
            </a:endParaRPr>
          </a:p>
        </p:txBody>
      </p:sp>
      <p:grpSp>
        <p:nvGrpSpPr>
          <p:cNvPr id="19" name="Group 18">
            <a:extLst>
              <a:ext uri="{FF2B5EF4-FFF2-40B4-BE49-F238E27FC236}">
                <a16:creationId xmlns:a16="http://schemas.microsoft.com/office/drawing/2014/main" id="{49185E38-EBED-54CD-5D7D-2D6834C7B194}"/>
              </a:ext>
            </a:extLst>
          </p:cNvPr>
          <p:cNvGrpSpPr/>
          <p:nvPr/>
        </p:nvGrpSpPr>
        <p:grpSpPr>
          <a:xfrm>
            <a:off x="11284516" y="193696"/>
            <a:ext cx="723734" cy="625454"/>
            <a:chOff x="11284516" y="193696"/>
            <a:chExt cx="723734" cy="625454"/>
          </a:xfrm>
        </p:grpSpPr>
        <p:sp>
          <p:nvSpPr>
            <p:cNvPr id="20" name="Teardrop 19">
              <a:extLst>
                <a:ext uri="{FF2B5EF4-FFF2-40B4-BE49-F238E27FC236}">
                  <a16:creationId xmlns:a16="http://schemas.microsoft.com/office/drawing/2014/main" id="{1B434DC8-2FBF-EDB4-7F9C-1C6A33F19D03}"/>
                </a:ext>
              </a:extLst>
            </p:cNvPr>
            <p:cNvSpPr/>
            <p:nvPr/>
          </p:nvSpPr>
          <p:spPr>
            <a:xfrm>
              <a:off x="11284516" y="193696"/>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descr="Questions">
              <a:extLst>
                <a:ext uri="{FF2B5EF4-FFF2-40B4-BE49-F238E27FC236}">
                  <a16:creationId xmlns:a16="http://schemas.microsoft.com/office/drawing/2014/main" id="{4BF6BE38-5B80-C71D-392E-9F895CBD46F2}"/>
                </a:ext>
              </a:extLst>
            </p:cNvPr>
            <p:cNvSpPr/>
            <p:nvPr/>
          </p:nvSpPr>
          <p:spPr>
            <a:xfrm>
              <a:off x="11360011" y="216026"/>
              <a:ext cx="573730" cy="56956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BE22F15F-5022-48D0-91D5-B449732597CA}"/>
              </a:ext>
            </a:extLst>
          </p:cNvPr>
          <p:cNvSpPr/>
          <p:nvPr/>
        </p:nvSpPr>
        <p:spPr>
          <a:xfrm>
            <a:off x="1038350" y="2783226"/>
            <a:ext cx="1544320" cy="1537180"/>
          </a:xfrm>
          <a:prstGeom prst="rect">
            <a:avLst/>
          </a:prstGeom>
          <a:solidFill>
            <a:srgbClr val="C3D3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67B976DA-E136-D304-5DC4-27AD005219BC}"/>
              </a:ext>
            </a:extLst>
          </p:cNvPr>
          <p:cNvCxnSpPr/>
          <p:nvPr/>
        </p:nvCxnSpPr>
        <p:spPr>
          <a:xfrm>
            <a:off x="3460493" y="877782"/>
            <a:ext cx="0" cy="4747098"/>
          </a:xfrm>
          <a:prstGeom prst="line">
            <a:avLst/>
          </a:prstGeom>
        </p:spPr>
        <p:style>
          <a:lnRef idx="1">
            <a:schemeClr val="dk1"/>
          </a:lnRef>
          <a:fillRef idx="0">
            <a:schemeClr val="dk1"/>
          </a:fillRef>
          <a:effectRef idx="0">
            <a:schemeClr val="dk1"/>
          </a:effectRef>
          <a:fontRef idx="minor">
            <a:schemeClr val="tx1"/>
          </a:fontRef>
        </p:style>
      </p:cxnSp>
      <p:sp>
        <p:nvSpPr>
          <p:cNvPr id="26" name="Title 4">
            <a:extLst>
              <a:ext uri="{FF2B5EF4-FFF2-40B4-BE49-F238E27FC236}">
                <a16:creationId xmlns:a16="http://schemas.microsoft.com/office/drawing/2014/main" id="{55BED29A-F635-0C53-6B4E-6BB4454F7293}"/>
              </a:ext>
            </a:extLst>
          </p:cNvPr>
          <p:cNvSpPr txBox="1">
            <a:spLocks/>
          </p:cNvSpPr>
          <p:nvPr/>
        </p:nvSpPr>
        <p:spPr>
          <a:xfrm>
            <a:off x="1038350" y="1896788"/>
            <a:ext cx="6547783" cy="391377"/>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US" sz="2000" dirty="0">
                <a:solidFill>
                  <a:srgbClr val="000000"/>
                </a:solidFill>
                <a:cs typeface="Calibri"/>
              </a:rPr>
              <a:t>Outcome</a:t>
            </a:r>
            <a:endParaRPr lang="en-US" sz="2000" dirty="0">
              <a:solidFill>
                <a:srgbClr val="000000"/>
              </a:solidFill>
            </a:endParaRPr>
          </a:p>
        </p:txBody>
      </p:sp>
      <p:sp>
        <p:nvSpPr>
          <p:cNvPr id="27" name="Title 4">
            <a:extLst>
              <a:ext uri="{FF2B5EF4-FFF2-40B4-BE49-F238E27FC236}">
                <a16:creationId xmlns:a16="http://schemas.microsoft.com/office/drawing/2014/main" id="{588A517F-7400-ED71-DB38-E9AFE7BACA7D}"/>
              </a:ext>
            </a:extLst>
          </p:cNvPr>
          <p:cNvSpPr txBox="1">
            <a:spLocks/>
          </p:cNvSpPr>
          <p:nvPr/>
        </p:nvSpPr>
        <p:spPr>
          <a:xfrm>
            <a:off x="4107385" y="1847747"/>
            <a:ext cx="6957495" cy="45719"/>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US" sz="2000" dirty="0">
                <a:solidFill>
                  <a:srgbClr val="000000"/>
                </a:solidFill>
                <a:cs typeface="Calibri"/>
              </a:rPr>
              <a:t>Outcome expressed in a precise, concrete and measurable way</a:t>
            </a:r>
            <a:endParaRPr lang="en-US" sz="2000" dirty="0">
              <a:solidFill>
                <a:srgbClr val="000000"/>
              </a:solidFill>
            </a:endParaRPr>
          </a:p>
        </p:txBody>
      </p:sp>
      <p:sp>
        <p:nvSpPr>
          <p:cNvPr id="2" name="Slide Number Placeholder 2">
            <a:extLst>
              <a:ext uri="{FF2B5EF4-FFF2-40B4-BE49-F238E27FC236}">
                <a16:creationId xmlns:a16="http://schemas.microsoft.com/office/drawing/2014/main" id="{F99EC609-86BA-E60E-7CAF-500E2414EA58}"/>
              </a:ext>
            </a:extLst>
          </p:cNvPr>
          <p:cNvSpPr>
            <a:spLocks noGrp="1"/>
          </p:cNvSpPr>
          <p:nvPr>
            <p:ph type="sldNum" sz="quarter" idx="4"/>
          </p:nvPr>
        </p:nvSpPr>
        <p:spPr>
          <a:xfrm>
            <a:off x="11111564" y="6589784"/>
            <a:ext cx="775636" cy="136323"/>
          </a:xfrm>
        </p:spPr>
        <p:txBody>
          <a:bodyPr/>
          <a:lstStyle/>
          <a:p>
            <a:r>
              <a:rPr lang="en-GB" dirty="0"/>
              <a:t>|   </a:t>
            </a:r>
            <a:fld id="{5898CC38-F149-5B45-A1B4-290B41364A0C}" type="slidenum">
              <a:rPr lang="en-GB" smtClean="0"/>
              <a:pPr/>
              <a:t>16</a:t>
            </a:fld>
            <a:endParaRPr lang="en-GB" dirty="0"/>
          </a:p>
        </p:txBody>
      </p:sp>
    </p:spTree>
    <p:extLst>
      <p:ext uri="{BB962C8B-B14F-4D97-AF65-F5344CB8AC3E}">
        <p14:creationId xmlns:p14="http://schemas.microsoft.com/office/powerpoint/2010/main" val="3727620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E147-FF2D-07A2-AAEE-816F759E9528}"/>
              </a:ext>
            </a:extLst>
          </p:cNvPr>
          <p:cNvSpPr>
            <a:spLocks noGrp="1"/>
          </p:cNvSpPr>
          <p:nvPr>
            <p:ph type="title"/>
          </p:nvPr>
        </p:nvSpPr>
        <p:spPr/>
        <p:txBody>
          <a:bodyPr/>
          <a:lstStyle/>
          <a:p>
            <a:r>
              <a:rPr lang="en-US" dirty="0"/>
              <a:t>Step 3</a:t>
            </a:r>
            <a:br>
              <a:rPr lang="en-US" dirty="0"/>
            </a:br>
            <a:endParaRPr lang="en-US" dirty="0"/>
          </a:p>
        </p:txBody>
      </p:sp>
      <p:sp>
        <p:nvSpPr>
          <p:cNvPr id="3" name="Subtitle 2">
            <a:extLst>
              <a:ext uri="{FF2B5EF4-FFF2-40B4-BE49-F238E27FC236}">
                <a16:creationId xmlns:a16="http://schemas.microsoft.com/office/drawing/2014/main" id="{4ED0E538-960F-D035-49A4-148CF3DDA4E0}"/>
              </a:ext>
            </a:extLst>
          </p:cNvPr>
          <p:cNvSpPr>
            <a:spLocks noGrp="1"/>
          </p:cNvSpPr>
          <p:nvPr>
            <p:ph type="body" idx="1"/>
          </p:nvPr>
        </p:nvSpPr>
        <p:spPr>
          <a:xfrm>
            <a:off x="540000" y="3430800"/>
            <a:ext cx="5117850" cy="1101443"/>
          </a:xfrm>
        </p:spPr>
        <p:txBody>
          <a:bodyPr vert="horz" lIns="0" tIns="0" rIns="0" bIns="0" rtlCol="0" anchor="t">
            <a:noAutofit/>
          </a:bodyPr>
          <a:lstStyle/>
          <a:p>
            <a:r>
              <a:rPr lang="en-US" sz="3600" dirty="0">
                <a:latin typeface="Calibri Light"/>
                <a:cs typeface="Calibri"/>
              </a:rPr>
              <a:t>If you’ve identified more than 5 outcomes, prioritize </a:t>
            </a:r>
            <a:endParaRPr lang="en-US" dirty="0"/>
          </a:p>
        </p:txBody>
      </p:sp>
      <p:sp>
        <p:nvSpPr>
          <p:cNvPr id="4" name="Teardrop 3">
            <a:extLst>
              <a:ext uri="{FF2B5EF4-FFF2-40B4-BE49-F238E27FC236}">
                <a16:creationId xmlns:a16="http://schemas.microsoft.com/office/drawing/2014/main" id="{E8D31011-48CC-E049-9955-E4BD038CC3DD}"/>
              </a:ext>
            </a:extLst>
          </p:cNvPr>
          <p:cNvSpPr/>
          <p:nvPr/>
        </p:nvSpPr>
        <p:spPr>
          <a:xfrm>
            <a:off x="11312213" y="164754"/>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Hierarchy with solid fill">
            <a:extLst>
              <a:ext uri="{FF2B5EF4-FFF2-40B4-BE49-F238E27FC236}">
                <a16:creationId xmlns:a16="http://schemas.microsoft.com/office/drawing/2014/main" id="{36727758-D49D-B29B-B358-3BC3174D80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408485" y="164754"/>
            <a:ext cx="546760" cy="523256"/>
          </a:xfrm>
          <a:prstGeom prst="rect">
            <a:avLst/>
          </a:prstGeom>
        </p:spPr>
      </p:pic>
    </p:spTree>
    <p:extLst>
      <p:ext uri="{BB962C8B-B14F-4D97-AF65-F5344CB8AC3E}">
        <p14:creationId xmlns:p14="http://schemas.microsoft.com/office/powerpoint/2010/main" val="1237757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0787D-1D85-5D8E-8FB5-3CC4B3DC340C}"/>
              </a:ext>
            </a:extLst>
          </p:cNvPr>
          <p:cNvSpPr>
            <a:spLocks noGrp="1"/>
          </p:cNvSpPr>
          <p:nvPr>
            <p:ph type="title"/>
          </p:nvPr>
        </p:nvSpPr>
        <p:spPr>
          <a:xfrm>
            <a:off x="399640" y="339945"/>
            <a:ext cx="10884876" cy="1065091"/>
          </a:xfrm>
          <a:ln>
            <a:solidFill>
              <a:schemeClr val="tx1"/>
            </a:solidFill>
          </a:ln>
        </p:spPr>
        <p:txBody>
          <a:bodyPr/>
          <a:lstStyle/>
          <a:p>
            <a:r>
              <a:rPr lang="en-GB" sz="3200" dirty="0">
                <a:solidFill>
                  <a:srgbClr val="FF0000"/>
                </a:solidFill>
              </a:rPr>
              <a:t>Exercise: </a:t>
            </a:r>
            <a:br>
              <a:rPr lang="en-GB" sz="3200" dirty="0">
                <a:solidFill>
                  <a:srgbClr val="FF0000"/>
                </a:solidFill>
              </a:rPr>
            </a:br>
            <a:r>
              <a:rPr lang="en-US" sz="3200" dirty="0">
                <a:solidFill>
                  <a:srgbClr val="002060"/>
                </a:solidFill>
              </a:rPr>
              <a:t>List all your outcomes. Is it a must have or nice to have?</a:t>
            </a:r>
            <a:br>
              <a:rPr lang="en-US" sz="3200" dirty="0">
                <a:solidFill>
                  <a:srgbClr val="002060"/>
                </a:solidFill>
              </a:rPr>
            </a:br>
            <a:endParaRPr lang="en-US" sz="3200" dirty="0">
              <a:solidFill>
                <a:srgbClr val="002060"/>
              </a:solidFill>
            </a:endParaRPr>
          </a:p>
        </p:txBody>
      </p:sp>
      <p:grpSp>
        <p:nvGrpSpPr>
          <p:cNvPr id="19" name="Group 18">
            <a:extLst>
              <a:ext uri="{FF2B5EF4-FFF2-40B4-BE49-F238E27FC236}">
                <a16:creationId xmlns:a16="http://schemas.microsoft.com/office/drawing/2014/main" id="{49185E38-EBED-54CD-5D7D-2D6834C7B194}"/>
              </a:ext>
            </a:extLst>
          </p:cNvPr>
          <p:cNvGrpSpPr/>
          <p:nvPr/>
        </p:nvGrpSpPr>
        <p:grpSpPr>
          <a:xfrm>
            <a:off x="11284516" y="193696"/>
            <a:ext cx="723734" cy="625454"/>
            <a:chOff x="11284516" y="193696"/>
            <a:chExt cx="723734" cy="625454"/>
          </a:xfrm>
        </p:grpSpPr>
        <p:sp>
          <p:nvSpPr>
            <p:cNvPr id="20" name="Teardrop 19">
              <a:extLst>
                <a:ext uri="{FF2B5EF4-FFF2-40B4-BE49-F238E27FC236}">
                  <a16:creationId xmlns:a16="http://schemas.microsoft.com/office/drawing/2014/main" id="{1B434DC8-2FBF-EDB4-7F9C-1C6A33F19D03}"/>
                </a:ext>
              </a:extLst>
            </p:cNvPr>
            <p:cNvSpPr/>
            <p:nvPr/>
          </p:nvSpPr>
          <p:spPr>
            <a:xfrm>
              <a:off x="11284516" y="193696"/>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descr="Questions">
              <a:extLst>
                <a:ext uri="{FF2B5EF4-FFF2-40B4-BE49-F238E27FC236}">
                  <a16:creationId xmlns:a16="http://schemas.microsoft.com/office/drawing/2014/main" id="{4BF6BE38-5B80-C71D-392E-9F895CBD46F2}"/>
                </a:ext>
              </a:extLst>
            </p:cNvPr>
            <p:cNvSpPr/>
            <p:nvPr/>
          </p:nvSpPr>
          <p:spPr>
            <a:xfrm>
              <a:off x="11360011" y="216026"/>
              <a:ext cx="573730" cy="56956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grpSp>
      <p:sp>
        <p:nvSpPr>
          <p:cNvPr id="33" name="TextBox 32">
            <a:extLst>
              <a:ext uri="{FF2B5EF4-FFF2-40B4-BE49-F238E27FC236}">
                <a16:creationId xmlns:a16="http://schemas.microsoft.com/office/drawing/2014/main" id="{F4F146EC-67DC-5F12-C486-15F2EFB3BEB1}"/>
              </a:ext>
            </a:extLst>
          </p:cNvPr>
          <p:cNvSpPr txBox="1"/>
          <p:nvPr/>
        </p:nvSpPr>
        <p:spPr>
          <a:xfrm>
            <a:off x="3415062" y="2588829"/>
            <a:ext cx="1371600" cy="266273"/>
          </a:xfrm>
          <a:prstGeom prst="rect">
            <a:avLst/>
          </a:prstGeom>
          <a:solidFill>
            <a:srgbClr val="92D050"/>
          </a:solidFill>
          <a:ln>
            <a:solidFill>
              <a:schemeClr val="tx1"/>
            </a:solidFill>
          </a:ln>
        </p:spPr>
        <p:txBody>
          <a:bodyPr wrap="square" lIns="0" tIns="0" rIns="0" bIns="0" rtlCol="0">
            <a:noAutofit/>
          </a:bodyPr>
          <a:lstStyle/>
          <a:p>
            <a:pPr algn="l">
              <a:spcAft>
                <a:spcPts val="1134"/>
              </a:spcAft>
            </a:pPr>
            <a:r>
              <a:rPr lang="en-US" sz="1500" dirty="0"/>
              <a:t>Must have</a:t>
            </a:r>
          </a:p>
        </p:txBody>
      </p:sp>
      <p:sp>
        <p:nvSpPr>
          <p:cNvPr id="34" name="TextBox 33">
            <a:extLst>
              <a:ext uri="{FF2B5EF4-FFF2-40B4-BE49-F238E27FC236}">
                <a16:creationId xmlns:a16="http://schemas.microsoft.com/office/drawing/2014/main" id="{7B2F7140-130B-0665-E8AE-97F13B1362CF}"/>
              </a:ext>
            </a:extLst>
          </p:cNvPr>
          <p:cNvSpPr txBox="1"/>
          <p:nvPr/>
        </p:nvSpPr>
        <p:spPr>
          <a:xfrm>
            <a:off x="3415062" y="3079764"/>
            <a:ext cx="1371600" cy="266273"/>
          </a:xfrm>
          <a:prstGeom prst="rect">
            <a:avLst/>
          </a:prstGeom>
          <a:solidFill>
            <a:schemeClr val="accent1">
              <a:lumMod val="20000"/>
              <a:lumOff val="80000"/>
            </a:schemeClr>
          </a:solidFill>
          <a:ln>
            <a:solidFill>
              <a:schemeClr val="tx1"/>
            </a:solidFill>
          </a:ln>
        </p:spPr>
        <p:txBody>
          <a:bodyPr wrap="square" lIns="0" tIns="0" rIns="0" bIns="0" rtlCol="0">
            <a:noAutofit/>
          </a:bodyPr>
          <a:lstStyle/>
          <a:p>
            <a:pPr algn="l">
              <a:spcAft>
                <a:spcPts val="1134"/>
              </a:spcAft>
            </a:pPr>
            <a:r>
              <a:rPr lang="en-US" sz="1500" dirty="0"/>
              <a:t>Nice to have</a:t>
            </a:r>
          </a:p>
        </p:txBody>
      </p:sp>
      <p:sp>
        <p:nvSpPr>
          <p:cNvPr id="35" name="TextBox 34">
            <a:extLst>
              <a:ext uri="{FF2B5EF4-FFF2-40B4-BE49-F238E27FC236}">
                <a16:creationId xmlns:a16="http://schemas.microsoft.com/office/drawing/2014/main" id="{E864F25D-5D54-C6E7-1F8A-910E29BFE608}"/>
              </a:ext>
            </a:extLst>
          </p:cNvPr>
          <p:cNvSpPr txBox="1"/>
          <p:nvPr/>
        </p:nvSpPr>
        <p:spPr>
          <a:xfrm>
            <a:off x="3435976" y="3948498"/>
            <a:ext cx="1371600" cy="266273"/>
          </a:xfrm>
          <a:prstGeom prst="rect">
            <a:avLst/>
          </a:prstGeom>
          <a:solidFill>
            <a:srgbClr val="92D050"/>
          </a:solidFill>
          <a:ln>
            <a:solidFill>
              <a:schemeClr val="tx1"/>
            </a:solidFill>
          </a:ln>
        </p:spPr>
        <p:txBody>
          <a:bodyPr wrap="square" lIns="0" tIns="0" rIns="0" bIns="0" rtlCol="0">
            <a:noAutofit/>
          </a:bodyPr>
          <a:lstStyle/>
          <a:p>
            <a:pPr algn="l">
              <a:spcAft>
                <a:spcPts val="1134"/>
              </a:spcAft>
            </a:pPr>
            <a:r>
              <a:rPr lang="en-US" sz="1500" dirty="0"/>
              <a:t>Must have</a:t>
            </a:r>
          </a:p>
        </p:txBody>
      </p:sp>
      <p:sp>
        <p:nvSpPr>
          <p:cNvPr id="36" name="TextBox 35">
            <a:extLst>
              <a:ext uri="{FF2B5EF4-FFF2-40B4-BE49-F238E27FC236}">
                <a16:creationId xmlns:a16="http://schemas.microsoft.com/office/drawing/2014/main" id="{0C2F5E13-D59E-1826-BFE2-19B93DDD18FE}"/>
              </a:ext>
            </a:extLst>
          </p:cNvPr>
          <p:cNvSpPr txBox="1"/>
          <p:nvPr/>
        </p:nvSpPr>
        <p:spPr>
          <a:xfrm>
            <a:off x="3435976" y="4439433"/>
            <a:ext cx="1371600" cy="266273"/>
          </a:xfrm>
          <a:prstGeom prst="rect">
            <a:avLst/>
          </a:prstGeom>
          <a:solidFill>
            <a:schemeClr val="accent1">
              <a:lumMod val="20000"/>
              <a:lumOff val="80000"/>
            </a:schemeClr>
          </a:solidFill>
          <a:ln>
            <a:solidFill>
              <a:schemeClr val="tx1"/>
            </a:solidFill>
          </a:ln>
        </p:spPr>
        <p:txBody>
          <a:bodyPr wrap="square" lIns="0" tIns="0" rIns="0" bIns="0" rtlCol="0">
            <a:noAutofit/>
          </a:bodyPr>
          <a:lstStyle/>
          <a:p>
            <a:pPr algn="l">
              <a:spcAft>
                <a:spcPts val="1134"/>
              </a:spcAft>
            </a:pPr>
            <a:r>
              <a:rPr lang="en-US" sz="1500" dirty="0"/>
              <a:t>Nice to have</a:t>
            </a:r>
          </a:p>
        </p:txBody>
      </p:sp>
      <p:sp>
        <p:nvSpPr>
          <p:cNvPr id="37" name="TextBox 36">
            <a:extLst>
              <a:ext uri="{FF2B5EF4-FFF2-40B4-BE49-F238E27FC236}">
                <a16:creationId xmlns:a16="http://schemas.microsoft.com/office/drawing/2014/main" id="{6C10A281-C48B-4A7B-05A0-809DCDDD9310}"/>
              </a:ext>
            </a:extLst>
          </p:cNvPr>
          <p:cNvSpPr txBox="1"/>
          <p:nvPr/>
        </p:nvSpPr>
        <p:spPr>
          <a:xfrm>
            <a:off x="3435976" y="5444014"/>
            <a:ext cx="1371600" cy="266273"/>
          </a:xfrm>
          <a:prstGeom prst="rect">
            <a:avLst/>
          </a:prstGeom>
          <a:solidFill>
            <a:srgbClr val="92D050"/>
          </a:solidFill>
          <a:ln>
            <a:solidFill>
              <a:schemeClr val="tx1"/>
            </a:solidFill>
          </a:ln>
        </p:spPr>
        <p:txBody>
          <a:bodyPr wrap="square" lIns="0" tIns="0" rIns="0" bIns="0" rtlCol="0">
            <a:noAutofit/>
          </a:bodyPr>
          <a:lstStyle/>
          <a:p>
            <a:pPr algn="l">
              <a:spcAft>
                <a:spcPts val="1134"/>
              </a:spcAft>
            </a:pPr>
            <a:r>
              <a:rPr lang="en-US" sz="1500" dirty="0"/>
              <a:t>Must have</a:t>
            </a:r>
          </a:p>
        </p:txBody>
      </p:sp>
      <p:sp>
        <p:nvSpPr>
          <p:cNvPr id="38" name="TextBox 37">
            <a:extLst>
              <a:ext uri="{FF2B5EF4-FFF2-40B4-BE49-F238E27FC236}">
                <a16:creationId xmlns:a16="http://schemas.microsoft.com/office/drawing/2014/main" id="{1F00AEA2-FC52-2377-A522-3FB19BB540DF}"/>
              </a:ext>
            </a:extLst>
          </p:cNvPr>
          <p:cNvSpPr txBox="1"/>
          <p:nvPr/>
        </p:nvSpPr>
        <p:spPr>
          <a:xfrm>
            <a:off x="3435976" y="5934949"/>
            <a:ext cx="1371600" cy="266273"/>
          </a:xfrm>
          <a:prstGeom prst="rect">
            <a:avLst/>
          </a:prstGeom>
          <a:solidFill>
            <a:schemeClr val="accent1">
              <a:lumMod val="20000"/>
              <a:lumOff val="80000"/>
            </a:schemeClr>
          </a:solidFill>
          <a:ln>
            <a:solidFill>
              <a:schemeClr val="tx1"/>
            </a:solidFill>
          </a:ln>
        </p:spPr>
        <p:txBody>
          <a:bodyPr wrap="square" lIns="0" tIns="0" rIns="0" bIns="0" rtlCol="0">
            <a:noAutofit/>
          </a:bodyPr>
          <a:lstStyle/>
          <a:p>
            <a:pPr algn="l">
              <a:spcAft>
                <a:spcPts val="1134"/>
              </a:spcAft>
            </a:pPr>
            <a:r>
              <a:rPr lang="en-US" sz="1500" dirty="0"/>
              <a:t>Nice to have</a:t>
            </a:r>
          </a:p>
        </p:txBody>
      </p:sp>
      <p:sp>
        <p:nvSpPr>
          <p:cNvPr id="39" name="TextBox 38">
            <a:extLst>
              <a:ext uri="{FF2B5EF4-FFF2-40B4-BE49-F238E27FC236}">
                <a16:creationId xmlns:a16="http://schemas.microsoft.com/office/drawing/2014/main" id="{F43F6B41-E1F4-AA48-8254-04F7CDD8A2F5}"/>
              </a:ext>
            </a:extLst>
          </p:cNvPr>
          <p:cNvSpPr txBox="1"/>
          <p:nvPr/>
        </p:nvSpPr>
        <p:spPr>
          <a:xfrm>
            <a:off x="9023538" y="2609204"/>
            <a:ext cx="1371600" cy="266273"/>
          </a:xfrm>
          <a:prstGeom prst="rect">
            <a:avLst/>
          </a:prstGeom>
          <a:solidFill>
            <a:srgbClr val="92D050"/>
          </a:solidFill>
          <a:ln>
            <a:solidFill>
              <a:schemeClr val="tx1"/>
            </a:solidFill>
          </a:ln>
        </p:spPr>
        <p:txBody>
          <a:bodyPr wrap="square" lIns="0" tIns="0" rIns="0" bIns="0" rtlCol="0">
            <a:noAutofit/>
          </a:bodyPr>
          <a:lstStyle/>
          <a:p>
            <a:pPr algn="l">
              <a:spcAft>
                <a:spcPts val="1134"/>
              </a:spcAft>
            </a:pPr>
            <a:r>
              <a:rPr lang="en-US" sz="1500" dirty="0"/>
              <a:t>Must have</a:t>
            </a:r>
          </a:p>
        </p:txBody>
      </p:sp>
      <p:sp>
        <p:nvSpPr>
          <p:cNvPr id="40" name="TextBox 39">
            <a:extLst>
              <a:ext uri="{FF2B5EF4-FFF2-40B4-BE49-F238E27FC236}">
                <a16:creationId xmlns:a16="http://schemas.microsoft.com/office/drawing/2014/main" id="{1BCAE071-56A8-AE70-57B6-E736142A7B52}"/>
              </a:ext>
            </a:extLst>
          </p:cNvPr>
          <p:cNvSpPr txBox="1"/>
          <p:nvPr/>
        </p:nvSpPr>
        <p:spPr>
          <a:xfrm>
            <a:off x="9023538" y="3100139"/>
            <a:ext cx="1371600" cy="266273"/>
          </a:xfrm>
          <a:prstGeom prst="rect">
            <a:avLst/>
          </a:prstGeom>
          <a:solidFill>
            <a:schemeClr val="accent1">
              <a:lumMod val="20000"/>
              <a:lumOff val="80000"/>
            </a:schemeClr>
          </a:solidFill>
          <a:ln>
            <a:solidFill>
              <a:schemeClr val="tx1"/>
            </a:solidFill>
          </a:ln>
        </p:spPr>
        <p:txBody>
          <a:bodyPr wrap="square" lIns="0" tIns="0" rIns="0" bIns="0" rtlCol="0">
            <a:noAutofit/>
          </a:bodyPr>
          <a:lstStyle/>
          <a:p>
            <a:pPr algn="l">
              <a:spcAft>
                <a:spcPts val="1134"/>
              </a:spcAft>
            </a:pPr>
            <a:r>
              <a:rPr lang="en-US" sz="1500" dirty="0"/>
              <a:t>Nice to have</a:t>
            </a:r>
          </a:p>
        </p:txBody>
      </p:sp>
      <p:sp>
        <p:nvSpPr>
          <p:cNvPr id="41" name="TextBox 40">
            <a:extLst>
              <a:ext uri="{FF2B5EF4-FFF2-40B4-BE49-F238E27FC236}">
                <a16:creationId xmlns:a16="http://schemas.microsoft.com/office/drawing/2014/main" id="{42B0C7CF-BA8D-2FFC-763C-CF1D83AF4373}"/>
              </a:ext>
            </a:extLst>
          </p:cNvPr>
          <p:cNvSpPr txBox="1"/>
          <p:nvPr/>
        </p:nvSpPr>
        <p:spPr>
          <a:xfrm>
            <a:off x="9044452" y="3910513"/>
            <a:ext cx="1371600" cy="266273"/>
          </a:xfrm>
          <a:prstGeom prst="rect">
            <a:avLst/>
          </a:prstGeom>
          <a:solidFill>
            <a:srgbClr val="92D050"/>
          </a:solidFill>
          <a:ln>
            <a:solidFill>
              <a:schemeClr val="tx1"/>
            </a:solidFill>
          </a:ln>
        </p:spPr>
        <p:txBody>
          <a:bodyPr wrap="square" lIns="0" tIns="0" rIns="0" bIns="0" rtlCol="0">
            <a:noAutofit/>
          </a:bodyPr>
          <a:lstStyle/>
          <a:p>
            <a:pPr algn="l">
              <a:spcAft>
                <a:spcPts val="1134"/>
              </a:spcAft>
            </a:pPr>
            <a:r>
              <a:rPr lang="en-US" sz="1500" dirty="0"/>
              <a:t>Must have</a:t>
            </a:r>
          </a:p>
        </p:txBody>
      </p:sp>
      <p:sp>
        <p:nvSpPr>
          <p:cNvPr id="42" name="TextBox 41">
            <a:extLst>
              <a:ext uri="{FF2B5EF4-FFF2-40B4-BE49-F238E27FC236}">
                <a16:creationId xmlns:a16="http://schemas.microsoft.com/office/drawing/2014/main" id="{63A83298-418E-927C-CA3A-17139C869DB4}"/>
              </a:ext>
            </a:extLst>
          </p:cNvPr>
          <p:cNvSpPr txBox="1"/>
          <p:nvPr/>
        </p:nvSpPr>
        <p:spPr>
          <a:xfrm>
            <a:off x="9044452" y="4401448"/>
            <a:ext cx="1371600" cy="266273"/>
          </a:xfrm>
          <a:prstGeom prst="rect">
            <a:avLst/>
          </a:prstGeom>
          <a:solidFill>
            <a:schemeClr val="accent1">
              <a:lumMod val="20000"/>
              <a:lumOff val="80000"/>
            </a:schemeClr>
          </a:solidFill>
          <a:ln>
            <a:solidFill>
              <a:schemeClr val="tx1"/>
            </a:solidFill>
          </a:ln>
        </p:spPr>
        <p:txBody>
          <a:bodyPr wrap="square" lIns="0" tIns="0" rIns="0" bIns="0" rtlCol="0">
            <a:noAutofit/>
          </a:bodyPr>
          <a:lstStyle/>
          <a:p>
            <a:pPr algn="l">
              <a:spcAft>
                <a:spcPts val="1134"/>
              </a:spcAft>
            </a:pPr>
            <a:r>
              <a:rPr lang="en-US" sz="1500" dirty="0"/>
              <a:t>Nice to have</a:t>
            </a:r>
          </a:p>
        </p:txBody>
      </p:sp>
      <p:sp>
        <p:nvSpPr>
          <p:cNvPr id="43" name="TextBox 42">
            <a:extLst>
              <a:ext uri="{FF2B5EF4-FFF2-40B4-BE49-F238E27FC236}">
                <a16:creationId xmlns:a16="http://schemas.microsoft.com/office/drawing/2014/main" id="{1A011723-8A01-2903-3D08-A13ED0373578}"/>
              </a:ext>
            </a:extLst>
          </p:cNvPr>
          <p:cNvSpPr txBox="1"/>
          <p:nvPr/>
        </p:nvSpPr>
        <p:spPr>
          <a:xfrm>
            <a:off x="9064809" y="5219352"/>
            <a:ext cx="1371600" cy="266273"/>
          </a:xfrm>
          <a:prstGeom prst="rect">
            <a:avLst/>
          </a:prstGeom>
          <a:solidFill>
            <a:srgbClr val="92D050"/>
          </a:solidFill>
          <a:ln>
            <a:solidFill>
              <a:schemeClr val="tx1"/>
            </a:solidFill>
          </a:ln>
        </p:spPr>
        <p:txBody>
          <a:bodyPr wrap="square" lIns="0" tIns="0" rIns="0" bIns="0" rtlCol="0">
            <a:noAutofit/>
          </a:bodyPr>
          <a:lstStyle/>
          <a:p>
            <a:pPr algn="l">
              <a:spcAft>
                <a:spcPts val="1134"/>
              </a:spcAft>
            </a:pPr>
            <a:r>
              <a:rPr lang="en-US" sz="1500" dirty="0"/>
              <a:t>Must have</a:t>
            </a:r>
          </a:p>
        </p:txBody>
      </p:sp>
      <p:sp>
        <p:nvSpPr>
          <p:cNvPr id="44" name="TextBox 43">
            <a:extLst>
              <a:ext uri="{FF2B5EF4-FFF2-40B4-BE49-F238E27FC236}">
                <a16:creationId xmlns:a16="http://schemas.microsoft.com/office/drawing/2014/main" id="{B3B11165-8E5F-91C7-5DA2-060313115799}"/>
              </a:ext>
            </a:extLst>
          </p:cNvPr>
          <p:cNvSpPr txBox="1"/>
          <p:nvPr/>
        </p:nvSpPr>
        <p:spPr>
          <a:xfrm>
            <a:off x="9064809" y="5710287"/>
            <a:ext cx="1371600" cy="266273"/>
          </a:xfrm>
          <a:prstGeom prst="rect">
            <a:avLst/>
          </a:prstGeom>
          <a:solidFill>
            <a:schemeClr val="accent1">
              <a:lumMod val="20000"/>
              <a:lumOff val="80000"/>
            </a:schemeClr>
          </a:solidFill>
          <a:ln>
            <a:solidFill>
              <a:schemeClr val="tx1"/>
            </a:solidFill>
          </a:ln>
        </p:spPr>
        <p:txBody>
          <a:bodyPr wrap="square" lIns="0" tIns="0" rIns="0" bIns="0" rtlCol="0">
            <a:noAutofit/>
          </a:bodyPr>
          <a:lstStyle/>
          <a:p>
            <a:pPr algn="l">
              <a:spcAft>
                <a:spcPts val="1134"/>
              </a:spcAft>
            </a:pPr>
            <a:r>
              <a:rPr lang="en-US" sz="1500" dirty="0"/>
              <a:t>Nice to have</a:t>
            </a:r>
          </a:p>
        </p:txBody>
      </p:sp>
      <p:sp>
        <p:nvSpPr>
          <p:cNvPr id="3" name="Rectangle 2">
            <a:extLst>
              <a:ext uri="{FF2B5EF4-FFF2-40B4-BE49-F238E27FC236}">
                <a16:creationId xmlns:a16="http://schemas.microsoft.com/office/drawing/2014/main" id="{ACF252B4-7098-B33C-186C-C6797F21D551}"/>
              </a:ext>
            </a:extLst>
          </p:cNvPr>
          <p:cNvSpPr/>
          <p:nvPr/>
        </p:nvSpPr>
        <p:spPr>
          <a:xfrm>
            <a:off x="276865" y="2478068"/>
            <a:ext cx="2690814" cy="975222"/>
          </a:xfrm>
          <a:prstGeom prst="rect">
            <a:avLst/>
          </a:prstGeom>
          <a:solidFill>
            <a:srgbClr val="F0E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br>
              <a:rPr lang="en-GB" dirty="0">
                <a:solidFill>
                  <a:schemeClr val="tx1"/>
                </a:solidFill>
              </a:rPr>
            </a:br>
            <a:endParaRPr lang="en-GB" dirty="0">
              <a:solidFill>
                <a:schemeClr val="tx1"/>
              </a:solidFill>
            </a:endParaRPr>
          </a:p>
        </p:txBody>
      </p:sp>
      <p:sp>
        <p:nvSpPr>
          <p:cNvPr id="4" name="Rectangle 3">
            <a:extLst>
              <a:ext uri="{FF2B5EF4-FFF2-40B4-BE49-F238E27FC236}">
                <a16:creationId xmlns:a16="http://schemas.microsoft.com/office/drawing/2014/main" id="{1FC36775-CED1-7FD5-3882-2D0F160BB2F0}"/>
              </a:ext>
            </a:extLst>
          </p:cNvPr>
          <p:cNvSpPr/>
          <p:nvPr/>
        </p:nvSpPr>
        <p:spPr>
          <a:xfrm>
            <a:off x="276865" y="3890138"/>
            <a:ext cx="2690814" cy="975222"/>
          </a:xfrm>
          <a:prstGeom prst="rect">
            <a:avLst/>
          </a:prstGeom>
          <a:solidFill>
            <a:srgbClr val="F0E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br>
              <a:rPr lang="en-GB" dirty="0">
                <a:solidFill>
                  <a:schemeClr val="tx1"/>
                </a:solidFill>
              </a:rPr>
            </a:br>
            <a:endParaRPr lang="en-GB" dirty="0">
              <a:solidFill>
                <a:schemeClr val="tx1"/>
              </a:solidFill>
            </a:endParaRPr>
          </a:p>
        </p:txBody>
      </p:sp>
      <p:sp>
        <p:nvSpPr>
          <p:cNvPr id="5" name="Rectangle 4">
            <a:extLst>
              <a:ext uri="{FF2B5EF4-FFF2-40B4-BE49-F238E27FC236}">
                <a16:creationId xmlns:a16="http://schemas.microsoft.com/office/drawing/2014/main" id="{8177F658-1EE7-C48C-8857-7C2E95620DA7}"/>
              </a:ext>
            </a:extLst>
          </p:cNvPr>
          <p:cNvSpPr/>
          <p:nvPr/>
        </p:nvSpPr>
        <p:spPr>
          <a:xfrm>
            <a:off x="276865" y="5275938"/>
            <a:ext cx="2690814" cy="975222"/>
          </a:xfrm>
          <a:prstGeom prst="rect">
            <a:avLst/>
          </a:prstGeom>
          <a:solidFill>
            <a:srgbClr val="F0E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br>
              <a:rPr lang="en-GB" dirty="0">
                <a:solidFill>
                  <a:schemeClr val="tx1"/>
                </a:solidFill>
              </a:rPr>
            </a:br>
            <a:endParaRPr lang="en-GB" dirty="0">
              <a:solidFill>
                <a:schemeClr val="tx1"/>
              </a:solidFill>
            </a:endParaRPr>
          </a:p>
        </p:txBody>
      </p:sp>
      <p:sp>
        <p:nvSpPr>
          <p:cNvPr id="6" name="Rectangle 5">
            <a:extLst>
              <a:ext uri="{FF2B5EF4-FFF2-40B4-BE49-F238E27FC236}">
                <a16:creationId xmlns:a16="http://schemas.microsoft.com/office/drawing/2014/main" id="{79C82D3B-3C27-C7EF-7274-90C0A4E25A36}"/>
              </a:ext>
            </a:extLst>
          </p:cNvPr>
          <p:cNvSpPr/>
          <p:nvPr/>
        </p:nvSpPr>
        <p:spPr>
          <a:xfrm>
            <a:off x="6059933" y="2582439"/>
            <a:ext cx="2690814" cy="975222"/>
          </a:xfrm>
          <a:prstGeom prst="rect">
            <a:avLst/>
          </a:prstGeom>
          <a:solidFill>
            <a:srgbClr val="F0E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br>
              <a:rPr lang="en-GB" dirty="0">
                <a:solidFill>
                  <a:schemeClr val="tx1"/>
                </a:solidFill>
              </a:rPr>
            </a:br>
            <a:endParaRPr lang="en-GB" dirty="0">
              <a:solidFill>
                <a:schemeClr val="tx1"/>
              </a:solidFill>
            </a:endParaRPr>
          </a:p>
        </p:txBody>
      </p:sp>
      <p:sp>
        <p:nvSpPr>
          <p:cNvPr id="7" name="Rectangle 6">
            <a:extLst>
              <a:ext uri="{FF2B5EF4-FFF2-40B4-BE49-F238E27FC236}">
                <a16:creationId xmlns:a16="http://schemas.microsoft.com/office/drawing/2014/main" id="{AF908CB3-D4AE-850A-282D-E1F749CFFCF9}"/>
              </a:ext>
            </a:extLst>
          </p:cNvPr>
          <p:cNvSpPr/>
          <p:nvPr/>
        </p:nvSpPr>
        <p:spPr>
          <a:xfrm>
            <a:off x="6096000" y="3890138"/>
            <a:ext cx="2690814" cy="975222"/>
          </a:xfrm>
          <a:prstGeom prst="rect">
            <a:avLst/>
          </a:prstGeom>
          <a:solidFill>
            <a:srgbClr val="F0E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br>
              <a:rPr lang="en-GB" dirty="0">
                <a:solidFill>
                  <a:schemeClr val="tx1"/>
                </a:solidFill>
              </a:rPr>
            </a:br>
            <a:endParaRPr lang="en-GB" dirty="0">
              <a:solidFill>
                <a:schemeClr val="tx1"/>
              </a:solidFill>
            </a:endParaRPr>
          </a:p>
        </p:txBody>
      </p:sp>
      <p:sp>
        <p:nvSpPr>
          <p:cNvPr id="8" name="Rectangle 7">
            <a:extLst>
              <a:ext uri="{FF2B5EF4-FFF2-40B4-BE49-F238E27FC236}">
                <a16:creationId xmlns:a16="http://schemas.microsoft.com/office/drawing/2014/main" id="{C00AAA81-EABB-CA83-EE3F-9FCA2B438C18}"/>
              </a:ext>
            </a:extLst>
          </p:cNvPr>
          <p:cNvSpPr/>
          <p:nvPr/>
        </p:nvSpPr>
        <p:spPr>
          <a:xfrm>
            <a:off x="6103183" y="5197837"/>
            <a:ext cx="2690814" cy="975222"/>
          </a:xfrm>
          <a:prstGeom prst="rect">
            <a:avLst/>
          </a:prstGeom>
          <a:solidFill>
            <a:srgbClr val="F0E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br>
              <a:rPr lang="en-GB" dirty="0">
                <a:solidFill>
                  <a:schemeClr val="tx1"/>
                </a:solidFill>
              </a:rPr>
            </a:br>
            <a:endParaRPr lang="en-GB" dirty="0">
              <a:solidFill>
                <a:schemeClr val="tx1"/>
              </a:solidFill>
            </a:endParaRPr>
          </a:p>
        </p:txBody>
      </p:sp>
      <p:sp>
        <p:nvSpPr>
          <p:cNvPr id="9" name="Slide Number Placeholder 2">
            <a:extLst>
              <a:ext uri="{FF2B5EF4-FFF2-40B4-BE49-F238E27FC236}">
                <a16:creationId xmlns:a16="http://schemas.microsoft.com/office/drawing/2014/main" id="{F78D4CCF-81F8-7A0E-6628-3AF2E6FA403A}"/>
              </a:ext>
            </a:extLst>
          </p:cNvPr>
          <p:cNvSpPr>
            <a:spLocks noGrp="1"/>
          </p:cNvSpPr>
          <p:nvPr>
            <p:ph type="sldNum" sz="quarter" idx="4"/>
          </p:nvPr>
        </p:nvSpPr>
        <p:spPr>
          <a:xfrm>
            <a:off x="11111564" y="6589784"/>
            <a:ext cx="775636" cy="136323"/>
          </a:xfrm>
        </p:spPr>
        <p:txBody>
          <a:bodyPr/>
          <a:lstStyle/>
          <a:p>
            <a:r>
              <a:rPr lang="en-GB" dirty="0"/>
              <a:t>|   </a:t>
            </a:r>
            <a:fld id="{5898CC38-F149-5B45-A1B4-290B41364A0C}" type="slidenum">
              <a:rPr lang="en-GB" smtClean="0"/>
              <a:pPr/>
              <a:t>18</a:t>
            </a:fld>
            <a:endParaRPr lang="en-GB" dirty="0"/>
          </a:p>
        </p:txBody>
      </p:sp>
    </p:spTree>
    <p:extLst>
      <p:ext uri="{BB962C8B-B14F-4D97-AF65-F5344CB8AC3E}">
        <p14:creationId xmlns:p14="http://schemas.microsoft.com/office/powerpoint/2010/main" val="3486955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ardrop 11">
            <a:extLst>
              <a:ext uri="{FF2B5EF4-FFF2-40B4-BE49-F238E27FC236}">
                <a16:creationId xmlns:a16="http://schemas.microsoft.com/office/drawing/2014/main" id="{CFAD9F2B-0DE1-839A-ECCE-86BE602E8C24}"/>
              </a:ext>
            </a:extLst>
          </p:cNvPr>
          <p:cNvSpPr/>
          <p:nvPr/>
        </p:nvSpPr>
        <p:spPr>
          <a:xfrm>
            <a:off x="73160" y="60105"/>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545FEF85-9ABC-72E6-8B5B-DEA3F716490F}"/>
              </a:ext>
            </a:extLst>
          </p:cNvPr>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81184" y="90585"/>
            <a:ext cx="523256" cy="523256"/>
          </a:xfrm>
          <a:prstGeom prst="rect">
            <a:avLst/>
          </a:prstGeom>
        </p:spPr>
      </p:pic>
      <p:sp>
        <p:nvSpPr>
          <p:cNvPr id="5" name="Title 4">
            <a:extLst>
              <a:ext uri="{FF2B5EF4-FFF2-40B4-BE49-F238E27FC236}">
                <a16:creationId xmlns:a16="http://schemas.microsoft.com/office/drawing/2014/main" id="{75845A81-801D-5255-7131-C2517705DA43}"/>
              </a:ext>
            </a:extLst>
          </p:cNvPr>
          <p:cNvSpPr txBox="1">
            <a:spLocks/>
          </p:cNvSpPr>
          <p:nvPr/>
        </p:nvSpPr>
        <p:spPr>
          <a:xfrm>
            <a:off x="922563" y="873598"/>
            <a:ext cx="5302800" cy="106509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dirty="0">
                <a:cs typeface="Calibri"/>
              </a:rPr>
              <a:t>Link your outcomes to public health priorities</a:t>
            </a:r>
          </a:p>
        </p:txBody>
      </p:sp>
      <p:sp>
        <p:nvSpPr>
          <p:cNvPr id="14" name="Title 1">
            <a:extLst>
              <a:ext uri="{FF2B5EF4-FFF2-40B4-BE49-F238E27FC236}">
                <a16:creationId xmlns:a16="http://schemas.microsoft.com/office/drawing/2014/main" id="{2CA8481D-4518-CD45-EBB5-8A19762D075B}"/>
              </a:ext>
            </a:extLst>
          </p:cNvPr>
          <p:cNvSpPr txBox="1">
            <a:spLocks/>
          </p:cNvSpPr>
          <p:nvPr/>
        </p:nvSpPr>
        <p:spPr>
          <a:xfrm>
            <a:off x="1038599" y="2520448"/>
            <a:ext cx="4497254" cy="106509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US" sz="2400" dirty="0">
                <a:solidFill>
                  <a:schemeClr val="tx1"/>
                </a:solidFill>
                <a:latin typeface="Calibri"/>
                <a:cs typeface="Calibri"/>
              </a:rPr>
              <a:t>Copy the slide above</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solidFill>
                  <a:schemeClr val="tx1"/>
                </a:solidFill>
                <a:latin typeface="Calibri"/>
                <a:cs typeface="Calibri"/>
              </a:rPr>
              <a:t>Now for each outcome, indicate which of the  ECC Public Health priorities, your outcome supports.</a:t>
            </a:r>
          </a:p>
          <a:p>
            <a:endParaRPr lang="en-US" sz="2400" dirty="0">
              <a:solidFill>
                <a:schemeClr val="tx1"/>
              </a:solidFill>
              <a:latin typeface="Calibri" panose="020F0502020204030204" pitchFamily="34" charset="0"/>
              <a:cs typeface="Calibri" panose="020F0502020204030204" pitchFamily="34" charset="0"/>
            </a:endParaRPr>
          </a:p>
          <a:p>
            <a:r>
              <a:rPr lang="en-US" sz="2400" dirty="0">
                <a:latin typeface="Calibri"/>
                <a:ea typeface="Calibri" panose="020F0502020204030204" pitchFamily="34" charset="0"/>
                <a:cs typeface="Calibri"/>
              </a:rPr>
              <a:t>You can find the n</a:t>
            </a:r>
            <a:r>
              <a:rPr lang="en-US" sz="2400" dirty="0">
                <a:effectLst/>
                <a:latin typeface="Calibri"/>
                <a:ea typeface="Calibri" panose="020F0502020204030204" pitchFamily="34" charset="0"/>
                <a:cs typeface="Calibri"/>
              </a:rPr>
              <a:t>ew Essex Wellbeing, Public Health and Communities Plan </a:t>
            </a:r>
            <a:r>
              <a:rPr lang="en-US" sz="2400" u="sng" dirty="0">
                <a:solidFill>
                  <a:srgbClr val="0563C1"/>
                </a:solidFill>
                <a:effectLst/>
                <a:latin typeface="Calibri"/>
                <a:ea typeface="Calibri" panose="020F0502020204030204" pitchFamily="34" charset="0"/>
                <a:cs typeface="Calibri"/>
                <a:hlinkClick r:id="rId3"/>
              </a:rPr>
              <a:t>here</a:t>
            </a:r>
            <a:br>
              <a:rPr lang="en-US" sz="2400" dirty="0">
                <a:latin typeface="Calibri" panose="020F0502020204030204" pitchFamily="34" charset="0"/>
                <a:cs typeface="Calibri" panose="020F0502020204030204" pitchFamily="34" charset="0"/>
              </a:rPr>
            </a:br>
            <a:br>
              <a:rPr lang="en-US" sz="2400" dirty="0">
                <a:solidFill>
                  <a:srgbClr val="002060"/>
                </a:solidFill>
              </a:rPr>
            </a:br>
            <a:br>
              <a:rPr lang="en-US" sz="2400" dirty="0">
                <a:solidFill>
                  <a:srgbClr val="002060"/>
                </a:solidFill>
              </a:rPr>
            </a:br>
            <a:br>
              <a:rPr lang="en-US" sz="2400" dirty="0">
                <a:solidFill>
                  <a:srgbClr val="002060"/>
                </a:solidFill>
              </a:rPr>
            </a:br>
            <a:br>
              <a:rPr lang="en-US" sz="2400" dirty="0">
                <a:solidFill>
                  <a:srgbClr val="002060"/>
                </a:solidFill>
              </a:rPr>
            </a:br>
            <a:endParaRPr lang="en-US" sz="2400" dirty="0">
              <a:solidFill>
                <a:srgbClr val="002060"/>
              </a:solidFill>
            </a:endParaRPr>
          </a:p>
        </p:txBody>
      </p:sp>
      <p:pic>
        <p:nvPicPr>
          <p:cNvPr id="3" name="Picture 2">
            <a:extLst>
              <a:ext uri="{FF2B5EF4-FFF2-40B4-BE49-F238E27FC236}">
                <a16:creationId xmlns:a16="http://schemas.microsoft.com/office/drawing/2014/main" id="{F2FF448F-5E96-96EA-DAAC-54AE4FF5C637}"/>
              </a:ext>
            </a:extLst>
          </p:cNvPr>
          <p:cNvPicPr>
            <a:picLocks noChangeAspect="1"/>
          </p:cNvPicPr>
          <p:nvPr/>
        </p:nvPicPr>
        <p:blipFill>
          <a:blip r:embed="rId4"/>
          <a:stretch>
            <a:fillRect/>
          </a:stretch>
        </p:blipFill>
        <p:spPr>
          <a:xfrm>
            <a:off x="6581199" y="1416200"/>
            <a:ext cx="5493399" cy="1645366"/>
          </a:xfrm>
          <a:prstGeom prst="rect">
            <a:avLst/>
          </a:prstGeom>
        </p:spPr>
      </p:pic>
      <p:pic>
        <p:nvPicPr>
          <p:cNvPr id="7" name="Picture 6">
            <a:extLst>
              <a:ext uri="{FF2B5EF4-FFF2-40B4-BE49-F238E27FC236}">
                <a16:creationId xmlns:a16="http://schemas.microsoft.com/office/drawing/2014/main" id="{B55B7A4B-B08F-17AD-267E-865AF22F7438}"/>
              </a:ext>
            </a:extLst>
          </p:cNvPr>
          <p:cNvPicPr>
            <a:picLocks noChangeAspect="1"/>
          </p:cNvPicPr>
          <p:nvPr/>
        </p:nvPicPr>
        <p:blipFill>
          <a:blip r:embed="rId5"/>
          <a:stretch>
            <a:fillRect/>
          </a:stretch>
        </p:blipFill>
        <p:spPr>
          <a:xfrm>
            <a:off x="6756148" y="3429000"/>
            <a:ext cx="5143500" cy="1924050"/>
          </a:xfrm>
          <a:prstGeom prst="rect">
            <a:avLst/>
          </a:prstGeom>
        </p:spPr>
      </p:pic>
      <p:sp>
        <p:nvSpPr>
          <p:cNvPr id="2" name="Slide Number Placeholder 2">
            <a:extLst>
              <a:ext uri="{FF2B5EF4-FFF2-40B4-BE49-F238E27FC236}">
                <a16:creationId xmlns:a16="http://schemas.microsoft.com/office/drawing/2014/main" id="{BFCB01C1-C90C-9D9A-2F8F-31A774C3DCE7}"/>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19</a:t>
            </a:fld>
            <a:endParaRPr lang="en-GB" dirty="0"/>
          </a:p>
        </p:txBody>
      </p:sp>
    </p:spTree>
    <p:extLst>
      <p:ext uri="{BB962C8B-B14F-4D97-AF65-F5344CB8AC3E}">
        <p14:creationId xmlns:p14="http://schemas.microsoft.com/office/powerpoint/2010/main" val="302056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42EED9BE-0B68-48D4-55EA-DBE35EF22DD1}"/>
              </a:ext>
            </a:extLst>
          </p:cNvPr>
          <p:cNvSpPr/>
          <p:nvPr/>
        </p:nvSpPr>
        <p:spPr>
          <a:xfrm>
            <a:off x="488836" y="1282808"/>
            <a:ext cx="5978762" cy="967584"/>
          </a:xfrm>
          <a:prstGeom prst="roundRect">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D7CEC389-AE41-3BC1-D40D-EAFA383B3E0E}"/>
              </a:ext>
            </a:extLst>
          </p:cNvPr>
          <p:cNvSpPr/>
          <p:nvPr/>
        </p:nvSpPr>
        <p:spPr>
          <a:xfrm>
            <a:off x="456061" y="2452280"/>
            <a:ext cx="6011537" cy="967584"/>
          </a:xfrm>
          <a:prstGeom prst="roundRect">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34" name="Rectangle: Rounded Corners 33">
            <a:extLst>
              <a:ext uri="{FF2B5EF4-FFF2-40B4-BE49-F238E27FC236}">
                <a16:creationId xmlns:a16="http://schemas.microsoft.com/office/drawing/2014/main" id="{BFE62141-9DF9-8513-6FC8-020B2DB179FA}"/>
              </a:ext>
            </a:extLst>
          </p:cNvPr>
          <p:cNvSpPr/>
          <p:nvPr/>
        </p:nvSpPr>
        <p:spPr>
          <a:xfrm>
            <a:off x="456061" y="3734435"/>
            <a:ext cx="5978762" cy="1473281"/>
          </a:xfrm>
          <a:prstGeom prst="roundRect">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Picture Placeholder 41">
            <a:extLst>
              <a:ext uri="{FF2B5EF4-FFF2-40B4-BE49-F238E27FC236}">
                <a16:creationId xmlns:a16="http://schemas.microsoft.com/office/drawing/2014/main" id="{DF35F0ED-5B88-D0FB-B59E-2F670C8C76E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211" r="41653"/>
          <a:stretch/>
        </p:blipFill>
        <p:spPr>
          <a:xfrm>
            <a:off x="6523886" y="0"/>
            <a:ext cx="5668115" cy="6858000"/>
          </a:xfrm>
        </p:spPr>
      </p:pic>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488836" y="357230"/>
            <a:ext cx="5764236" cy="1065091"/>
          </a:xfrm>
        </p:spPr>
        <p:txBody>
          <a:bodyPr anchor="t">
            <a:normAutofit/>
          </a:bodyPr>
          <a:lstStyle/>
          <a:p>
            <a:r>
              <a:rPr lang="en-GB" sz="3600" dirty="0"/>
              <a:t>Who is this for?</a:t>
            </a:r>
            <a:endParaRPr lang="en-US" sz="3600" dirty="0"/>
          </a:p>
        </p:txBody>
      </p:sp>
      <p:sp>
        <p:nvSpPr>
          <p:cNvPr id="16" name="TextBox 15">
            <a:extLst>
              <a:ext uri="{FF2B5EF4-FFF2-40B4-BE49-F238E27FC236}">
                <a16:creationId xmlns:a16="http://schemas.microsoft.com/office/drawing/2014/main" id="{A3EE6A79-F8E4-2765-91D4-BF3BED46AA73}"/>
              </a:ext>
            </a:extLst>
          </p:cNvPr>
          <p:cNvSpPr txBox="1"/>
          <p:nvPr/>
        </p:nvSpPr>
        <p:spPr>
          <a:xfrm>
            <a:off x="545123" y="2480293"/>
            <a:ext cx="5904133" cy="9285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5449" tIns="125449" rIns="125449" bIns="125449" numCol="1" spcCol="1270" anchor="ctr" anchorCtr="0">
            <a:noAutofit/>
          </a:bodyPr>
          <a:lstStyle/>
          <a:p>
            <a:pPr marL="0" lvl="0" indent="0" algn="l" defTabSz="800100">
              <a:lnSpc>
                <a:spcPct val="90000"/>
              </a:lnSpc>
              <a:spcBef>
                <a:spcPct val="0"/>
              </a:spcBef>
              <a:spcAft>
                <a:spcPct val="35000"/>
              </a:spcAft>
              <a:buNone/>
            </a:pPr>
            <a:r>
              <a:rPr lang="en-US" sz="2000" b="0" kern="1200" dirty="0"/>
              <a:t>You can use these slides to create one.</a:t>
            </a:r>
            <a:endParaRPr lang="en-US" sz="2000" kern="1200" dirty="0"/>
          </a:p>
        </p:txBody>
      </p:sp>
      <p:sp>
        <p:nvSpPr>
          <p:cNvPr id="25" name="TextBox 24">
            <a:extLst>
              <a:ext uri="{FF2B5EF4-FFF2-40B4-BE49-F238E27FC236}">
                <a16:creationId xmlns:a16="http://schemas.microsoft.com/office/drawing/2014/main" id="{3C7CFE23-C355-5CD1-826A-64534FDA7DCC}"/>
              </a:ext>
            </a:extLst>
          </p:cNvPr>
          <p:cNvSpPr txBox="1"/>
          <p:nvPr/>
        </p:nvSpPr>
        <p:spPr>
          <a:xfrm>
            <a:off x="456061" y="1088918"/>
            <a:ext cx="5417343" cy="12449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1754" tIns="131754" rIns="131754" bIns="131754" numCol="1" spcCol="1270" anchor="ctr" anchorCtr="0">
            <a:noAutofit/>
          </a:bodyPr>
          <a:lstStyle/>
          <a:p>
            <a:pPr marL="0" lvl="0" indent="0" algn="l" defTabSz="800100">
              <a:lnSpc>
                <a:spcPct val="100000"/>
              </a:lnSpc>
              <a:spcBef>
                <a:spcPct val="0"/>
              </a:spcBef>
              <a:spcAft>
                <a:spcPct val="35000"/>
              </a:spcAft>
              <a:buNone/>
            </a:pPr>
            <a:r>
              <a:rPr lang="en-US" sz="2000" b="0" kern="1200" dirty="0"/>
              <a:t>Anyone who wants to do a logic model/</a:t>
            </a:r>
            <a:r>
              <a:rPr lang="en-US" sz="2000" dirty="0"/>
              <a:t>theory of change.</a:t>
            </a:r>
            <a:endParaRPr lang="en-US" sz="2000" kern="1200" dirty="0"/>
          </a:p>
        </p:txBody>
      </p:sp>
      <p:sp>
        <p:nvSpPr>
          <p:cNvPr id="30" name="TextBox 29">
            <a:extLst>
              <a:ext uri="{FF2B5EF4-FFF2-40B4-BE49-F238E27FC236}">
                <a16:creationId xmlns:a16="http://schemas.microsoft.com/office/drawing/2014/main" id="{8C6BBEDA-2946-AF8E-768C-AC3D5452D229}"/>
              </a:ext>
            </a:extLst>
          </p:cNvPr>
          <p:cNvSpPr txBox="1"/>
          <p:nvPr/>
        </p:nvSpPr>
        <p:spPr>
          <a:xfrm>
            <a:off x="470496" y="3538309"/>
            <a:ext cx="5978761" cy="18655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1754" tIns="131754" rIns="131754" bIns="131754" numCol="1" spcCol="1270" anchor="ctr" anchorCtr="0">
            <a:noAutofit/>
          </a:bodyPr>
          <a:lstStyle/>
          <a:p>
            <a:pPr marL="0" lvl="0" indent="0" algn="l" defTabSz="800100">
              <a:lnSpc>
                <a:spcPct val="100000"/>
              </a:lnSpc>
              <a:spcBef>
                <a:spcPct val="0"/>
              </a:spcBef>
              <a:spcAft>
                <a:spcPct val="35000"/>
              </a:spcAft>
              <a:buNone/>
            </a:pPr>
            <a:r>
              <a:rPr lang="en-GB" sz="2000" b="0" kern="1200" dirty="0"/>
              <a:t>ECC R&amp;CI offer workshops for staff who want to develop one.  </a:t>
            </a:r>
            <a:br>
              <a:rPr lang="en-GB" sz="2000" b="0" kern="1200" dirty="0"/>
            </a:br>
            <a:r>
              <a:rPr lang="en-GB" sz="2000" b="0" kern="1200" dirty="0"/>
              <a:t>Email </a:t>
            </a:r>
            <a:r>
              <a:rPr lang="en-GB" sz="2000" b="1" kern="1200" dirty="0">
                <a:hlinkClick r:id="rId3"/>
              </a:rPr>
              <a:t>mike.williams@essex.gov.uk</a:t>
            </a:r>
            <a:r>
              <a:rPr lang="en-GB" sz="2000" b="1" kern="1200" dirty="0"/>
              <a:t> </a:t>
            </a:r>
            <a:r>
              <a:rPr lang="en-GB" sz="2000" kern="1200" dirty="0"/>
              <a:t>for more info.</a:t>
            </a:r>
            <a:endParaRPr lang="en-US" sz="2000" b="1" kern="1200" dirty="0"/>
          </a:p>
        </p:txBody>
      </p:sp>
      <p:pic>
        <p:nvPicPr>
          <p:cNvPr id="4" name="Graphic 3" descr="Pen with solid fill">
            <a:extLst>
              <a:ext uri="{FF2B5EF4-FFF2-40B4-BE49-F238E27FC236}">
                <a16:creationId xmlns:a16="http://schemas.microsoft.com/office/drawing/2014/main" id="{7EDD52FA-426A-7166-A5D8-A2EFF63FEA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218266" y="5872774"/>
            <a:ext cx="523256" cy="523256"/>
          </a:xfrm>
          <a:prstGeom prst="rect">
            <a:avLst/>
          </a:prstGeom>
        </p:spPr>
      </p:pic>
      <p:pic>
        <p:nvPicPr>
          <p:cNvPr id="9" name="Graphic 8" descr="Lightbulb and gear with solid fill">
            <a:extLst>
              <a:ext uri="{FF2B5EF4-FFF2-40B4-BE49-F238E27FC236}">
                <a16:creationId xmlns:a16="http://schemas.microsoft.com/office/drawing/2014/main" id="{5320A31C-BB47-F89B-5D00-ACB1ED4C77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88147" y="5848560"/>
            <a:ext cx="523256" cy="523256"/>
          </a:xfrm>
          <a:prstGeom prst="rect">
            <a:avLst/>
          </a:prstGeom>
        </p:spPr>
      </p:pic>
      <p:sp>
        <p:nvSpPr>
          <p:cNvPr id="5" name="Rectangle: Rounded Corners 32">
            <a:extLst>
              <a:ext uri="{FF2B5EF4-FFF2-40B4-BE49-F238E27FC236}">
                <a16:creationId xmlns:a16="http://schemas.microsoft.com/office/drawing/2014/main" id="{246C3198-A3E1-25B6-4AF4-9D85A485DE96}"/>
              </a:ext>
            </a:extLst>
          </p:cNvPr>
          <p:cNvSpPr/>
          <p:nvPr/>
        </p:nvSpPr>
        <p:spPr>
          <a:xfrm>
            <a:off x="456061" y="5447574"/>
            <a:ext cx="6030511" cy="967584"/>
          </a:xfrm>
          <a:prstGeom prst="roundRect">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6" name="TextBox 5">
            <a:extLst>
              <a:ext uri="{FF2B5EF4-FFF2-40B4-BE49-F238E27FC236}">
                <a16:creationId xmlns:a16="http://schemas.microsoft.com/office/drawing/2014/main" id="{D6C8E82A-D896-DF86-B44C-44745368BB7F}"/>
              </a:ext>
            </a:extLst>
          </p:cNvPr>
          <p:cNvSpPr txBox="1"/>
          <p:nvPr/>
        </p:nvSpPr>
        <p:spPr>
          <a:xfrm>
            <a:off x="564098" y="5475587"/>
            <a:ext cx="5550876" cy="9285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5449" tIns="125449" rIns="125449" bIns="125449" numCol="1" spcCol="1270" anchor="ctr" anchorCtr="0">
            <a:noAutofit/>
          </a:bodyPr>
          <a:lstStyle/>
          <a:p>
            <a:pPr marL="0" lvl="0" indent="0" algn="l" defTabSz="800100">
              <a:lnSpc>
                <a:spcPct val="90000"/>
              </a:lnSpc>
              <a:spcBef>
                <a:spcPct val="0"/>
              </a:spcBef>
              <a:spcAft>
                <a:spcPct val="35000"/>
              </a:spcAft>
              <a:buNone/>
            </a:pPr>
            <a:r>
              <a:rPr lang="en-US" sz="2000" b="0" kern="1200" dirty="0"/>
              <a:t>You might want to read through the slide pack ‘</a:t>
            </a:r>
            <a:r>
              <a:rPr lang="en-US" sz="2000" b="1" kern="1200" dirty="0"/>
              <a:t>What is a logic model/theory of change’ </a:t>
            </a:r>
            <a:r>
              <a:rPr lang="en-US" sz="2000" kern="1200" dirty="0"/>
              <a:t>before working through these slides</a:t>
            </a:r>
            <a:r>
              <a:rPr lang="en-US" sz="2000" b="0" kern="1200" dirty="0"/>
              <a:t>.</a:t>
            </a:r>
            <a:endParaRPr lang="en-US" sz="2000" kern="1200" dirty="0"/>
          </a:p>
        </p:txBody>
      </p:sp>
      <p:sp>
        <p:nvSpPr>
          <p:cNvPr id="3" name="Slide Number Placeholder 2">
            <a:extLst>
              <a:ext uri="{FF2B5EF4-FFF2-40B4-BE49-F238E27FC236}">
                <a16:creationId xmlns:a16="http://schemas.microsoft.com/office/drawing/2014/main" id="{7191BBDF-3FC1-F7EF-31C6-8836E1D6CE53}"/>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2</a:t>
            </a:fld>
            <a:endParaRPr lang="en-GB" dirty="0"/>
          </a:p>
        </p:txBody>
      </p:sp>
    </p:spTree>
    <p:extLst>
      <p:ext uri="{BB962C8B-B14F-4D97-AF65-F5344CB8AC3E}">
        <p14:creationId xmlns:p14="http://schemas.microsoft.com/office/powerpoint/2010/main" val="609970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569BF79-76E5-AA68-6A10-8BAAD5A921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675" r="8675"/>
          <a:stretch/>
        </p:blipFill>
        <p:spPr/>
      </p:pic>
      <p:sp>
        <p:nvSpPr>
          <p:cNvPr id="5" name="Title 4">
            <a:extLst>
              <a:ext uri="{FF2B5EF4-FFF2-40B4-BE49-F238E27FC236}">
                <a16:creationId xmlns:a16="http://schemas.microsoft.com/office/drawing/2014/main" id="{FC917DC0-4582-E1BB-C1DD-8D3DD75F2F83}"/>
              </a:ext>
            </a:extLst>
          </p:cNvPr>
          <p:cNvSpPr>
            <a:spLocks noGrp="1"/>
          </p:cNvSpPr>
          <p:nvPr>
            <p:ph type="title"/>
          </p:nvPr>
        </p:nvSpPr>
        <p:spPr>
          <a:xfrm>
            <a:off x="796894" y="517524"/>
            <a:ext cx="5051030" cy="1065091"/>
          </a:xfrm>
        </p:spPr>
        <p:txBody>
          <a:bodyPr/>
          <a:lstStyle/>
          <a:p>
            <a:r>
              <a:rPr lang="en-US" dirty="0">
                <a:cs typeface="Calibri"/>
              </a:rPr>
              <a:t>Prioritization</a:t>
            </a:r>
            <a:endParaRPr lang="en-US" dirty="0"/>
          </a:p>
        </p:txBody>
      </p:sp>
      <p:sp>
        <p:nvSpPr>
          <p:cNvPr id="3" name="Content Placeholder 2">
            <a:extLst>
              <a:ext uri="{FF2B5EF4-FFF2-40B4-BE49-F238E27FC236}">
                <a16:creationId xmlns:a16="http://schemas.microsoft.com/office/drawing/2014/main" id="{6AFBAD74-CFB5-F8A5-8141-99EA2277E15A}"/>
              </a:ext>
            </a:extLst>
          </p:cNvPr>
          <p:cNvSpPr>
            <a:spLocks noGrp="1"/>
          </p:cNvSpPr>
          <p:nvPr>
            <p:ph idx="1"/>
          </p:nvPr>
        </p:nvSpPr>
        <p:spPr>
          <a:xfrm>
            <a:off x="704440" y="1434308"/>
            <a:ext cx="4608000" cy="3683397"/>
          </a:xfrm>
        </p:spPr>
        <p:txBody>
          <a:bodyPr vert="horz" lIns="91440" tIns="45720" rIns="91440" bIns="45720" rtlCol="0" anchor="t">
            <a:noAutofit/>
          </a:bodyPr>
          <a:lstStyle/>
          <a:p>
            <a:pPr>
              <a:lnSpc>
                <a:spcPct val="90000"/>
              </a:lnSpc>
            </a:pPr>
            <a:r>
              <a:rPr lang="en-US" sz="2400" b="0" dirty="0">
                <a:latin typeface="+mj-lt"/>
              </a:rPr>
              <a:t>Focus your logic model/theory of change around the most important outcomes.</a:t>
            </a:r>
          </a:p>
          <a:p>
            <a:pPr>
              <a:lnSpc>
                <a:spcPct val="90000"/>
              </a:lnSpc>
            </a:pPr>
            <a:r>
              <a:rPr lang="en-US" sz="2400" b="0" dirty="0">
                <a:latin typeface="+mj-lt"/>
              </a:rPr>
              <a:t>Select those outcomes, which are must haves and which clearly support the ECC Public Health priorities.</a:t>
            </a:r>
          </a:p>
          <a:p>
            <a:pPr>
              <a:lnSpc>
                <a:spcPct val="90000"/>
              </a:lnSpc>
            </a:pPr>
            <a:r>
              <a:rPr lang="en-US" sz="2400" b="0" dirty="0">
                <a:latin typeface="+mj-lt"/>
              </a:rPr>
              <a:t>All PHAB funded </a:t>
            </a:r>
            <a:r>
              <a:rPr lang="en-GB" sz="2400" b="0" dirty="0">
                <a:latin typeface="+mj-lt"/>
              </a:rPr>
              <a:t>projects </a:t>
            </a:r>
            <a:r>
              <a:rPr lang="en-GB" sz="2400" b="0" dirty="0">
                <a:effectLst/>
                <a:latin typeface="+mj-lt"/>
                <a:ea typeface="Calibri" panose="020F0502020204030204" pitchFamily="34" charset="0"/>
              </a:rPr>
              <a:t>must meet at least one of the priorities. Applications will be assessed on the outcomes the project will achieve rather than the number of priority areas they are working towards.</a:t>
            </a:r>
            <a:endParaRPr lang="en-US" sz="2400" b="0" dirty="0">
              <a:latin typeface="+mj-lt"/>
            </a:endParaRPr>
          </a:p>
          <a:p>
            <a:pPr>
              <a:lnSpc>
                <a:spcPct val="90000"/>
              </a:lnSpc>
            </a:pPr>
            <a:endParaRPr lang="en-GB" sz="2400" b="0" dirty="0">
              <a:latin typeface="+mj-lt"/>
              <a:cs typeface="Calibri"/>
            </a:endParaRPr>
          </a:p>
        </p:txBody>
      </p:sp>
      <p:sp>
        <p:nvSpPr>
          <p:cNvPr id="12" name="Teardrop 11">
            <a:extLst>
              <a:ext uri="{FF2B5EF4-FFF2-40B4-BE49-F238E27FC236}">
                <a16:creationId xmlns:a16="http://schemas.microsoft.com/office/drawing/2014/main" id="{CFAD9F2B-0DE1-839A-ECCE-86BE602E8C24}"/>
              </a:ext>
            </a:extLst>
          </p:cNvPr>
          <p:cNvSpPr/>
          <p:nvPr/>
        </p:nvSpPr>
        <p:spPr>
          <a:xfrm>
            <a:off x="73160" y="60105"/>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545FEF85-9ABC-72E6-8B5B-DEA3F716490F}"/>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81184" y="90585"/>
            <a:ext cx="523256" cy="523256"/>
          </a:xfrm>
          <a:prstGeom prst="rect">
            <a:avLst/>
          </a:prstGeom>
        </p:spPr>
      </p:pic>
      <p:sp>
        <p:nvSpPr>
          <p:cNvPr id="2" name="Slide Number Placeholder 2">
            <a:extLst>
              <a:ext uri="{FF2B5EF4-FFF2-40B4-BE49-F238E27FC236}">
                <a16:creationId xmlns:a16="http://schemas.microsoft.com/office/drawing/2014/main" id="{DB82FF34-4E56-71E7-2CFA-088026DF573F}"/>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20</a:t>
            </a:fld>
            <a:endParaRPr lang="en-GB" dirty="0"/>
          </a:p>
        </p:txBody>
      </p:sp>
    </p:spTree>
    <p:extLst>
      <p:ext uri="{BB962C8B-B14F-4D97-AF65-F5344CB8AC3E}">
        <p14:creationId xmlns:p14="http://schemas.microsoft.com/office/powerpoint/2010/main" val="1285892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E147-FF2D-07A2-AAEE-816F759E9528}"/>
              </a:ext>
            </a:extLst>
          </p:cNvPr>
          <p:cNvSpPr>
            <a:spLocks noGrp="1"/>
          </p:cNvSpPr>
          <p:nvPr>
            <p:ph type="title"/>
          </p:nvPr>
        </p:nvSpPr>
        <p:spPr/>
        <p:txBody>
          <a:bodyPr/>
          <a:lstStyle/>
          <a:p>
            <a:r>
              <a:rPr lang="en-US" dirty="0"/>
              <a:t>Step 4</a:t>
            </a:r>
            <a:br>
              <a:rPr lang="en-US" dirty="0"/>
            </a:br>
            <a:endParaRPr lang="en-US" dirty="0"/>
          </a:p>
        </p:txBody>
      </p:sp>
      <p:sp>
        <p:nvSpPr>
          <p:cNvPr id="3" name="Subtitle 2">
            <a:extLst>
              <a:ext uri="{FF2B5EF4-FFF2-40B4-BE49-F238E27FC236}">
                <a16:creationId xmlns:a16="http://schemas.microsoft.com/office/drawing/2014/main" id="{4ED0E538-960F-D035-49A4-148CF3DDA4E0}"/>
              </a:ext>
            </a:extLst>
          </p:cNvPr>
          <p:cNvSpPr>
            <a:spLocks noGrp="1"/>
          </p:cNvSpPr>
          <p:nvPr>
            <p:ph type="body" idx="1"/>
          </p:nvPr>
        </p:nvSpPr>
        <p:spPr>
          <a:xfrm>
            <a:off x="539999" y="3430800"/>
            <a:ext cx="6016443" cy="1918800"/>
          </a:xfrm>
        </p:spPr>
        <p:txBody>
          <a:bodyPr vert="horz" lIns="0" tIns="0" rIns="0" bIns="0" rtlCol="0" anchor="t">
            <a:noAutofit/>
          </a:bodyPr>
          <a:lstStyle/>
          <a:p>
            <a:r>
              <a:rPr lang="en-US" sz="3600" dirty="0">
                <a:latin typeface="Calibri Light"/>
                <a:cs typeface="Calibri"/>
              </a:rPr>
              <a:t>Taking your most important outcomes, explain why residents are sometimes not able to achieve these outcomes</a:t>
            </a:r>
            <a:endParaRPr lang="en-US" dirty="0">
              <a:latin typeface="Calibri Light"/>
            </a:endParaRPr>
          </a:p>
        </p:txBody>
      </p:sp>
      <p:sp>
        <p:nvSpPr>
          <p:cNvPr id="4" name="Teardrop 3">
            <a:extLst>
              <a:ext uri="{FF2B5EF4-FFF2-40B4-BE49-F238E27FC236}">
                <a16:creationId xmlns:a16="http://schemas.microsoft.com/office/drawing/2014/main" id="{E8D31011-48CC-E049-9955-E4BD038CC3DD}"/>
              </a:ext>
            </a:extLst>
          </p:cNvPr>
          <p:cNvSpPr/>
          <p:nvPr/>
        </p:nvSpPr>
        <p:spPr>
          <a:xfrm>
            <a:off x="11312213" y="164754"/>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Hierarchy with solid fill">
            <a:extLst>
              <a:ext uri="{FF2B5EF4-FFF2-40B4-BE49-F238E27FC236}">
                <a16:creationId xmlns:a16="http://schemas.microsoft.com/office/drawing/2014/main" id="{36727758-D49D-B29B-B358-3BC3174D80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408485" y="164754"/>
            <a:ext cx="546760" cy="523256"/>
          </a:xfrm>
          <a:prstGeom prst="rect">
            <a:avLst/>
          </a:prstGeom>
        </p:spPr>
      </p:pic>
    </p:spTree>
    <p:extLst>
      <p:ext uri="{BB962C8B-B14F-4D97-AF65-F5344CB8AC3E}">
        <p14:creationId xmlns:p14="http://schemas.microsoft.com/office/powerpoint/2010/main" val="354223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ardrop 11">
            <a:extLst>
              <a:ext uri="{FF2B5EF4-FFF2-40B4-BE49-F238E27FC236}">
                <a16:creationId xmlns:a16="http://schemas.microsoft.com/office/drawing/2014/main" id="{CFAD9F2B-0DE1-839A-ECCE-86BE602E8C24}"/>
              </a:ext>
            </a:extLst>
          </p:cNvPr>
          <p:cNvSpPr/>
          <p:nvPr/>
        </p:nvSpPr>
        <p:spPr>
          <a:xfrm>
            <a:off x="73160" y="60105"/>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545FEF85-9ABC-72E6-8B5B-DEA3F716490F}"/>
              </a:ext>
            </a:extLst>
          </p:cNvPr>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81184" y="90585"/>
            <a:ext cx="523256" cy="523256"/>
          </a:xfrm>
          <a:prstGeom prst="rect">
            <a:avLst/>
          </a:prstGeom>
        </p:spPr>
      </p:pic>
      <p:sp>
        <p:nvSpPr>
          <p:cNvPr id="5" name="Title 4">
            <a:extLst>
              <a:ext uri="{FF2B5EF4-FFF2-40B4-BE49-F238E27FC236}">
                <a16:creationId xmlns:a16="http://schemas.microsoft.com/office/drawing/2014/main" id="{D6A40D3F-6080-12E5-E978-1E61F4E14EEB}"/>
              </a:ext>
            </a:extLst>
          </p:cNvPr>
          <p:cNvSpPr>
            <a:spLocks noGrp="1"/>
          </p:cNvSpPr>
          <p:nvPr>
            <p:ph type="title"/>
          </p:nvPr>
        </p:nvSpPr>
        <p:spPr>
          <a:xfrm>
            <a:off x="704440" y="1891789"/>
            <a:ext cx="5302800" cy="1065091"/>
          </a:xfrm>
        </p:spPr>
        <p:txBody>
          <a:bodyPr/>
          <a:lstStyle/>
          <a:p>
            <a:r>
              <a:rPr lang="en-US" dirty="0">
                <a:cs typeface="Calibri"/>
              </a:rPr>
              <a:t>Start off by identifying why you think residents are not ordinarily able to achieve the outcomes</a:t>
            </a:r>
            <a:endParaRPr lang="en-US" dirty="0"/>
          </a:p>
        </p:txBody>
      </p:sp>
      <p:sp>
        <p:nvSpPr>
          <p:cNvPr id="2" name="Slide Number Placeholder 2">
            <a:extLst>
              <a:ext uri="{FF2B5EF4-FFF2-40B4-BE49-F238E27FC236}">
                <a16:creationId xmlns:a16="http://schemas.microsoft.com/office/drawing/2014/main" id="{33C47130-7686-1DBC-4D1A-7D61E21C19E3}"/>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22</a:t>
            </a:fld>
            <a:endParaRPr lang="en-GB" dirty="0"/>
          </a:p>
        </p:txBody>
      </p:sp>
    </p:spTree>
    <p:extLst>
      <p:ext uri="{BB962C8B-B14F-4D97-AF65-F5344CB8AC3E}">
        <p14:creationId xmlns:p14="http://schemas.microsoft.com/office/powerpoint/2010/main" val="4123475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383A1A-0093-A98D-1783-33743636636E}"/>
              </a:ext>
            </a:extLst>
          </p:cNvPr>
          <p:cNvSpPr>
            <a:spLocks noGrp="1"/>
          </p:cNvSpPr>
          <p:nvPr>
            <p:ph type="sldNum" sz="quarter" idx="4"/>
          </p:nvPr>
        </p:nvSpPr>
        <p:spPr/>
        <p:txBody>
          <a:bodyPr/>
          <a:lstStyle/>
          <a:p>
            <a:r>
              <a:rPr lang="en-GB"/>
              <a:t>|   </a:t>
            </a:r>
            <a:fld id="{5898CC38-F149-5B45-A1B4-290B41364A0C}" type="slidenum">
              <a:rPr lang="en-GB" smtClean="0"/>
              <a:pPr/>
              <a:t>23</a:t>
            </a:fld>
            <a:endParaRPr lang="en-GB"/>
          </a:p>
        </p:txBody>
      </p:sp>
      <p:sp>
        <p:nvSpPr>
          <p:cNvPr id="4" name="Title 5">
            <a:extLst>
              <a:ext uri="{FF2B5EF4-FFF2-40B4-BE49-F238E27FC236}">
                <a16:creationId xmlns:a16="http://schemas.microsoft.com/office/drawing/2014/main" id="{A66D6767-DBD4-8936-77A4-962B211D2CBD}"/>
              </a:ext>
            </a:extLst>
          </p:cNvPr>
          <p:cNvSpPr>
            <a:spLocks noGrp="1"/>
          </p:cNvSpPr>
          <p:nvPr>
            <p:ph type="title"/>
          </p:nvPr>
        </p:nvSpPr>
        <p:spPr>
          <a:xfrm>
            <a:off x="545124" y="517524"/>
            <a:ext cx="8135050" cy="1065091"/>
          </a:xfrm>
        </p:spPr>
        <p:txBody>
          <a:bodyPr/>
          <a:lstStyle/>
          <a:p>
            <a:r>
              <a:rPr lang="en-GB" dirty="0"/>
              <a:t>An Example – The Parenting Service</a:t>
            </a:r>
          </a:p>
        </p:txBody>
      </p:sp>
      <p:sp>
        <p:nvSpPr>
          <p:cNvPr id="5" name="Rectangle: Rounded Corners 4">
            <a:extLst>
              <a:ext uri="{FF2B5EF4-FFF2-40B4-BE49-F238E27FC236}">
                <a16:creationId xmlns:a16="http://schemas.microsoft.com/office/drawing/2014/main" id="{05AC1654-200A-EC9E-EA13-1E8AEF871460}"/>
              </a:ext>
            </a:extLst>
          </p:cNvPr>
          <p:cNvSpPr/>
          <p:nvPr/>
        </p:nvSpPr>
        <p:spPr>
          <a:xfrm>
            <a:off x="8295861" y="379284"/>
            <a:ext cx="3767125" cy="1186651"/>
          </a:xfrm>
          <a:prstGeom prst="round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6DE48EC9-C375-335E-E4FD-013B10A29996}"/>
              </a:ext>
            </a:extLst>
          </p:cNvPr>
          <p:cNvSpPr txBox="1">
            <a:spLocks/>
          </p:cNvSpPr>
          <p:nvPr/>
        </p:nvSpPr>
        <p:spPr>
          <a:xfrm>
            <a:off x="8927475" y="349030"/>
            <a:ext cx="3039237" cy="67527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1600" dirty="0">
                <a:solidFill>
                  <a:schemeClr val="bg1"/>
                </a:solidFill>
              </a:rPr>
              <a:t>Keep it short and sweet! </a:t>
            </a:r>
            <a:r>
              <a:rPr lang="en-GB" sz="1600" b="0" dirty="0">
                <a:solidFill>
                  <a:srgbClr val="FFFFFF"/>
                </a:solidFill>
              </a:rPr>
              <a:t>U</a:t>
            </a:r>
            <a:r>
              <a:rPr lang="en-GB" sz="1600" b="0" i="0" u="none" strike="noStrike" dirty="0">
                <a:solidFill>
                  <a:srgbClr val="FFFFFF"/>
                </a:solidFill>
                <a:effectLst/>
              </a:rPr>
              <a:t>se </a:t>
            </a:r>
            <a:r>
              <a:rPr lang="en-GB" sz="1600" b="1" i="0" u="none" strike="noStrike" dirty="0">
                <a:solidFill>
                  <a:srgbClr val="FFFFFF"/>
                </a:solidFill>
                <a:effectLst/>
              </a:rPr>
              <a:t>arrows </a:t>
            </a:r>
            <a:r>
              <a:rPr lang="en-GB" sz="1600" b="0" i="0" u="none" strike="noStrike" dirty="0">
                <a:solidFill>
                  <a:srgbClr val="FFFFFF"/>
                </a:solidFill>
                <a:effectLst/>
              </a:rPr>
              <a:t>to make clear links between the activities, outputs and outcomes, and think about how they all connect.</a:t>
            </a:r>
            <a:r>
              <a:rPr lang="en-GB" sz="1600" b="0" i="0" dirty="0">
                <a:solidFill>
                  <a:srgbClr val="FFFFFF"/>
                </a:solidFill>
                <a:effectLst/>
              </a:rPr>
              <a:t>​</a:t>
            </a:r>
            <a:endParaRPr lang="en-US" sz="1600" dirty="0">
              <a:solidFill>
                <a:schemeClr val="bg1"/>
              </a:solidFill>
            </a:endParaRPr>
          </a:p>
        </p:txBody>
      </p:sp>
      <p:pic>
        <p:nvPicPr>
          <p:cNvPr id="7" name="Graphic 6" descr="Lightbulb and gear with solid fill">
            <a:extLst>
              <a:ext uri="{FF2B5EF4-FFF2-40B4-BE49-F238E27FC236}">
                <a16:creationId xmlns:a16="http://schemas.microsoft.com/office/drawing/2014/main" id="{A5BF127D-2215-8567-B6DA-A3F5FB46FD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49333" y="663196"/>
            <a:ext cx="564890" cy="539103"/>
          </a:xfrm>
          <a:prstGeom prst="rect">
            <a:avLst/>
          </a:prstGeom>
        </p:spPr>
      </p:pic>
      <p:pic>
        <p:nvPicPr>
          <p:cNvPr id="9" name="Picture 8">
            <a:extLst>
              <a:ext uri="{FF2B5EF4-FFF2-40B4-BE49-F238E27FC236}">
                <a16:creationId xmlns:a16="http://schemas.microsoft.com/office/drawing/2014/main" id="{F53AC5E7-2C21-8EE2-CC24-E83DF01DC53C}"/>
              </a:ext>
            </a:extLst>
          </p:cNvPr>
          <p:cNvPicPr>
            <a:picLocks noChangeAspect="1"/>
          </p:cNvPicPr>
          <p:nvPr/>
        </p:nvPicPr>
        <p:blipFill>
          <a:blip r:embed="rId4"/>
          <a:stretch>
            <a:fillRect/>
          </a:stretch>
        </p:blipFill>
        <p:spPr>
          <a:xfrm>
            <a:off x="399299" y="1866527"/>
            <a:ext cx="11567413" cy="4173511"/>
          </a:xfrm>
          <a:prstGeom prst="rect">
            <a:avLst/>
          </a:prstGeom>
        </p:spPr>
      </p:pic>
    </p:spTree>
    <p:extLst>
      <p:ext uri="{BB962C8B-B14F-4D97-AF65-F5344CB8AC3E}">
        <p14:creationId xmlns:p14="http://schemas.microsoft.com/office/powerpoint/2010/main" val="1965995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FBAD74-CFB5-F8A5-8141-99EA2277E15A}"/>
              </a:ext>
            </a:extLst>
          </p:cNvPr>
          <p:cNvSpPr>
            <a:spLocks noGrp="1"/>
          </p:cNvSpPr>
          <p:nvPr>
            <p:ph idx="1"/>
          </p:nvPr>
        </p:nvSpPr>
        <p:spPr>
          <a:xfrm>
            <a:off x="704440" y="3429000"/>
            <a:ext cx="4946651" cy="2774354"/>
          </a:xfrm>
        </p:spPr>
        <p:txBody>
          <a:bodyPr vert="horz" lIns="91440" tIns="45720" rIns="91440" bIns="45720" rtlCol="0" anchor="t">
            <a:normAutofit/>
          </a:bodyPr>
          <a:lstStyle/>
          <a:p>
            <a:pPr marL="457200" indent="-457200">
              <a:lnSpc>
                <a:spcPct val="90000"/>
              </a:lnSpc>
              <a:buFont typeface="+mj-lt"/>
              <a:buAutoNum type="arabicPeriod"/>
            </a:pPr>
            <a:r>
              <a:rPr lang="en-US" sz="2000" b="0" dirty="0"/>
              <a:t>For each outcome.</a:t>
            </a:r>
          </a:p>
          <a:p>
            <a:pPr marL="457200" indent="-457200">
              <a:lnSpc>
                <a:spcPct val="90000"/>
              </a:lnSpc>
              <a:buFont typeface="+mj-lt"/>
              <a:buAutoNum type="arabicPeriod"/>
            </a:pPr>
            <a:r>
              <a:rPr lang="en-US" sz="2000" b="0" dirty="0"/>
              <a:t>Consider why it is that residents or users are unable to achieve the outcomes.</a:t>
            </a:r>
          </a:p>
        </p:txBody>
      </p:sp>
      <p:sp>
        <p:nvSpPr>
          <p:cNvPr id="12" name="Teardrop 11">
            <a:extLst>
              <a:ext uri="{FF2B5EF4-FFF2-40B4-BE49-F238E27FC236}">
                <a16:creationId xmlns:a16="http://schemas.microsoft.com/office/drawing/2014/main" id="{CFAD9F2B-0DE1-839A-ECCE-86BE602E8C24}"/>
              </a:ext>
            </a:extLst>
          </p:cNvPr>
          <p:cNvSpPr/>
          <p:nvPr/>
        </p:nvSpPr>
        <p:spPr>
          <a:xfrm>
            <a:off x="73160" y="60105"/>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545FEF85-9ABC-72E6-8B5B-DEA3F716490F}"/>
              </a:ext>
            </a:extLst>
          </p:cNvPr>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81184" y="90585"/>
            <a:ext cx="523256" cy="523256"/>
          </a:xfrm>
          <a:prstGeom prst="rect">
            <a:avLst/>
          </a:prstGeom>
        </p:spPr>
      </p:pic>
      <p:sp>
        <p:nvSpPr>
          <p:cNvPr id="5" name="Title 4">
            <a:extLst>
              <a:ext uri="{FF2B5EF4-FFF2-40B4-BE49-F238E27FC236}">
                <a16:creationId xmlns:a16="http://schemas.microsoft.com/office/drawing/2014/main" id="{D6A40D3F-6080-12E5-E978-1E61F4E14EEB}"/>
              </a:ext>
            </a:extLst>
          </p:cNvPr>
          <p:cNvSpPr>
            <a:spLocks noGrp="1"/>
          </p:cNvSpPr>
          <p:nvPr>
            <p:ph type="title"/>
          </p:nvPr>
        </p:nvSpPr>
        <p:spPr>
          <a:xfrm>
            <a:off x="704440" y="1191397"/>
            <a:ext cx="5302800" cy="1065091"/>
          </a:xfrm>
        </p:spPr>
        <p:txBody>
          <a:bodyPr/>
          <a:lstStyle/>
          <a:p>
            <a:r>
              <a:rPr lang="en-US" dirty="0">
                <a:cs typeface="Calibri"/>
              </a:rPr>
              <a:t>Think about what stops residents from achieving the outcomes</a:t>
            </a:r>
            <a:endParaRPr lang="en-US" dirty="0"/>
          </a:p>
        </p:txBody>
      </p:sp>
      <p:sp>
        <p:nvSpPr>
          <p:cNvPr id="2" name="TextBox 1">
            <a:extLst>
              <a:ext uri="{FF2B5EF4-FFF2-40B4-BE49-F238E27FC236}">
                <a16:creationId xmlns:a16="http://schemas.microsoft.com/office/drawing/2014/main" id="{D8C1D60E-0358-1CA0-A1F8-D54402B69577}"/>
              </a:ext>
            </a:extLst>
          </p:cNvPr>
          <p:cNvSpPr txBox="1"/>
          <p:nvPr/>
        </p:nvSpPr>
        <p:spPr>
          <a:xfrm>
            <a:off x="7036038" y="768015"/>
            <a:ext cx="4819135" cy="532197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134"/>
              </a:spcAft>
            </a:pPr>
            <a:r>
              <a:rPr lang="en-US" sz="4400" b="1" dirty="0">
                <a:solidFill>
                  <a:schemeClr val="bg1"/>
                </a:solidFill>
                <a:ea typeface="Calibri"/>
                <a:cs typeface="Calibri"/>
              </a:rPr>
              <a:t>Consider </a:t>
            </a:r>
          </a:p>
          <a:p>
            <a:pPr>
              <a:spcAft>
                <a:spcPts val="1134"/>
              </a:spcAft>
            </a:pPr>
            <a:endParaRPr lang="en-US" dirty="0">
              <a:solidFill>
                <a:schemeClr val="bg1"/>
              </a:solidFill>
              <a:ea typeface="Calibri"/>
              <a:cs typeface="Calibri"/>
            </a:endParaRPr>
          </a:p>
          <a:p>
            <a:pPr marL="285750" indent="-285750">
              <a:spcAft>
                <a:spcPts val="1134"/>
              </a:spcAft>
              <a:buFont typeface="Arial" panose="020B0604020202020204" pitchFamily="34" charset="0"/>
              <a:buChar char="•"/>
            </a:pPr>
            <a:r>
              <a:rPr lang="en-US" sz="2200" b="1" dirty="0">
                <a:solidFill>
                  <a:schemeClr val="bg1"/>
                </a:solidFill>
                <a:ea typeface="Calibri"/>
                <a:cs typeface="Calibri"/>
              </a:rPr>
              <a:t>Capabilities</a:t>
            </a:r>
            <a:r>
              <a:rPr lang="en-US" sz="2200" dirty="0">
                <a:solidFill>
                  <a:schemeClr val="bg1"/>
                </a:solidFill>
                <a:ea typeface="Calibri"/>
                <a:cs typeface="Calibri"/>
              </a:rPr>
              <a:t> – what things do residents need to understand or be able to do.</a:t>
            </a:r>
          </a:p>
          <a:p>
            <a:pPr marL="285750" indent="-285750">
              <a:spcAft>
                <a:spcPts val="1134"/>
              </a:spcAft>
              <a:buFont typeface="Arial" panose="020B0604020202020204" pitchFamily="34" charset="0"/>
              <a:buChar char="•"/>
            </a:pPr>
            <a:r>
              <a:rPr lang="en-US" sz="2200" b="1" dirty="0">
                <a:solidFill>
                  <a:schemeClr val="bg1"/>
                </a:solidFill>
                <a:ea typeface="Calibri"/>
                <a:cs typeface="Calibri"/>
              </a:rPr>
              <a:t>Opportunities</a:t>
            </a:r>
            <a:r>
              <a:rPr lang="en-US" sz="2200" dirty="0">
                <a:solidFill>
                  <a:schemeClr val="bg1"/>
                </a:solidFill>
                <a:ea typeface="Calibri"/>
                <a:cs typeface="Calibri"/>
              </a:rPr>
              <a:t> – what does the Council or state need to do to enable and empower residents to achieve the outcome.</a:t>
            </a:r>
          </a:p>
          <a:p>
            <a:pPr marL="285750" indent="-285750">
              <a:spcAft>
                <a:spcPts val="1134"/>
              </a:spcAft>
              <a:buFont typeface="Arial" panose="020B0604020202020204" pitchFamily="34" charset="0"/>
              <a:buChar char="•"/>
            </a:pPr>
            <a:r>
              <a:rPr lang="en-US" sz="2200" b="1" dirty="0">
                <a:solidFill>
                  <a:schemeClr val="bg1"/>
                </a:solidFill>
                <a:ea typeface="Calibri"/>
                <a:cs typeface="Calibri"/>
              </a:rPr>
              <a:t>Motivation </a:t>
            </a:r>
            <a:r>
              <a:rPr lang="en-US" sz="2200" dirty="0">
                <a:solidFill>
                  <a:schemeClr val="bg1"/>
                </a:solidFill>
                <a:ea typeface="Calibri"/>
                <a:cs typeface="Calibri"/>
              </a:rPr>
              <a:t>– could it be that residents lack the desire to do the things that would help them achieve the outcomes.</a:t>
            </a:r>
            <a:endParaRPr lang="en-US" sz="2200" b="1" dirty="0">
              <a:solidFill>
                <a:schemeClr val="bg1"/>
              </a:solidFill>
              <a:ea typeface="Calibri"/>
              <a:cs typeface="Calibri"/>
            </a:endParaRPr>
          </a:p>
          <a:p>
            <a:pPr marL="285750" indent="-285750">
              <a:spcAft>
                <a:spcPts val="1134"/>
              </a:spcAft>
              <a:buFont typeface="Arial" panose="020B0604020202020204" pitchFamily="34" charset="0"/>
              <a:buChar char="•"/>
            </a:pPr>
            <a:endParaRPr lang="en-US" dirty="0">
              <a:solidFill>
                <a:schemeClr val="bg1"/>
              </a:solidFill>
              <a:ea typeface="Calibri"/>
              <a:cs typeface="Calibri"/>
            </a:endParaRPr>
          </a:p>
        </p:txBody>
      </p:sp>
      <p:sp>
        <p:nvSpPr>
          <p:cNvPr id="4" name="Slide Number Placeholder 2">
            <a:extLst>
              <a:ext uri="{FF2B5EF4-FFF2-40B4-BE49-F238E27FC236}">
                <a16:creationId xmlns:a16="http://schemas.microsoft.com/office/drawing/2014/main" id="{F3797F77-14AB-59E9-5047-7386D328D679}"/>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24</a:t>
            </a:fld>
            <a:endParaRPr lang="en-GB" dirty="0"/>
          </a:p>
        </p:txBody>
      </p:sp>
    </p:spTree>
    <p:extLst>
      <p:ext uri="{BB962C8B-B14F-4D97-AF65-F5344CB8AC3E}">
        <p14:creationId xmlns:p14="http://schemas.microsoft.com/office/powerpoint/2010/main" val="623478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0787D-1D85-5D8E-8FB5-3CC4B3DC340C}"/>
              </a:ext>
            </a:extLst>
          </p:cNvPr>
          <p:cNvSpPr>
            <a:spLocks noGrp="1"/>
          </p:cNvSpPr>
          <p:nvPr>
            <p:ph type="title"/>
          </p:nvPr>
        </p:nvSpPr>
        <p:spPr>
          <a:xfrm>
            <a:off x="183750" y="0"/>
            <a:ext cx="11608601" cy="1065091"/>
          </a:xfrm>
        </p:spPr>
        <p:txBody>
          <a:bodyPr/>
          <a:lstStyle/>
          <a:p>
            <a:r>
              <a:rPr lang="en-GB" sz="3200" dirty="0">
                <a:solidFill>
                  <a:srgbClr val="FF0000"/>
                </a:solidFill>
              </a:rPr>
              <a:t>Exercise: </a:t>
            </a:r>
            <a:br>
              <a:rPr lang="en-GB" sz="3200" dirty="0">
                <a:solidFill>
                  <a:srgbClr val="FF0000"/>
                </a:solidFill>
              </a:rPr>
            </a:br>
            <a:r>
              <a:rPr lang="en-US" sz="3200" dirty="0">
                <a:solidFill>
                  <a:srgbClr val="002060"/>
                </a:solidFill>
              </a:rPr>
              <a:t>For each outcome, create a new slide. </a:t>
            </a:r>
            <a:r>
              <a:rPr lang="en-US" sz="3200" b="0" dirty="0">
                <a:solidFill>
                  <a:srgbClr val="002060"/>
                </a:solidFill>
              </a:rPr>
              <a:t>And on the left hand side </a:t>
            </a:r>
            <a:br>
              <a:rPr lang="en-US" sz="3200" b="0" dirty="0">
                <a:solidFill>
                  <a:srgbClr val="002060"/>
                </a:solidFill>
              </a:rPr>
            </a:br>
            <a:r>
              <a:rPr lang="en-US" sz="3200" b="0" dirty="0">
                <a:solidFill>
                  <a:srgbClr val="002060"/>
                </a:solidFill>
              </a:rPr>
              <a:t>identify all the reasons for why residents cannot achieve the outcome.</a:t>
            </a:r>
            <a:r>
              <a:rPr lang="en-US" sz="3200" dirty="0">
                <a:solidFill>
                  <a:srgbClr val="002060"/>
                </a:solidFill>
              </a:rPr>
              <a:t> </a:t>
            </a:r>
          </a:p>
        </p:txBody>
      </p:sp>
      <p:grpSp>
        <p:nvGrpSpPr>
          <p:cNvPr id="19" name="Group 18">
            <a:extLst>
              <a:ext uri="{FF2B5EF4-FFF2-40B4-BE49-F238E27FC236}">
                <a16:creationId xmlns:a16="http://schemas.microsoft.com/office/drawing/2014/main" id="{49185E38-EBED-54CD-5D7D-2D6834C7B194}"/>
              </a:ext>
            </a:extLst>
          </p:cNvPr>
          <p:cNvGrpSpPr/>
          <p:nvPr/>
        </p:nvGrpSpPr>
        <p:grpSpPr>
          <a:xfrm>
            <a:off x="11284516" y="193696"/>
            <a:ext cx="723734" cy="625454"/>
            <a:chOff x="11284516" y="193696"/>
            <a:chExt cx="723734" cy="625454"/>
          </a:xfrm>
        </p:grpSpPr>
        <p:sp>
          <p:nvSpPr>
            <p:cNvPr id="20" name="Teardrop 19">
              <a:extLst>
                <a:ext uri="{FF2B5EF4-FFF2-40B4-BE49-F238E27FC236}">
                  <a16:creationId xmlns:a16="http://schemas.microsoft.com/office/drawing/2014/main" id="{1B434DC8-2FBF-EDB4-7F9C-1C6A33F19D03}"/>
                </a:ext>
              </a:extLst>
            </p:cNvPr>
            <p:cNvSpPr/>
            <p:nvPr/>
          </p:nvSpPr>
          <p:spPr>
            <a:xfrm>
              <a:off x="11284516" y="193696"/>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descr="Questions">
              <a:extLst>
                <a:ext uri="{FF2B5EF4-FFF2-40B4-BE49-F238E27FC236}">
                  <a16:creationId xmlns:a16="http://schemas.microsoft.com/office/drawing/2014/main" id="{4BF6BE38-5B80-C71D-392E-9F895CBD46F2}"/>
                </a:ext>
              </a:extLst>
            </p:cNvPr>
            <p:cNvSpPr/>
            <p:nvPr/>
          </p:nvSpPr>
          <p:spPr>
            <a:xfrm>
              <a:off x="11360011" y="216026"/>
              <a:ext cx="573730" cy="56956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grpSp>
      <p:cxnSp>
        <p:nvCxnSpPr>
          <p:cNvPr id="24" name="Straight Connector 23">
            <a:extLst>
              <a:ext uri="{FF2B5EF4-FFF2-40B4-BE49-F238E27FC236}">
                <a16:creationId xmlns:a16="http://schemas.microsoft.com/office/drawing/2014/main" id="{67B976DA-E136-D304-5DC4-27AD005219BC}"/>
              </a:ext>
            </a:extLst>
          </p:cNvPr>
          <p:cNvCxnSpPr/>
          <p:nvPr/>
        </p:nvCxnSpPr>
        <p:spPr>
          <a:xfrm>
            <a:off x="8332359" y="1744601"/>
            <a:ext cx="0" cy="4747098"/>
          </a:xfrm>
          <a:prstGeom prst="line">
            <a:avLst/>
          </a:prstGeom>
        </p:spPr>
        <p:style>
          <a:lnRef idx="1">
            <a:schemeClr val="dk1"/>
          </a:lnRef>
          <a:fillRef idx="0">
            <a:schemeClr val="dk1"/>
          </a:fillRef>
          <a:effectRef idx="0">
            <a:schemeClr val="dk1"/>
          </a:effectRef>
          <a:fontRef idx="minor">
            <a:schemeClr val="tx1"/>
          </a:fontRef>
        </p:style>
      </p:cxnSp>
      <p:sp>
        <p:nvSpPr>
          <p:cNvPr id="27" name="Title 4">
            <a:extLst>
              <a:ext uri="{FF2B5EF4-FFF2-40B4-BE49-F238E27FC236}">
                <a16:creationId xmlns:a16="http://schemas.microsoft.com/office/drawing/2014/main" id="{588A517F-7400-ED71-DB38-E9AFE7BACA7D}"/>
              </a:ext>
            </a:extLst>
          </p:cNvPr>
          <p:cNvSpPr txBox="1">
            <a:spLocks/>
          </p:cNvSpPr>
          <p:nvPr/>
        </p:nvSpPr>
        <p:spPr>
          <a:xfrm>
            <a:off x="9133192" y="1706308"/>
            <a:ext cx="2352191" cy="391377"/>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US" sz="2000" dirty="0">
                <a:solidFill>
                  <a:srgbClr val="000000"/>
                </a:solidFill>
                <a:cs typeface="Calibri"/>
              </a:rPr>
              <a:t>Desired outcome.</a:t>
            </a:r>
            <a:endParaRPr lang="en-US" sz="2000" dirty="0">
              <a:solidFill>
                <a:srgbClr val="000000"/>
              </a:solidFill>
            </a:endParaRPr>
          </a:p>
        </p:txBody>
      </p:sp>
      <p:sp>
        <p:nvSpPr>
          <p:cNvPr id="11" name="Rectangle 10">
            <a:extLst>
              <a:ext uri="{FF2B5EF4-FFF2-40B4-BE49-F238E27FC236}">
                <a16:creationId xmlns:a16="http://schemas.microsoft.com/office/drawing/2014/main" id="{C12BB7C9-7FA5-D6C9-BC99-131726CBAED9}"/>
              </a:ext>
            </a:extLst>
          </p:cNvPr>
          <p:cNvSpPr/>
          <p:nvPr/>
        </p:nvSpPr>
        <p:spPr>
          <a:xfrm>
            <a:off x="1799203" y="2180700"/>
            <a:ext cx="2518485" cy="14354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mj-lt"/>
              </a:rPr>
              <a:t>Capabilities:</a:t>
            </a:r>
            <a:r>
              <a:rPr lang="en-GB" dirty="0">
                <a:solidFill>
                  <a:schemeClr val="tx1"/>
                </a:solidFill>
                <a:latin typeface="+mj-lt"/>
              </a:rPr>
              <a:t> lack skills, know-how or understanding</a:t>
            </a:r>
          </a:p>
        </p:txBody>
      </p:sp>
      <p:sp>
        <p:nvSpPr>
          <p:cNvPr id="14" name="Rectangle 13">
            <a:extLst>
              <a:ext uri="{FF2B5EF4-FFF2-40B4-BE49-F238E27FC236}">
                <a16:creationId xmlns:a16="http://schemas.microsoft.com/office/drawing/2014/main" id="{528029E9-4C40-B06F-131B-923D665CAC84}"/>
              </a:ext>
            </a:extLst>
          </p:cNvPr>
          <p:cNvSpPr/>
          <p:nvPr/>
        </p:nvSpPr>
        <p:spPr>
          <a:xfrm>
            <a:off x="207417" y="4834572"/>
            <a:ext cx="2518469" cy="1513840"/>
          </a:xfrm>
          <a:prstGeom prst="rect">
            <a:avLst/>
          </a:prstGeom>
          <a:solidFill>
            <a:srgbClr val="EDEFA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mj-lt"/>
              </a:rPr>
              <a:t>Opportunities: l</a:t>
            </a:r>
            <a:r>
              <a:rPr lang="en-GB" dirty="0">
                <a:solidFill>
                  <a:schemeClr val="tx1"/>
                </a:solidFill>
                <a:latin typeface="+mj-lt"/>
              </a:rPr>
              <a:t>ack services, equipment or facilities</a:t>
            </a:r>
          </a:p>
        </p:txBody>
      </p:sp>
      <p:sp>
        <p:nvSpPr>
          <p:cNvPr id="16" name="Rectangle 15">
            <a:extLst>
              <a:ext uri="{FF2B5EF4-FFF2-40B4-BE49-F238E27FC236}">
                <a16:creationId xmlns:a16="http://schemas.microsoft.com/office/drawing/2014/main" id="{A09BB2D8-C960-AC2E-CA93-85C947A050A0}"/>
              </a:ext>
            </a:extLst>
          </p:cNvPr>
          <p:cNvSpPr/>
          <p:nvPr/>
        </p:nvSpPr>
        <p:spPr>
          <a:xfrm>
            <a:off x="4861085" y="4077652"/>
            <a:ext cx="2518461" cy="151384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mj-lt"/>
              </a:rPr>
              <a:t>Motivation: </a:t>
            </a:r>
            <a:r>
              <a:rPr lang="en-GB" dirty="0">
                <a:solidFill>
                  <a:schemeClr val="tx1"/>
                </a:solidFill>
                <a:latin typeface="+mj-lt"/>
              </a:rPr>
              <a:t>lack aspiration or vision</a:t>
            </a:r>
          </a:p>
        </p:txBody>
      </p:sp>
      <p:sp>
        <p:nvSpPr>
          <p:cNvPr id="17" name="Rectangle 16">
            <a:extLst>
              <a:ext uri="{FF2B5EF4-FFF2-40B4-BE49-F238E27FC236}">
                <a16:creationId xmlns:a16="http://schemas.microsoft.com/office/drawing/2014/main" id="{FEE957C9-14C4-01DA-DCCF-E0BCF3BADA0E}"/>
              </a:ext>
            </a:extLst>
          </p:cNvPr>
          <p:cNvSpPr/>
          <p:nvPr/>
        </p:nvSpPr>
        <p:spPr>
          <a:xfrm>
            <a:off x="359817" y="4986972"/>
            <a:ext cx="2518469" cy="1513840"/>
          </a:xfrm>
          <a:prstGeom prst="rect">
            <a:avLst/>
          </a:prstGeom>
          <a:solidFill>
            <a:srgbClr val="EDEFA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mj-lt"/>
              </a:rPr>
              <a:t>Opportunities: l</a:t>
            </a:r>
            <a:r>
              <a:rPr lang="en-GB" dirty="0">
                <a:solidFill>
                  <a:schemeClr val="tx1"/>
                </a:solidFill>
                <a:latin typeface="+mj-lt"/>
              </a:rPr>
              <a:t>ack services, equipment or facilities</a:t>
            </a:r>
          </a:p>
        </p:txBody>
      </p:sp>
      <p:sp>
        <p:nvSpPr>
          <p:cNvPr id="18" name="Rectangle 17">
            <a:extLst>
              <a:ext uri="{FF2B5EF4-FFF2-40B4-BE49-F238E27FC236}">
                <a16:creationId xmlns:a16="http://schemas.microsoft.com/office/drawing/2014/main" id="{B623F2D4-2DB7-FB7E-E57F-AECC7D0E69E1}"/>
              </a:ext>
            </a:extLst>
          </p:cNvPr>
          <p:cNvSpPr/>
          <p:nvPr/>
        </p:nvSpPr>
        <p:spPr>
          <a:xfrm>
            <a:off x="607833" y="5144750"/>
            <a:ext cx="2518469" cy="1513840"/>
          </a:xfrm>
          <a:prstGeom prst="rect">
            <a:avLst/>
          </a:prstGeom>
          <a:solidFill>
            <a:srgbClr val="EDEFA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mj-lt"/>
              </a:rPr>
              <a:t>Opportunities: l</a:t>
            </a:r>
            <a:r>
              <a:rPr lang="en-GB" dirty="0">
                <a:solidFill>
                  <a:schemeClr val="tx1"/>
                </a:solidFill>
                <a:latin typeface="+mj-lt"/>
              </a:rPr>
              <a:t>ack services, equipment or facilities</a:t>
            </a:r>
          </a:p>
        </p:txBody>
      </p:sp>
      <p:sp>
        <p:nvSpPr>
          <p:cNvPr id="28" name="Rectangle 27">
            <a:extLst>
              <a:ext uri="{FF2B5EF4-FFF2-40B4-BE49-F238E27FC236}">
                <a16:creationId xmlns:a16="http://schemas.microsoft.com/office/drawing/2014/main" id="{FA375B5E-5175-F4AF-AF8D-5BD6EC04FA77}"/>
              </a:ext>
            </a:extLst>
          </p:cNvPr>
          <p:cNvSpPr/>
          <p:nvPr/>
        </p:nvSpPr>
        <p:spPr>
          <a:xfrm>
            <a:off x="5013485" y="4230052"/>
            <a:ext cx="2518461" cy="151384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mj-lt"/>
              </a:rPr>
              <a:t>Motivation: </a:t>
            </a:r>
            <a:r>
              <a:rPr lang="en-GB" dirty="0">
                <a:solidFill>
                  <a:schemeClr val="tx1"/>
                </a:solidFill>
                <a:latin typeface="+mj-lt"/>
              </a:rPr>
              <a:t>lack aspiration or vision</a:t>
            </a:r>
          </a:p>
        </p:txBody>
      </p:sp>
      <p:sp>
        <p:nvSpPr>
          <p:cNvPr id="29" name="Rectangle 28">
            <a:extLst>
              <a:ext uri="{FF2B5EF4-FFF2-40B4-BE49-F238E27FC236}">
                <a16:creationId xmlns:a16="http://schemas.microsoft.com/office/drawing/2014/main" id="{05BA5B8D-5678-7693-324B-0CBBA4440C06}"/>
              </a:ext>
            </a:extLst>
          </p:cNvPr>
          <p:cNvSpPr/>
          <p:nvPr/>
        </p:nvSpPr>
        <p:spPr>
          <a:xfrm>
            <a:off x="5165885" y="4382452"/>
            <a:ext cx="2518461" cy="151384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mj-lt"/>
              </a:rPr>
              <a:t>Motivation: </a:t>
            </a:r>
            <a:r>
              <a:rPr lang="en-GB" dirty="0">
                <a:solidFill>
                  <a:schemeClr val="tx1"/>
                </a:solidFill>
                <a:latin typeface="+mj-lt"/>
              </a:rPr>
              <a:t>lack aspiration or vision</a:t>
            </a:r>
          </a:p>
        </p:txBody>
      </p:sp>
      <p:sp>
        <p:nvSpPr>
          <p:cNvPr id="32" name="Rectangle 31">
            <a:extLst>
              <a:ext uri="{FF2B5EF4-FFF2-40B4-BE49-F238E27FC236}">
                <a16:creationId xmlns:a16="http://schemas.microsoft.com/office/drawing/2014/main" id="{72BBB37B-2472-E3BC-B900-7254973DE2B0}"/>
              </a:ext>
            </a:extLst>
          </p:cNvPr>
          <p:cNvSpPr/>
          <p:nvPr/>
        </p:nvSpPr>
        <p:spPr>
          <a:xfrm>
            <a:off x="1951603" y="2333100"/>
            <a:ext cx="2518485" cy="14354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mj-lt"/>
              </a:rPr>
              <a:t>Capabilities:</a:t>
            </a:r>
            <a:r>
              <a:rPr lang="en-GB" dirty="0">
                <a:solidFill>
                  <a:schemeClr val="tx1"/>
                </a:solidFill>
                <a:latin typeface="+mj-lt"/>
              </a:rPr>
              <a:t> lack skills, know-how or understanding</a:t>
            </a:r>
          </a:p>
        </p:txBody>
      </p:sp>
      <p:sp>
        <p:nvSpPr>
          <p:cNvPr id="33" name="Rectangle 32">
            <a:extLst>
              <a:ext uri="{FF2B5EF4-FFF2-40B4-BE49-F238E27FC236}">
                <a16:creationId xmlns:a16="http://schemas.microsoft.com/office/drawing/2014/main" id="{D9C9DF13-EFDB-E75A-A637-ACC1681E503E}"/>
              </a:ext>
            </a:extLst>
          </p:cNvPr>
          <p:cNvSpPr/>
          <p:nvPr/>
        </p:nvSpPr>
        <p:spPr>
          <a:xfrm>
            <a:off x="2104003" y="2485500"/>
            <a:ext cx="2518485" cy="14354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mj-lt"/>
              </a:rPr>
              <a:t>Capabilities:</a:t>
            </a:r>
            <a:r>
              <a:rPr lang="en-GB" dirty="0">
                <a:solidFill>
                  <a:schemeClr val="tx1"/>
                </a:solidFill>
                <a:latin typeface="+mj-lt"/>
              </a:rPr>
              <a:t> lack skills, know-how or understanding</a:t>
            </a:r>
          </a:p>
        </p:txBody>
      </p:sp>
      <p:sp>
        <p:nvSpPr>
          <p:cNvPr id="34" name="Rectangle 33">
            <a:extLst>
              <a:ext uri="{FF2B5EF4-FFF2-40B4-BE49-F238E27FC236}">
                <a16:creationId xmlns:a16="http://schemas.microsoft.com/office/drawing/2014/main" id="{32427607-7F4E-2A9D-667E-F8369A423EE6}"/>
              </a:ext>
            </a:extLst>
          </p:cNvPr>
          <p:cNvSpPr/>
          <p:nvPr/>
        </p:nvSpPr>
        <p:spPr>
          <a:xfrm>
            <a:off x="8980372" y="3590041"/>
            <a:ext cx="2690814" cy="975222"/>
          </a:xfrm>
          <a:prstGeom prst="rect">
            <a:avLst/>
          </a:prstGeom>
          <a:solidFill>
            <a:srgbClr val="F0E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br>
              <a:rPr lang="en-GB" dirty="0">
                <a:solidFill>
                  <a:schemeClr val="tx1"/>
                </a:solidFill>
              </a:rPr>
            </a:br>
            <a:endParaRPr lang="en-GB" dirty="0">
              <a:solidFill>
                <a:schemeClr val="tx1"/>
              </a:solidFill>
            </a:endParaRPr>
          </a:p>
        </p:txBody>
      </p:sp>
      <p:sp>
        <p:nvSpPr>
          <p:cNvPr id="3" name="Slide Number Placeholder 2">
            <a:extLst>
              <a:ext uri="{FF2B5EF4-FFF2-40B4-BE49-F238E27FC236}">
                <a16:creationId xmlns:a16="http://schemas.microsoft.com/office/drawing/2014/main" id="{D1214EA4-9087-B3D4-F6A3-BC6D829EA2C1}"/>
              </a:ext>
            </a:extLst>
          </p:cNvPr>
          <p:cNvSpPr>
            <a:spLocks noGrp="1"/>
          </p:cNvSpPr>
          <p:nvPr>
            <p:ph type="sldNum" sz="quarter" idx="4"/>
          </p:nvPr>
        </p:nvSpPr>
        <p:spPr>
          <a:xfrm>
            <a:off x="11111564" y="6589784"/>
            <a:ext cx="775636" cy="136323"/>
          </a:xfrm>
        </p:spPr>
        <p:txBody>
          <a:bodyPr/>
          <a:lstStyle/>
          <a:p>
            <a:r>
              <a:rPr lang="en-GB" dirty="0"/>
              <a:t>|   </a:t>
            </a:r>
            <a:fld id="{5898CC38-F149-5B45-A1B4-290B41364A0C}" type="slidenum">
              <a:rPr lang="en-GB" smtClean="0"/>
              <a:pPr/>
              <a:t>25</a:t>
            </a:fld>
            <a:endParaRPr lang="en-GB" dirty="0"/>
          </a:p>
        </p:txBody>
      </p:sp>
    </p:spTree>
    <p:extLst>
      <p:ext uri="{BB962C8B-B14F-4D97-AF65-F5344CB8AC3E}">
        <p14:creationId xmlns:p14="http://schemas.microsoft.com/office/powerpoint/2010/main" val="1633098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E147-FF2D-07A2-AAEE-816F759E9528}"/>
              </a:ext>
            </a:extLst>
          </p:cNvPr>
          <p:cNvSpPr>
            <a:spLocks noGrp="1"/>
          </p:cNvSpPr>
          <p:nvPr>
            <p:ph type="title"/>
          </p:nvPr>
        </p:nvSpPr>
        <p:spPr/>
        <p:txBody>
          <a:bodyPr/>
          <a:lstStyle/>
          <a:p>
            <a:r>
              <a:rPr lang="en-US" dirty="0"/>
              <a:t>Step 5</a:t>
            </a:r>
            <a:br>
              <a:rPr lang="en-US" dirty="0"/>
            </a:br>
            <a:endParaRPr lang="en-US" dirty="0"/>
          </a:p>
        </p:txBody>
      </p:sp>
      <p:sp>
        <p:nvSpPr>
          <p:cNvPr id="3" name="Subtitle 2">
            <a:extLst>
              <a:ext uri="{FF2B5EF4-FFF2-40B4-BE49-F238E27FC236}">
                <a16:creationId xmlns:a16="http://schemas.microsoft.com/office/drawing/2014/main" id="{4ED0E538-960F-D035-49A4-148CF3DDA4E0}"/>
              </a:ext>
            </a:extLst>
          </p:cNvPr>
          <p:cNvSpPr>
            <a:spLocks noGrp="1"/>
          </p:cNvSpPr>
          <p:nvPr>
            <p:ph type="body" idx="1"/>
          </p:nvPr>
        </p:nvSpPr>
        <p:spPr>
          <a:xfrm>
            <a:off x="540000" y="3816076"/>
            <a:ext cx="8720732" cy="1918800"/>
          </a:xfrm>
        </p:spPr>
        <p:txBody>
          <a:bodyPr vert="horz" lIns="0" tIns="0" rIns="0" bIns="0" rtlCol="0" anchor="t">
            <a:noAutofit/>
          </a:bodyPr>
          <a:lstStyle/>
          <a:p>
            <a:r>
              <a:rPr lang="en-US" sz="3600" dirty="0">
                <a:latin typeface="Calibri Light"/>
                <a:cs typeface="Calibri"/>
              </a:rPr>
              <a:t>Examine and explain how the support, activities and resources you will offer, will help residents overcome the things that sometimes stop them from achieving the outcome</a:t>
            </a:r>
            <a:endParaRPr lang="en-US" dirty="0">
              <a:latin typeface="Calibri Light"/>
            </a:endParaRPr>
          </a:p>
        </p:txBody>
      </p:sp>
      <p:sp>
        <p:nvSpPr>
          <p:cNvPr id="4" name="Teardrop 3">
            <a:extLst>
              <a:ext uri="{FF2B5EF4-FFF2-40B4-BE49-F238E27FC236}">
                <a16:creationId xmlns:a16="http://schemas.microsoft.com/office/drawing/2014/main" id="{E8D31011-48CC-E049-9955-E4BD038CC3DD}"/>
              </a:ext>
            </a:extLst>
          </p:cNvPr>
          <p:cNvSpPr/>
          <p:nvPr/>
        </p:nvSpPr>
        <p:spPr>
          <a:xfrm>
            <a:off x="11312213" y="164754"/>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Hierarchy with solid fill">
            <a:extLst>
              <a:ext uri="{FF2B5EF4-FFF2-40B4-BE49-F238E27FC236}">
                <a16:creationId xmlns:a16="http://schemas.microsoft.com/office/drawing/2014/main" id="{36727758-D49D-B29B-B358-3BC3174D80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408485" y="164754"/>
            <a:ext cx="546760" cy="523256"/>
          </a:xfrm>
          <a:prstGeom prst="rect">
            <a:avLst/>
          </a:prstGeom>
        </p:spPr>
      </p:pic>
    </p:spTree>
    <p:extLst>
      <p:ext uri="{BB962C8B-B14F-4D97-AF65-F5344CB8AC3E}">
        <p14:creationId xmlns:p14="http://schemas.microsoft.com/office/powerpoint/2010/main" val="3808711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383A1A-0093-A98D-1783-33743636636E}"/>
              </a:ext>
            </a:extLst>
          </p:cNvPr>
          <p:cNvSpPr>
            <a:spLocks noGrp="1"/>
          </p:cNvSpPr>
          <p:nvPr>
            <p:ph type="sldNum" sz="quarter" idx="4"/>
          </p:nvPr>
        </p:nvSpPr>
        <p:spPr/>
        <p:txBody>
          <a:bodyPr/>
          <a:lstStyle/>
          <a:p>
            <a:r>
              <a:rPr lang="en-GB"/>
              <a:t>|   </a:t>
            </a:r>
            <a:fld id="{5898CC38-F149-5B45-A1B4-290B41364A0C}" type="slidenum">
              <a:rPr lang="en-GB" smtClean="0"/>
              <a:pPr/>
              <a:t>27</a:t>
            </a:fld>
            <a:endParaRPr lang="en-GB"/>
          </a:p>
        </p:txBody>
      </p:sp>
      <p:sp>
        <p:nvSpPr>
          <p:cNvPr id="4" name="Title 5">
            <a:extLst>
              <a:ext uri="{FF2B5EF4-FFF2-40B4-BE49-F238E27FC236}">
                <a16:creationId xmlns:a16="http://schemas.microsoft.com/office/drawing/2014/main" id="{A66D6767-DBD4-8936-77A4-962B211D2CBD}"/>
              </a:ext>
            </a:extLst>
          </p:cNvPr>
          <p:cNvSpPr>
            <a:spLocks noGrp="1"/>
          </p:cNvSpPr>
          <p:nvPr>
            <p:ph type="title"/>
          </p:nvPr>
        </p:nvSpPr>
        <p:spPr>
          <a:xfrm>
            <a:off x="545124" y="517524"/>
            <a:ext cx="8135050" cy="1065091"/>
          </a:xfrm>
        </p:spPr>
        <p:txBody>
          <a:bodyPr/>
          <a:lstStyle/>
          <a:p>
            <a:r>
              <a:rPr lang="en-GB" dirty="0"/>
              <a:t>An Example – The Parenting Service</a:t>
            </a:r>
          </a:p>
        </p:txBody>
      </p:sp>
      <p:sp>
        <p:nvSpPr>
          <p:cNvPr id="5" name="Rectangle: Rounded Corners 4">
            <a:extLst>
              <a:ext uri="{FF2B5EF4-FFF2-40B4-BE49-F238E27FC236}">
                <a16:creationId xmlns:a16="http://schemas.microsoft.com/office/drawing/2014/main" id="{05AC1654-200A-EC9E-EA13-1E8AEF871460}"/>
              </a:ext>
            </a:extLst>
          </p:cNvPr>
          <p:cNvSpPr/>
          <p:nvPr/>
        </p:nvSpPr>
        <p:spPr>
          <a:xfrm>
            <a:off x="8295861" y="379284"/>
            <a:ext cx="3767125" cy="1186651"/>
          </a:xfrm>
          <a:prstGeom prst="round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6DE48EC9-C375-335E-E4FD-013B10A29996}"/>
              </a:ext>
            </a:extLst>
          </p:cNvPr>
          <p:cNvSpPr txBox="1">
            <a:spLocks/>
          </p:cNvSpPr>
          <p:nvPr/>
        </p:nvSpPr>
        <p:spPr>
          <a:xfrm>
            <a:off x="8927475" y="349030"/>
            <a:ext cx="3039237" cy="67527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1600" dirty="0">
                <a:solidFill>
                  <a:schemeClr val="bg1"/>
                </a:solidFill>
              </a:rPr>
              <a:t>Keep it short and sweet! </a:t>
            </a:r>
            <a:r>
              <a:rPr lang="en-GB" sz="1600" b="0" dirty="0">
                <a:solidFill>
                  <a:srgbClr val="FFFFFF"/>
                </a:solidFill>
              </a:rPr>
              <a:t>U</a:t>
            </a:r>
            <a:r>
              <a:rPr lang="en-GB" sz="1600" b="0" i="0" u="none" strike="noStrike" dirty="0">
                <a:solidFill>
                  <a:srgbClr val="FFFFFF"/>
                </a:solidFill>
                <a:effectLst/>
              </a:rPr>
              <a:t>se </a:t>
            </a:r>
            <a:r>
              <a:rPr lang="en-GB" sz="1600" b="1" i="0" u="none" strike="noStrike" dirty="0">
                <a:solidFill>
                  <a:srgbClr val="FFFFFF"/>
                </a:solidFill>
                <a:effectLst/>
              </a:rPr>
              <a:t>arrows </a:t>
            </a:r>
            <a:r>
              <a:rPr lang="en-GB" sz="1600" b="0" i="0" u="none" strike="noStrike" dirty="0">
                <a:solidFill>
                  <a:srgbClr val="FFFFFF"/>
                </a:solidFill>
                <a:effectLst/>
              </a:rPr>
              <a:t>to make clear links between the activities, outputs and outcomes, and think about how they all connect.</a:t>
            </a:r>
            <a:r>
              <a:rPr lang="en-GB" sz="1600" b="0" i="0" dirty="0">
                <a:solidFill>
                  <a:srgbClr val="FFFFFF"/>
                </a:solidFill>
                <a:effectLst/>
              </a:rPr>
              <a:t>​</a:t>
            </a:r>
            <a:endParaRPr lang="en-US" sz="1600" dirty="0">
              <a:solidFill>
                <a:schemeClr val="bg1"/>
              </a:solidFill>
            </a:endParaRPr>
          </a:p>
        </p:txBody>
      </p:sp>
      <p:pic>
        <p:nvPicPr>
          <p:cNvPr id="7" name="Graphic 6" descr="Lightbulb and gear with solid fill">
            <a:extLst>
              <a:ext uri="{FF2B5EF4-FFF2-40B4-BE49-F238E27FC236}">
                <a16:creationId xmlns:a16="http://schemas.microsoft.com/office/drawing/2014/main" id="{A5BF127D-2215-8567-B6DA-A3F5FB46FD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49333" y="663196"/>
            <a:ext cx="564890" cy="539103"/>
          </a:xfrm>
          <a:prstGeom prst="rect">
            <a:avLst/>
          </a:prstGeom>
        </p:spPr>
      </p:pic>
      <p:pic>
        <p:nvPicPr>
          <p:cNvPr id="9" name="Picture 8">
            <a:extLst>
              <a:ext uri="{FF2B5EF4-FFF2-40B4-BE49-F238E27FC236}">
                <a16:creationId xmlns:a16="http://schemas.microsoft.com/office/drawing/2014/main" id="{F53AC5E7-2C21-8EE2-CC24-E83DF01DC53C}"/>
              </a:ext>
            </a:extLst>
          </p:cNvPr>
          <p:cNvPicPr>
            <a:picLocks noChangeAspect="1"/>
          </p:cNvPicPr>
          <p:nvPr/>
        </p:nvPicPr>
        <p:blipFill>
          <a:blip r:embed="rId4"/>
          <a:stretch>
            <a:fillRect/>
          </a:stretch>
        </p:blipFill>
        <p:spPr>
          <a:xfrm>
            <a:off x="399299" y="1866527"/>
            <a:ext cx="11567413" cy="4173511"/>
          </a:xfrm>
          <a:prstGeom prst="rect">
            <a:avLst/>
          </a:prstGeom>
        </p:spPr>
      </p:pic>
    </p:spTree>
    <p:extLst>
      <p:ext uri="{BB962C8B-B14F-4D97-AF65-F5344CB8AC3E}">
        <p14:creationId xmlns:p14="http://schemas.microsoft.com/office/powerpoint/2010/main" val="308648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0787D-1D85-5D8E-8FB5-3CC4B3DC340C}"/>
              </a:ext>
            </a:extLst>
          </p:cNvPr>
          <p:cNvSpPr>
            <a:spLocks noGrp="1"/>
          </p:cNvSpPr>
          <p:nvPr>
            <p:ph type="title"/>
          </p:nvPr>
        </p:nvSpPr>
        <p:spPr>
          <a:xfrm>
            <a:off x="183750" y="216026"/>
            <a:ext cx="11608601" cy="1065091"/>
          </a:xfrm>
        </p:spPr>
        <p:txBody>
          <a:bodyPr/>
          <a:lstStyle/>
          <a:p>
            <a:r>
              <a:rPr lang="en-GB" sz="3200" dirty="0">
                <a:solidFill>
                  <a:srgbClr val="FF0000"/>
                </a:solidFill>
              </a:rPr>
              <a:t>Exercise</a:t>
            </a:r>
            <a:br>
              <a:rPr lang="en-GB" sz="3200" dirty="0">
                <a:solidFill>
                  <a:srgbClr val="FF0000"/>
                </a:solidFill>
              </a:rPr>
            </a:br>
            <a:br>
              <a:rPr lang="en-GB" sz="3200" dirty="0">
                <a:solidFill>
                  <a:srgbClr val="FF0000"/>
                </a:solidFill>
              </a:rPr>
            </a:br>
            <a:r>
              <a:rPr lang="en-US" sz="3200" dirty="0">
                <a:solidFill>
                  <a:srgbClr val="002060"/>
                </a:solidFill>
              </a:rPr>
              <a:t>For each outcome, create a new slide. </a:t>
            </a:r>
            <a:br>
              <a:rPr lang="en-US" sz="3200" dirty="0">
                <a:solidFill>
                  <a:srgbClr val="002060"/>
                </a:solidFill>
              </a:rPr>
            </a:br>
            <a:br>
              <a:rPr lang="en-US" sz="3200" dirty="0">
                <a:solidFill>
                  <a:srgbClr val="002060"/>
                </a:solidFill>
              </a:rPr>
            </a:br>
            <a:r>
              <a:rPr lang="en-US" sz="3200" b="0" dirty="0">
                <a:solidFill>
                  <a:srgbClr val="002060"/>
                </a:solidFill>
              </a:rPr>
              <a:t>Put the outcome on the right hand side.</a:t>
            </a:r>
            <a:br>
              <a:rPr lang="en-US" sz="3200" b="0" dirty="0">
                <a:solidFill>
                  <a:srgbClr val="002060"/>
                </a:solidFill>
              </a:rPr>
            </a:br>
            <a:br>
              <a:rPr lang="en-US" sz="3200" b="0" dirty="0">
                <a:solidFill>
                  <a:srgbClr val="002060"/>
                </a:solidFill>
              </a:rPr>
            </a:br>
            <a:r>
              <a:rPr lang="en-US" sz="3200" b="0" dirty="0">
                <a:solidFill>
                  <a:srgbClr val="002060"/>
                </a:solidFill>
              </a:rPr>
              <a:t>Put the reasons for why residents sometimes find it difficult to achieve the outcome on the left.</a:t>
            </a:r>
            <a:br>
              <a:rPr lang="en-US" sz="3200" b="0" dirty="0">
                <a:solidFill>
                  <a:srgbClr val="002060"/>
                </a:solidFill>
              </a:rPr>
            </a:br>
            <a:br>
              <a:rPr lang="en-US" sz="3200" b="0" dirty="0">
                <a:solidFill>
                  <a:srgbClr val="002060"/>
                </a:solidFill>
              </a:rPr>
            </a:br>
            <a:r>
              <a:rPr lang="en-US" sz="3200" b="0" dirty="0">
                <a:solidFill>
                  <a:srgbClr val="002060"/>
                </a:solidFill>
              </a:rPr>
              <a:t>Then in the middle list the activities that will help residents overcome those reasons. Provide an explanation of how the activity will do this and any evidence you have that supports this idea.</a:t>
            </a:r>
            <a:endParaRPr lang="en-US" sz="3200" dirty="0">
              <a:solidFill>
                <a:srgbClr val="002060"/>
              </a:solidFill>
            </a:endParaRPr>
          </a:p>
        </p:txBody>
      </p:sp>
      <p:grpSp>
        <p:nvGrpSpPr>
          <p:cNvPr id="19" name="Group 18">
            <a:extLst>
              <a:ext uri="{FF2B5EF4-FFF2-40B4-BE49-F238E27FC236}">
                <a16:creationId xmlns:a16="http://schemas.microsoft.com/office/drawing/2014/main" id="{49185E38-EBED-54CD-5D7D-2D6834C7B194}"/>
              </a:ext>
            </a:extLst>
          </p:cNvPr>
          <p:cNvGrpSpPr/>
          <p:nvPr/>
        </p:nvGrpSpPr>
        <p:grpSpPr>
          <a:xfrm>
            <a:off x="11284516" y="193696"/>
            <a:ext cx="723734" cy="625454"/>
            <a:chOff x="11284516" y="193696"/>
            <a:chExt cx="723734" cy="625454"/>
          </a:xfrm>
        </p:grpSpPr>
        <p:sp>
          <p:nvSpPr>
            <p:cNvPr id="20" name="Teardrop 19">
              <a:extLst>
                <a:ext uri="{FF2B5EF4-FFF2-40B4-BE49-F238E27FC236}">
                  <a16:creationId xmlns:a16="http://schemas.microsoft.com/office/drawing/2014/main" id="{1B434DC8-2FBF-EDB4-7F9C-1C6A33F19D03}"/>
                </a:ext>
              </a:extLst>
            </p:cNvPr>
            <p:cNvSpPr/>
            <p:nvPr/>
          </p:nvSpPr>
          <p:spPr>
            <a:xfrm>
              <a:off x="11284516" y="193696"/>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descr="Questions">
              <a:extLst>
                <a:ext uri="{FF2B5EF4-FFF2-40B4-BE49-F238E27FC236}">
                  <a16:creationId xmlns:a16="http://schemas.microsoft.com/office/drawing/2014/main" id="{4BF6BE38-5B80-C71D-392E-9F895CBD46F2}"/>
                </a:ext>
              </a:extLst>
            </p:cNvPr>
            <p:cNvSpPr/>
            <p:nvPr/>
          </p:nvSpPr>
          <p:spPr>
            <a:xfrm>
              <a:off x="11360011" y="216026"/>
              <a:ext cx="573730" cy="56956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grpSp>
      <p:sp>
        <p:nvSpPr>
          <p:cNvPr id="3" name="Slide Number Placeholder 2">
            <a:extLst>
              <a:ext uri="{FF2B5EF4-FFF2-40B4-BE49-F238E27FC236}">
                <a16:creationId xmlns:a16="http://schemas.microsoft.com/office/drawing/2014/main" id="{81660824-4628-5263-554A-AEE1A63F3898}"/>
              </a:ext>
            </a:extLst>
          </p:cNvPr>
          <p:cNvSpPr>
            <a:spLocks noGrp="1"/>
          </p:cNvSpPr>
          <p:nvPr>
            <p:ph type="sldNum" sz="quarter" idx="4"/>
          </p:nvPr>
        </p:nvSpPr>
        <p:spPr>
          <a:xfrm>
            <a:off x="11111564" y="6589784"/>
            <a:ext cx="775636" cy="136323"/>
          </a:xfrm>
        </p:spPr>
        <p:txBody>
          <a:bodyPr/>
          <a:lstStyle/>
          <a:p>
            <a:r>
              <a:rPr lang="en-GB" dirty="0"/>
              <a:t>|   </a:t>
            </a:r>
            <a:fld id="{5898CC38-F149-5B45-A1B4-290B41364A0C}" type="slidenum">
              <a:rPr lang="en-GB" smtClean="0"/>
              <a:pPr/>
              <a:t>28</a:t>
            </a:fld>
            <a:endParaRPr lang="en-GB" dirty="0"/>
          </a:p>
        </p:txBody>
      </p:sp>
    </p:spTree>
    <p:extLst>
      <p:ext uri="{BB962C8B-B14F-4D97-AF65-F5344CB8AC3E}">
        <p14:creationId xmlns:p14="http://schemas.microsoft.com/office/powerpoint/2010/main" val="1351827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67B976DA-E136-D304-5DC4-27AD005219BC}"/>
              </a:ext>
            </a:extLst>
          </p:cNvPr>
          <p:cNvCxnSpPr/>
          <p:nvPr/>
        </p:nvCxnSpPr>
        <p:spPr>
          <a:xfrm>
            <a:off x="9757747" y="1551885"/>
            <a:ext cx="0" cy="4747098"/>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740BD55-39C2-A4FB-C283-FF553C36F433}"/>
              </a:ext>
            </a:extLst>
          </p:cNvPr>
          <p:cNvCxnSpPr/>
          <p:nvPr/>
        </p:nvCxnSpPr>
        <p:spPr>
          <a:xfrm>
            <a:off x="2474255" y="1551885"/>
            <a:ext cx="0" cy="4747098"/>
          </a:xfrm>
          <a:prstGeom prst="line">
            <a:avLst/>
          </a:prstGeom>
        </p:spPr>
        <p:style>
          <a:lnRef idx="1">
            <a:schemeClr val="dk1"/>
          </a:lnRef>
          <a:fillRef idx="0">
            <a:schemeClr val="dk1"/>
          </a:fillRef>
          <a:effectRef idx="0">
            <a:schemeClr val="dk1"/>
          </a:effectRef>
          <a:fontRef idx="minor">
            <a:schemeClr val="tx1"/>
          </a:fontRef>
        </p:style>
      </p:cxnSp>
      <p:sp>
        <p:nvSpPr>
          <p:cNvPr id="6" name="Title 4">
            <a:extLst>
              <a:ext uri="{FF2B5EF4-FFF2-40B4-BE49-F238E27FC236}">
                <a16:creationId xmlns:a16="http://schemas.microsoft.com/office/drawing/2014/main" id="{A5159D2E-6DC0-BB64-5335-1EB2717B7587}"/>
              </a:ext>
            </a:extLst>
          </p:cNvPr>
          <p:cNvSpPr txBox="1">
            <a:spLocks/>
          </p:cNvSpPr>
          <p:nvPr/>
        </p:nvSpPr>
        <p:spPr>
          <a:xfrm>
            <a:off x="2651867" y="1086481"/>
            <a:ext cx="6877301" cy="106509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US" sz="2000" dirty="0">
                <a:solidFill>
                  <a:srgbClr val="000000"/>
                </a:solidFill>
                <a:cs typeface="Calibri"/>
              </a:rPr>
              <a:t>What is your activity, resource or form of support and how will it help residents to overcome the reasons for why they cannot achieve the outcomes</a:t>
            </a:r>
            <a:endParaRPr lang="en-US" sz="2000" dirty="0">
              <a:solidFill>
                <a:srgbClr val="000000"/>
              </a:solidFill>
            </a:endParaRPr>
          </a:p>
        </p:txBody>
      </p:sp>
      <p:sp>
        <p:nvSpPr>
          <p:cNvPr id="7" name="Rectangle 6">
            <a:extLst>
              <a:ext uri="{FF2B5EF4-FFF2-40B4-BE49-F238E27FC236}">
                <a16:creationId xmlns:a16="http://schemas.microsoft.com/office/drawing/2014/main" id="{D93A49B7-17FD-5826-962C-43D31DCC5C49}"/>
              </a:ext>
            </a:extLst>
          </p:cNvPr>
          <p:cNvSpPr/>
          <p:nvPr/>
        </p:nvSpPr>
        <p:spPr>
          <a:xfrm>
            <a:off x="2662827" y="2188402"/>
            <a:ext cx="6704231" cy="699273"/>
          </a:xfrm>
          <a:prstGeom prst="rect">
            <a:avLst/>
          </a:prstGeom>
          <a:solidFill>
            <a:srgbClr val="ECB7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Activity, resource or support</a:t>
            </a:r>
            <a:endParaRPr lang="en-GB" b="1" dirty="0"/>
          </a:p>
        </p:txBody>
      </p:sp>
      <p:sp>
        <p:nvSpPr>
          <p:cNvPr id="8" name="Rectangle 7">
            <a:extLst>
              <a:ext uri="{FF2B5EF4-FFF2-40B4-BE49-F238E27FC236}">
                <a16:creationId xmlns:a16="http://schemas.microsoft.com/office/drawing/2014/main" id="{1A087D51-9B8E-94A8-6F0F-25F270D949AF}"/>
              </a:ext>
            </a:extLst>
          </p:cNvPr>
          <p:cNvSpPr/>
          <p:nvPr/>
        </p:nvSpPr>
        <p:spPr>
          <a:xfrm>
            <a:off x="2702835" y="3055775"/>
            <a:ext cx="6689862" cy="3243207"/>
          </a:xfrm>
          <a:prstGeom prst="rect">
            <a:avLst/>
          </a:prstGeom>
          <a:solidFill>
            <a:srgbClr val="C2EE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Provide an explanation of how the activity, resource or support, will it enable the resident to overcome the reasons for why they ordinarily do not achieve the outcome.</a:t>
            </a:r>
          </a:p>
        </p:txBody>
      </p:sp>
      <p:sp>
        <p:nvSpPr>
          <p:cNvPr id="10" name="Rectangle: Rounded Corners 2">
            <a:extLst>
              <a:ext uri="{FF2B5EF4-FFF2-40B4-BE49-F238E27FC236}">
                <a16:creationId xmlns:a16="http://schemas.microsoft.com/office/drawing/2014/main" id="{AED92EF1-CEA6-CCA5-A77E-031C23753888}"/>
              </a:ext>
            </a:extLst>
          </p:cNvPr>
          <p:cNvSpPr/>
          <p:nvPr/>
        </p:nvSpPr>
        <p:spPr>
          <a:xfrm>
            <a:off x="9961273" y="253043"/>
            <a:ext cx="2102393" cy="685800"/>
          </a:xfrm>
          <a:custGeom>
            <a:avLst/>
            <a:gdLst>
              <a:gd name="connsiteX0" fmla="*/ 0 w 3135650"/>
              <a:gd name="connsiteY0" fmla="*/ 114302 h 685800"/>
              <a:gd name="connsiteX1" fmla="*/ 114302 w 3135650"/>
              <a:gd name="connsiteY1" fmla="*/ 0 h 685800"/>
              <a:gd name="connsiteX2" fmla="*/ 3021348 w 3135650"/>
              <a:gd name="connsiteY2" fmla="*/ 0 h 685800"/>
              <a:gd name="connsiteX3" fmla="*/ 3135650 w 3135650"/>
              <a:gd name="connsiteY3" fmla="*/ 114302 h 685800"/>
              <a:gd name="connsiteX4" fmla="*/ 3135650 w 3135650"/>
              <a:gd name="connsiteY4" fmla="*/ 571498 h 685800"/>
              <a:gd name="connsiteX5" fmla="*/ 3021348 w 3135650"/>
              <a:gd name="connsiteY5" fmla="*/ 685800 h 685800"/>
              <a:gd name="connsiteX6" fmla="*/ 114302 w 3135650"/>
              <a:gd name="connsiteY6" fmla="*/ 685800 h 685800"/>
              <a:gd name="connsiteX7" fmla="*/ 0 w 3135650"/>
              <a:gd name="connsiteY7" fmla="*/ 571498 h 685800"/>
              <a:gd name="connsiteX8" fmla="*/ 0 w 3135650"/>
              <a:gd name="connsiteY8" fmla="*/ 114302 h 685800"/>
              <a:gd name="connsiteX0" fmla="*/ 0 w 3154723"/>
              <a:gd name="connsiteY0" fmla="*/ 114302 h 685800"/>
              <a:gd name="connsiteX1" fmla="*/ 114302 w 3154723"/>
              <a:gd name="connsiteY1" fmla="*/ 0 h 685800"/>
              <a:gd name="connsiteX2" fmla="*/ 3122948 w 3154723"/>
              <a:gd name="connsiteY2" fmla="*/ 0 h 685800"/>
              <a:gd name="connsiteX3" fmla="*/ 3135650 w 3154723"/>
              <a:gd name="connsiteY3" fmla="*/ 114302 h 685800"/>
              <a:gd name="connsiteX4" fmla="*/ 3135650 w 3154723"/>
              <a:gd name="connsiteY4" fmla="*/ 571498 h 685800"/>
              <a:gd name="connsiteX5" fmla="*/ 3021348 w 3154723"/>
              <a:gd name="connsiteY5" fmla="*/ 685800 h 685800"/>
              <a:gd name="connsiteX6" fmla="*/ 114302 w 3154723"/>
              <a:gd name="connsiteY6" fmla="*/ 685800 h 685800"/>
              <a:gd name="connsiteX7" fmla="*/ 0 w 3154723"/>
              <a:gd name="connsiteY7" fmla="*/ 571498 h 685800"/>
              <a:gd name="connsiteX8" fmla="*/ 0 w 3154723"/>
              <a:gd name="connsiteY8" fmla="*/ 114302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4723" h="685800">
                <a:moveTo>
                  <a:pt x="0" y="114302"/>
                </a:moveTo>
                <a:cubicBezTo>
                  <a:pt x="0" y="51175"/>
                  <a:pt x="51175" y="0"/>
                  <a:pt x="114302" y="0"/>
                </a:cubicBezTo>
                <a:lnTo>
                  <a:pt x="3122948" y="0"/>
                </a:lnTo>
                <a:cubicBezTo>
                  <a:pt x="3186075" y="0"/>
                  <a:pt x="3135650" y="51175"/>
                  <a:pt x="3135650" y="114302"/>
                </a:cubicBezTo>
                <a:lnTo>
                  <a:pt x="3135650" y="571498"/>
                </a:lnTo>
                <a:cubicBezTo>
                  <a:pt x="3135650" y="634625"/>
                  <a:pt x="3084475" y="685800"/>
                  <a:pt x="3021348" y="685800"/>
                </a:cubicBezTo>
                <a:lnTo>
                  <a:pt x="114302" y="685800"/>
                </a:lnTo>
                <a:cubicBezTo>
                  <a:pt x="51175" y="685800"/>
                  <a:pt x="0" y="634625"/>
                  <a:pt x="0" y="571498"/>
                </a:cubicBezTo>
                <a:lnTo>
                  <a:pt x="0" y="114302"/>
                </a:lnTo>
                <a:close/>
              </a:path>
            </a:pathLst>
          </a:cu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OUTCOME</a:t>
            </a:r>
          </a:p>
        </p:txBody>
      </p:sp>
      <p:sp>
        <p:nvSpPr>
          <p:cNvPr id="11" name="Rectangle: Rounded Corners 2">
            <a:extLst>
              <a:ext uri="{FF2B5EF4-FFF2-40B4-BE49-F238E27FC236}">
                <a16:creationId xmlns:a16="http://schemas.microsoft.com/office/drawing/2014/main" id="{87FD6912-97FA-2163-62F5-C4522A10CC06}"/>
              </a:ext>
            </a:extLst>
          </p:cNvPr>
          <p:cNvSpPr/>
          <p:nvPr/>
        </p:nvSpPr>
        <p:spPr>
          <a:xfrm>
            <a:off x="90293" y="239151"/>
            <a:ext cx="2102393" cy="685800"/>
          </a:xfrm>
          <a:custGeom>
            <a:avLst/>
            <a:gdLst>
              <a:gd name="connsiteX0" fmla="*/ 0 w 3135650"/>
              <a:gd name="connsiteY0" fmla="*/ 114302 h 685800"/>
              <a:gd name="connsiteX1" fmla="*/ 114302 w 3135650"/>
              <a:gd name="connsiteY1" fmla="*/ 0 h 685800"/>
              <a:gd name="connsiteX2" fmla="*/ 3021348 w 3135650"/>
              <a:gd name="connsiteY2" fmla="*/ 0 h 685800"/>
              <a:gd name="connsiteX3" fmla="*/ 3135650 w 3135650"/>
              <a:gd name="connsiteY3" fmla="*/ 114302 h 685800"/>
              <a:gd name="connsiteX4" fmla="*/ 3135650 w 3135650"/>
              <a:gd name="connsiteY4" fmla="*/ 571498 h 685800"/>
              <a:gd name="connsiteX5" fmla="*/ 3021348 w 3135650"/>
              <a:gd name="connsiteY5" fmla="*/ 685800 h 685800"/>
              <a:gd name="connsiteX6" fmla="*/ 114302 w 3135650"/>
              <a:gd name="connsiteY6" fmla="*/ 685800 h 685800"/>
              <a:gd name="connsiteX7" fmla="*/ 0 w 3135650"/>
              <a:gd name="connsiteY7" fmla="*/ 571498 h 685800"/>
              <a:gd name="connsiteX8" fmla="*/ 0 w 3135650"/>
              <a:gd name="connsiteY8" fmla="*/ 114302 h 685800"/>
              <a:gd name="connsiteX0" fmla="*/ 0 w 3154723"/>
              <a:gd name="connsiteY0" fmla="*/ 114302 h 685800"/>
              <a:gd name="connsiteX1" fmla="*/ 114302 w 3154723"/>
              <a:gd name="connsiteY1" fmla="*/ 0 h 685800"/>
              <a:gd name="connsiteX2" fmla="*/ 3122948 w 3154723"/>
              <a:gd name="connsiteY2" fmla="*/ 0 h 685800"/>
              <a:gd name="connsiteX3" fmla="*/ 3135650 w 3154723"/>
              <a:gd name="connsiteY3" fmla="*/ 114302 h 685800"/>
              <a:gd name="connsiteX4" fmla="*/ 3135650 w 3154723"/>
              <a:gd name="connsiteY4" fmla="*/ 571498 h 685800"/>
              <a:gd name="connsiteX5" fmla="*/ 3021348 w 3154723"/>
              <a:gd name="connsiteY5" fmla="*/ 685800 h 685800"/>
              <a:gd name="connsiteX6" fmla="*/ 114302 w 3154723"/>
              <a:gd name="connsiteY6" fmla="*/ 685800 h 685800"/>
              <a:gd name="connsiteX7" fmla="*/ 0 w 3154723"/>
              <a:gd name="connsiteY7" fmla="*/ 571498 h 685800"/>
              <a:gd name="connsiteX8" fmla="*/ 0 w 3154723"/>
              <a:gd name="connsiteY8" fmla="*/ 114302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4723" h="685800">
                <a:moveTo>
                  <a:pt x="0" y="114302"/>
                </a:moveTo>
                <a:cubicBezTo>
                  <a:pt x="0" y="51175"/>
                  <a:pt x="51175" y="0"/>
                  <a:pt x="114302" y="0"/>
                </a:cubicBezTo>
                <a:lnTo>
                  <a:pt x="3122948" y="0"/>
                </a:lnTo>
                <a:cubicBezTo>
                  <a:pt x="3186075" y="0"/>
                  <a:pt x="3135650" y="51175"/>
                  <a:pt x="3135650" y="114302"/>
                </a:cubicBezTo>
                <a:lnTo>
                  <a:pt x="3135650" y="571498"/>
                </a:lnTo>
                <a:cubicBezTo>
                  <a:pt x="3135650" y="634625"/>
                  <a:pt x="3084475" y="685800"/>
                  <a:pt x="3021348" y="685800"/>
                </a:cubicBezTo>
                <a:lnTo>
                  <a:pt x="114302" y="685800"/>
                </a:lnTo>
                <a:cubicBezTo>
                  <a:pt x="51175" y="685800"/>
                  <a:pt x="0" y="634625"/>
                  <a:pt x="0" y="571498"/>
                </a:cubicBezTo>
                <a:lnTo>
                  <a:pt x="0" y="114302"/>
                </a:lnTo>
                <a:close/>
              </a:path>
            </a:pathLst>
          </a:cu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CAUSES OF PROBLEM</a:t>
            </a:r>
          </a:p>
        </p:txBody>
      </p:sp>
      <p:sp>
        <p:nvSpPr>
          <p:cNvPr id="12" name="Rectangle: Rounded Corners 2">
            <a:extLst>
              <a:ext uri="{FF2B5EF4-FFF2-40B4-BE49-F238E27FC236}">
                <a16:creationId xmlns:a16="http://schemas.microsoft.com/office/drawing/2014/main" id="{5721B267-B427-A7E9-ECA4-5C953B4FBB05}"/>
              </a:ext>
            </a:extLst>
          </p:cNvPr>
          <p:cNvSpPr/>
          <p:nvPr/>
        </p:nvSpPr>
        <p:spPr>
          <a:xfrm>
            <a:off x="3093276" y="239151"/>
            <a:ext cx="6313790" cy="685800"/>
          </a:xfrm>
          <a:custGeom>
            <a:avLst/>
            <a:gdLst>
              <a:gd name="connsiteX0" fmla="*/ 0 w 3135650"/>
              <a:gd name="connsiteY0" fmla="*/ 114302 h 685800"/>
              <a:gd name="connsiteX1" fmla="*/ 114302 w 3135650"/>
              <a:gd name="connsiteY1" fmla="*/ 0 h 685800"/>
              <a:gd name="connsiteX2" fmla="*/ 3021348 w 3135650"/>
              <a:gd name="connsiteY2" fmla="*/ 0 h 685800"/>
              <a:gd name="connsiteX3" fmla="*/ 3135650 w 3135650"/>
              <a:gd name="connsiteY3" fmla="*/ 114302 h 685800"/>
              <a:gd name="connsiteX4" fmla="*/ 3135650 w 3135650"/>
              <a:gd name="connsiteY4" fmla="*/ 571498 h 685800"/>
              <a:gd name="connsiteX5" fmla="*/ 3021348 w 3135650"/>
              <a:gd name="connsiteY5" fmla="*/ 685800 h 685800"/>
              <a:gd name="connsiteX6" fmla="*/ 114302 w 3135650"/>
              <a:gd name="connsiteY6" fmla="*/ 685800 h 685800"/>
              <a:gd name="connsiteX7" fmla="*/ 0 w 3135650"/>
              <a:gd name="connsiteY7" fmla="*/ 571498 h 685800"/>
              <a:gd name="connsiteX8" fmla="*/ 0 w 3135650"/>
              <a:gd name="connsiteY8" fmla="*/ 114302 h 685800"/>
              <a:gd name="connsiteX0" fmla="*/ 0 w 3154723"/>
              <a:gd name="connsiteY0" fmla="*/ 114302 h 685800"/>
              <a:gd name="connsiteX1" fmla="*/ 114302 w 3154723"/>
              <a:gd name="connsiteY1" fmla="*/ 0 h 685800"/>
              <a:gd name="connsiteX2" fmla="*/ 3122948 w 3154723"/>
              <a:gd name="connsiteY2" fmla="*/ 0 h 685800"/>
              <a:gd name="connsiteX3" fmla="*/ 3135650 w 3154723"/>
              <a:gd name="connsiteY3" fmla="*/ 114302 h 685800"/>
              <a:gd name="connsiteX4" fmla="*/ 3135650 w 3154723"/>
              <a:gd name="connsiteY4" fmla="*/ 571498 h 685800"/>
              <a:gd name="connsiteX5" fmla="*/ 3021348 w 3154723"/>
              <a:gd name="connsiteY5" fmla="*/ 685800 h 685800"/>
              <a:gd name="connsiteX6" fmla="*/ 114302 w 3154723"/>
              <a:gd name="connsiteY6" fmla="*/ 685800 h 685800"/>
              <a:gd name="connsiteX7" fmla="*/ 0 w 3154723"/>
              <a:gd name="connsiteY7" fmla="*/ 571498 h 685800"/>
              <a:gd name="connsiteX8" fmla="*/ 0 w 3154723"/>
              <a:gd name="connsiteY8" fmla="*/ 114302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4723" h="685800">
                <a:moveTo>
                  <a:pt x="0" y="114302"/>
                </a:moveTo>
                <a:cubicBezTo>
                  <a:pt x="0" y="51175"/>
                  <a:pt x="51175" y="0"/>
                  <a:pt x="114302" y="0"/>
                </a:cubicBezTo>
                <a:lnTo>
                  <a:pt x="3122948" y="0"/>
                </a:lnTo>
                <a:cubicBezTo>
                  <a:pt x="3186075" y="0"/>
                  <a:pt x="3135650" y="51175"/>
                  <a:pt x="3135650" y="114302"/>
                </a:cubicBezTo>
                <a:lnTo>
                  <a:pt x="3135650" y="571498"/>
                </a:lnTo>
                <a:cubicBezTo>
                  <a:pt x="3135650" y="634625"/>
                  <a:pt x="3084475" y="685800"/>
                  <a:pt x="3021348" y="685800"/>
                </a:cubicBezTo>
                <a:lnTo>
                  <a:pt x="114302" y="685800"/>
                </a:lnTo>
                <a:cubicBezTo>
                  <a:pt x="51175" y="685800"/>
                  <a:pt x="0" y="634625"/>
                  <a:pt x="0" y="571498"/>
                </a:cubicBezTo>
                <a:lnTo>
                  <a:pt x="0" y="114302"/>
                </a:lnTo>
                <a:close/>
              </a:path>
            </a:pathLst>
          </a:cu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ACTIVITIES, SUPPORT AND RESOURCES</a:t>
            </a:r>
          </a:p>
        </p:txBody>
      </p:sp>
      <p:sp>
        <p:nvSpPr>
          <p:cNvPr id="13" name="Rectangle 12">
            <a:extLst>
              <a:ext uri="{FF2B5EF4-FFF2-40B4-BE49-F238E27FC236}">
                <a16:creationId xmlns:a16="http://schemas.microsoft.com/office/drawing/2014/main" id="{B913189D-25C2-2CA3-7DFB-793CE38F9B46}"/>
              </a:ext>
            </a:extLst>
          </p:cNvPr>
          <p:cNvSpPr/>
          <p:nvPr/>
        </p:nvSpPr>
        <p:spPr>
          <a:xfrm>
            <a:off x="241381" y="4785145"/>
            <a:ext cx="2031826" cy="1513838"/>
          </a:xfrm>
          <a:prstGeom prst="rect">
            <a:avLst/>
          </a:prstGeom>
          <a:solidFill>
            <a:srgbClr val="EDEFA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mj-lt"/>
              </a:rPr>
              <a:t>Opportunities: l</a:t>
            </a:r>
            <a:r>
              <a:rPr lang="en-GB" dirty="0">
                <a:solidFill>
                  <a:schemeClr val="tx1"/>
                </a:solidFill>
                <a:latin typeface="+mj-lt"/>
              </a:rPr>
              <a:t>ack services, equipment or facilities</a:t>
            </a:r>
          </a:p>
        </p:txBody>
      </p:sp>
      <p:sp>
        <p:nvSpPr>
          <p:cNvPr id="14" name="Rectangle 13">
            <a:extLst>
              <a:ext uri="{FF2B5EF4-FFF2-40B4-BE49-F238E27FC236}">
                <a16:creationId xmlns:a16="http://schemas.microsoft.com/office/drawing/2014/main" id="{9A09E6D6-D428-9407-1337-8049CF6FCE0D}"/>
              </a:ext>
            </a:extLst>
          </p:cNvPr>
          <p:cNvSpPr/>
          <p:nvPr/>
        </p:nvSpPr>
        <p:spPr>
          <a:xfrm>
            <a:off x="253858" y="1520226"/>
            <a:ext cx="2031826" cy="151383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mj-lt"/>
              </a:rPr>
              <a:t>Capabilities:</a:t>
            </a:r>
            <a:r>
              <a:rPr lang="en-GB" dirty="0">
                <a:solidFill>
                  <a:schemeClr val="tx1"/>
                </a:solidFill>
                <a:latin typeface="+mj-lt"/>
              </a:rPr>
              <a:t> lack skills, know-how or understanding</a:t>
            </a:r>
          </a:p>
        </p:txBody>
      </p:sp>
      <p:sp>
        <p:nvSpPr>
          <p:cNvPr id="15" name="Rectangle 14">
            <a:extLst>
              <a:ext uri="{FF2B5EF4-FFF2-40B4-BE49-F238E27FC236}">
                <a16:creationId xmlns:a16="http://schemas.microsoft.com/office/drawing/2014/main" id="{62A6907B-DC26-E8AB-998B-64FE3CD69C98}"/>
              </a:ext>
            </a:extLst>
          </p:cNvPr>
          <p:cNvSpPr/>
          <p:nvPr/>
        </p:nvSpPr>
        <p:spPr>
          <a:xfrm>
            <a:off x="265306" y="3152685"/>
            <a:ext cx="1991336" cy="151383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mj-lt"/>
              </a:rPr>
              <a:t>Motivation: </a:t>
            </a:r>
            <a:r>
              <a:rPr lang="en-GB" dirty="0">
                <a:solidFill>
                  <a:schemeClr val="tx1"/>
                </a:solidFill>
                <a:latin typeface="+mj-lt"/>
              </a:rPr>
              <a:t>lack aspiration or vision</a:t>
            </a:r>
          </a:p>
        </p:txBody>
      </p:sp>
      <p:sp>
        <p:nvSpPr>
          <p:cNvPr id="16" name="Rectangle 15">
            <a:extLst>
              <a:ext uri="{FF2B5EF4-FFF2-40B4-BE49-F238E27FC236}">
                <a16:creationId xmlns:a16="http://schemas.microsoft.com/office/drawing/2014/main" id="{F5834BA7-1776-6CC1-2300-41BF7A74898F}"/>
              </a:ext>
            </a:extLst>
          </p:cNvPr>
          <p:cNvSpPr/>
          <p:nvPr/>
        </p:nvSpPr>
        <p:spPr>
          <a:xfrm>
            <a:off x="9986327" y="3152685"/>
            <a:ext cx="1940366" cy="1513838"/>
          </a:xfrm>
          <a:prstGeom prst="rect">
            <a:avLst/>
          </a:prstGeom>
          <a:solidFill>
            <a:srgbClr val="F0E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Outcome</a:t>
            </a:r>
            <a:endParaRPr lang="en-GB" b="1" dirty="0"/>
          </a:p>
        </p:txBody>
      </p:sp>
      <p:sp>
        <p:nvSpPr>
          <p:cNvPr id="2" name="Slide Number Placeholder 2">
            <a:extLst>
              <a:ext uri="{FF2B5EF4-FFF2-40B4-BE49-F238E27FC236}">
                <a16:creationId xmlns:a16="http://schemas.microsoft.com/office/drawing/2014/main" id="{C41A7902-23BE-C1F1-1B15-956395F5A777}"/>
              </a:ext>
            </a:extLst>
          </p:cNvPr>
          <p:cNvSpPr>
            <a:spLocks noGrp="1"/>
          </p:cNvSpPr>
          <p:nvPr>
            <p:ph type="sldNum" sz="quarter" idx="4"/>
          </p:nvPr>
        </p:nvSpPr>
        <p:spPr>
          <a:xfrm>
            <a:off x="11111564" y="6589784"/>
            <a:ext cx="775636" cy="136323"/>
          </a:xfrm>
        </p:spPr>
        <p:txBody>
          <a:bodyPr/>
          <a:lstStyle/>
          <a:p>
            <a:r>
              <a:rPr lang="en-GB" dirty="0"/>
              <a:t>|   </a:t>
            </a:r>
            <a:fld id="{5898CC38-F149-5B45-A1B4-290B41364A0C}" type="slidenum">
              <a:rPr lang="en-GB" smtClean="0"/>
              <a:pPr/>
              <a:t>29</a:t>
            </a:fld>
            <a:endParaRPr lang="en-GB" dirty="0"/>
          </a:p>
        </p:txBody>
      </p:sp>
    </p:spTree>
    <p:extLst>
      <p:ext uri="{BB962C8B-B14F-4D97-AF65-F5344CB8AC3E}">
        <p14:creationId xmlns:p14="http://schemas.microsoft.com/office/powerpoint/2010/main" val="1600310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383A1A-0093-A98D-1783-33743636636E}"/>
              </a:ext>
            </a:extLst>
          </p:cNvPr>
          <p:cNvSpPr>
            <a:spLocks noGrp="1"/>
          </p:cNvSpPr>
          <p:nvPr>
            <p:ph type="sldNum" sz="quarter" idx="4"/>
          </p:nvPr>
        </p:nvSpPr>
        <p:spPr/>
        <p:txBody>
          <a:bodyPr/>
          <a:lstStyle/>
          <a:p>
            <a:r>
              <a:rPr lang="en-GB"/>
              <a:t>|   </a:t>
            </a:r>
            <a:fld id="{5898CC38-F149-5B45-A1B4-290B41364A0C}" type="slidenum">
              <a:rPr lang="en-GB" smtClean="0"/>
              <a:pPr/>
              <a:t>3</a:t>
            </a:fld>
            <a:endParaRPr lang="en-GB"/>
          </a:p>
        </p:txBody>
      </p:sp>
      <p:pic>
        <p:nvPicPr>
          <p:cNvPr id="2" name="Picture 2">
            <a:extLst>
              <a:ext uri="{FF2B5EF4-FFF2-40B4-BE49-F238E27FC236}">
                <a16:creationId xmlns:a16="http://schemas.microsoft.com/office/drawing/2014/main" id="{EED9F928-DDD3-FE04-CFFE-52B7BFA60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10" y="1224622"/>
            <a:ext cx="11985579" cy="5025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795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E147-FF2D-07A2-AAEE-816F759E9528}"/>
              </a:ext>
            </a:extLst>
          </p:cNvPr>
          <p:cNvSpPr>
            <a:spLocks noGrp="1"/>
          </p:cNvSpPr>
          <p:nvPr>
            <p:ph type="title"/>
          </p:nvPr>
        </p:nvSpPr>
        <p:spPr/>
        <p:txBody>
          <a:bodyPr/>
          <a:lstStyle/>
          <a:p>
            <a:r>
              <a:rPr lang="en-US" dirty="0"/>
              <a:t>Step 6</a:t>
            </a:r>
            <a:br>
              <a:rPr lang="en-US" dirty="0"/>
            </a:br>
            <a:endParaRPr lang="en-US" dirty="0"/>
          </a:p>
        </p:txBody>
      </p:sp>
      <p:sp>
        <p:nvSpPr>
          <p:cNvPr id="3" name="Subtitle 2">
            <a:extLst>
              <a:ext uri="{FF2B5EF4-FFF2-40B4-BE49-F238E27FC236}">
                <a16:creationId xmlns:a16="http://schemas.microsoft.com/office/drawing/2014/main" id="{4ED0E538-960F-D035-49A4-148CF3DDA4E0}"/>
              </a:ext>
            </a:extLst>
          </p:cNvPr>
          <p:cNvSpPr>
            <a:spLocks noGrp="1"/>
          </p:cNvSpPr>
          <p:nvPr>
            <p:ph type="body" idx="1"/>
          </p:nvPr>
        </p:nvSpPr>
        <p:spPr>
          <a:xfrm>
            <a:off x="540000" y="3816076"/>
            <a:ext cx="8720732" cy="1918800"/>
          </a:xfrm>
        </p:spPr>
        <p:txBody>
          <a:bodyPr/>
          <a:lstStyle/>
          <a:p>
            <a:r>
              <a:rPr lang="en-US" sz="3600" b="1" dirty="0">
                <a:cs typeface="Calibri"/>
              </a:rPr>
              <a:t>Put your logic model / theory of change together!</a:t>
            </a:r>
            <a:endParaRPr lang="en-US" b="1" dirty="0"/>
          </a:p>
        </p:txBody>
      </p:sp>
      <p:sp>
        <p:nvSpPr>
          <p:cNvPr id="4" name="Teardrop 3">
            <a:extLst>
              <a:ext uri="{FF2B5EF4-FFF2-40B4-BE49-F238E27FC236}">
                <a16:creationId xmlns:a16="http://schemas.microsoft.com/office/drawing/2014/main" id="{E8D31011-48CC-E049-9955-E4BD038CC3DD}"/>
              </a:ext>
            </a:extLst>
          </p:cNvPr>
          <p:cNvSpPr/>
          <p:nvPr/>
        </p:nvSpPr>
        <p:spPr>
          <a:xfrm>
            <a:off x="11312213" y="164754"/>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Hierarchy with solid fill">
            <a:extLst>
              <a:ext uri="{FF2B5EF4-FFF2-40B4-BE49-F238E27FC236}">
                <a16:creationId xmlns:a16="http://schemas.microsoft.com/office/drawing/2014/main" id="{36727758-D49D-B29B-B358-3BC3174D80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408485" y="164754"/>
            <a:ext cx="546760" cy="523256"/>
          </a:xfrm>
          <a:prstGeom prst="rect">
            <a:avLst/>
          </a:prstGeom>
        </p:spPr>
      </p:pic>
    </p:spTree>
    <p:extLst>
      <p:ext uri="{BB962C8B-B14F-4D97-AF65-F5344CB8AC3E}">
        <p14:creationId xmlns:p14="http://schemas.microsoft.com/office/powerpoint/2010/main" val="4115291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A40D3F-6080-12E5-E978-1E61F4E14EEB}"/>
              </a:ext>
            </a:extLst>
          </p:cNvPr>
          <p:cNvSpPr>
            <a:spLocks noGrp="1"/>
          </p:cNvSpPr>
          <p:nvPr>
            <p:ph type="title"/>
          </p:nvPr>
        </p:nvSpPr>
        <p:spPr>
          <a:xfrm>
            <a:off x="509672" y="828100"/>
            <a:ext cx="5302800" cy="1065091"/>
          </a:xfrm>
        </p:spPr>
        <p:txBody>
          <a:bodyPr/>
          <a:lstStyle/>
          <a:p>
            <a:r>
              <a:rPr lang="en-US" dirty="0">
                <a:cs typeface="Calibri"/>
              </a:rPr>
              <a:t>You now have all the ingredients!</a:t>
            </a:r>
            <a:br>
              <a:rPr lang="en-US" dirty="0">
                <a:cs typeface="Calibri"/>
              </a:rPr>
            </a:br>
            <a:endParaRPr lang="en-US" dirty="0"/>
          </a:p>
        </p:txBody>
      </p:sp>
      <p:sp>
        <p:nvSpPr>
          <p:cNvPr id="2" name="Title 4">
            <a:extLst>
              <a:ext uri="{FF2B5EF4-FFF2-40B4-BE49-F238E27FC236}">
                <a16:creationId xmlns:a16="http://schemas.microsoft.com/office/drawing/2014/main" id="{893C9A0C-D583-82F5-56E6-35C746B19208}"/>
              </a:ext>
            </a:extLst>
          </p:cNvPr>
          <p:cNvSpPr txBox="1">
            <a:spLocks/>
          </p:cNvSpPr>
          <p:nvPr/>
        </p:nvSpPr>
        <p:spPr>
          <a:xfrm>
            <a:off x="509672" y="2611938"/>
            <a:ext cx="5302800" cy="106509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342900" indent="-342900">
              <a:buFont typeface="Arial" panose="020B0604020202020204" pitchFamily="34" charset="0"/>
              <a:buChar char="•"/>
            </a:pPr>
            <a:r>
              <a:rPr lang="en-US" sz="2000" dirty="0">
                <a:cs typeface="Calibri"/>
              </a:rPr>
              <a:t>Outcomes</a:t>
            </a:r>
            <a:br>
              <a:rPr lang="en-US" sz="2000" dirty="0">
                <a:cs typeface="Calibri"/>
              </a:rPr>
            </a:br>
            <a:endParaRPr lang="en-US" sz="2000" dirty="0">
              <a:cs typeface="Calibri"/>
            </a:endParaRPr>
          </a:p>
          <a:p>
            <a:pPr marL="342900" indent="-342900">
              <a:buFont typeface="Arial" panose="020B0604020202020204" pitchFamily="34" charset="0"/>
              <a:buChar char="•"/>
            </a:pPr>
            <a:r>
              <a:rPr lang="en-US" sz="2000" dirty="0">
                <a:cs typeface="Calibri"/>
              </a:rPr>
              <a:t>Activities</a:t>
            </a:r>
            <a:br>
              <a:rPr lang="en-US" sz="2000" dirty="0">
                <a:cs typeface="Calibri"/>
              </a:rPr>
            </a:br>
            <a:endParaRPr lang="en-US" sz="2000" dirty="0">
              <a:cs typeface="Calibri"/>
            </a:endParaRPr>
          </a:p>
          <a:p>
            <a:pPr marL="342900" indent="-342900">
              <a:buFont typeface="Arial" panose="020B0604020202020204" pitchFamily="34" charset="0"/>
              <a:buChar char="•"/>
            </a:pPr>
            <a:r>
              <a:rPr lang="en-US" sz="2000" dirty="0">
                <a:cs typeface="Calibri"/>
              </a:rPr>
              <a:t>Explanation for why activities help achieve the outcomes</a:t>
            </a:r>
          </a:p>
          <a:p>
            <a:pPr marL="342900" indent="-342900">
              <a:buFont typeface="Arial" panose="020B0604020202020204" pitchFamily="34" charset="0"/>
              <a:buChar char="•"/>
            </a:pPr>
            <a:endParaRPr lang="en-US" sz="2000" dirty="0">
              <a:cs typeface="Calibri"/>
            </a:endParaRPr>
          </a:p>
          <a:p>
            <a:r>
              <a:rPr lang="en-US" dirty="0">
                <a:cs typeface="Calibri"/>
              </a:rPr>
              <a:t>The first thing you can do is create a diagram</a:t>
            </a:r>
            <a:endParaRPr lang="en-US" dirty="0"/>
          </a:p>
        </p:txBody>
      </p:sp>
      <p:sp>
        <p:nvSpPr>
          <p:cNvPr id="3" name="Slide Number Placeholder 2">
            <a:extLst>
              <a:ext uri="{FF2B5EF4-FFF2-40B4-BE49-F238E27FC236}">
                <a16:creationId xmlns:a16="http://schemas.microsoft.com/office/drawing/2014/main" id="{501E90F2-3A38-03DA-1282-3E73C6CCA640}"/>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31</a:t>
            </a:fld>
            <a:endParaRPr lang="en-GB" dirty="0"/>
          </a:p>
        </p:txBody>
      </p:sp>
    </p:spTree>
    <p:extLst>
      <p:ext uri="{BB962C8B-B14F-4D97-AF65-F5344CB8AC3E}">
        <p14:creationId xmlns:p14="http://schemas.microsoft.com/office/powerpoint/2010/main" val="3052052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383A1A-0093-A98D-1783-33743636636E}"/>
              </a:ext>
            </a:extLst>
          </p:cNvPr>
          <p:cNvSpPr>
            <a:spLocks noGrp="1"/>
          </p:cNvSpPr>
          <p:nvPr>
            <p:ph type="sldNum" sz="quarter" idx="4"/>
          </p:nvPr>
        </p:nvSpPr>
        <p:spPr/>
        <p:txBody>
          <a:bodyPr/>
          <a:lstStyle/>
          <a:p>
            <a:r>
              <a:rPr lang="en-GB"/>
              <a:t>|   </a:t>
            </a:r>
            <a:fld id="{5898CC38-F149-5B45-A1B4-290B41364A0C}" type="slidenum">
              <a:rPr lang="en-GB" smtClean="0"/>
              <a:pPr/>
              <a:t>32</a:t>
            </a:fld>
            <a:endParaRPr lang="en-GB"/>
          </a:p>
        </p:txBody>
      </p:sp>
      <p:sp>
        <p:nvSpPr>
          <p:cNvPr id="4" name="Title 5">
            <a:extLst>
              <a:ext uri="{FF2B5EF4-FFF2-40B4-BE49-F238E27FC236}">
                <a16:creationId xmlns:a16="http://schemas.microsoft.com/office/drawing/2014/main" id="{A66D6767-DBD4-8936-77A4-962B211D2CBD}"/>
              </a:ext>
            </a:extLst>
          </p:cNvPr>
          <p:cNvSpPr>
            <a:spLocks noGrp="1"/>
          </p:cNvSpPr>
          <p:nvPr>
            <p:ph type="title"/>
          </p:nvPr>
        </p:nvSpPr>
        <p:spPr>
          <a:xfrm>
            <a:off x="545124" y="517524"/>
            <a:ext cx="8135050" cy="1065091"/>
          </a:xfrm>
        </p:spPr>
        <p:txBody>
          <a:bodyPr/>
          <a:lstStyle/>
          <a:p>
            <a:r>
              <a:rPr lang="en-GB" dirty="0"/>
              <a:t>An Example – The Parenting Service</a:t>
            </a:r>
          </a:p>
        </p:txBody>
      </p:sp>
      <p:sp>
        <p:nvSpPr>
          <p:cNvPr id="5" name="Rectangle: Rounded Corners 4">
            <a:extLst>
              <a:ext uri="{FF2B5EF4-FFF2-40B4-BE49-F238E27FC236}">
                <a16:creationId xmlns:a16="http://schemas.microsoft.com/office/drawing/2014/main" id="{05AC1654-200A-EC9E-EA13-1E8AEF871460}"/>
              </a:ext>
            </a:extLst>
          </p:cNvPr>
          <p:cNvSpPr/>
          <p:nvPr/>
        </p:nvSpPr>
        <p:spPr>
          <a:xfrm>
            <a:off x="8295861" y="379284"/>
            <a:ext cx="3767125" cy="1186651"/>
          </a:xfrm>
          <a:prstGeom prst="round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6DE48EC9-C375-335E-E4FD-013B10A29996}"/>
              </a:ext>
            </a:extLst>
          </p:cNvPr>
          <p:cNvSpPr txBox="1">
            <a:spLocks/>
          </p:cNvSpPr>
          <p:nvPr/>
        </p:nvSpPr>
        <p:spPr>
          <a:xfrm>
            <a:off x="8927475" y="349030"/>
            <a:ext cx="3039237" cy="67527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1600" dirty="0">
                <a:solidFill>
                  <a:schemeClr val="bg1"/>
                </a:solidFill>
              </a:rPr>
              <a:t>Keep it short and sweet! </a:t>
            </a:r>
            <a:r>
              <a:rPr lang="en-GB" sz="1600" b="0" dirty="0">
                <a:solidFill>
                  <a:srgbClr val="FFFFFF"/>
                </a:solidFill>
              </a:rPr>
              <a:t>U</a:t>
            </a:r>
            <a:r>
              <a:rPr lang="en-GB" sz="1600" b="0" i="0" u="none" strike="noStrike" dirty="0">
                <a:solidFill>
                  <a:srgbClr val="FFFFFF"/>
                </a:solidFill>
                <a:effectLst/>
              </a:rPr>
              <a:t>se </a:t>
            </a:r>
            <a:r>
              <a:rPr lang="en-GB" sz="1600" b="1" i="0" u="none" strike="noStrike" dirty="0">
                <a:solidFill>
                  <a:srgbClr val="FFFFFF"/>
                </a:solidFill>
                <a:effectLst/>
              </a:rPr>
              <a:t>arrows </a:t>
            </a:r>
            <a:r>
              <a:rPr lang="en-GB" sz="1600" b="0" i="0" u="none" strike="noStrike" dirty="0">
                <a:solidFill>
                  <a:srgbClr val="FFFFFF"/>
                </a:solidFill>
                <a:effectLst/>
              </a:rPr>
              <a:t>to make clear links between the activities, outputs and outcomes, and think about how they all connect.</a:t>
            </a:r>
            <a:r>
              <a:rPr lang="en-GB" sz="1600" b="0" i="0" dirty="0">
                <a:solidFill>
                  <a:srgbClr val="FFFFFF"/>
                </a:solidFill>
                <a:effectLst/>
              </a:rPr>
              <a:t>​</a:t>
            </a:r>
            <a:endParaRPr lang="en-US" sz="1600" dirty="0">
              <a:solidFill>
                <a:schemeClr val="bg1"/>
              </a:solidFill>
            </a:endParaRPr>
          </a:p>
        </p:txBody>
      </p:sp>
      <p:pic>
        <p:nvPicPr>
          <p:cNvPr id="7" name="Graphic 6" descr="Lightbulb and gear with solid fill">
            <a:extLst>
              <a:ext uri="{FF2B5EF4-FFF2-40B4-BE49-F238E27FC236}">
                <a16:creationId xmlns:a16="http://schemas.microsoft.com/office/drawing/2014/main" id="{A5BF127D-2215-8567-B6DA-A3F5FB46FD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49333" y="663196"/>
            <a:ext cx="564890" cy="539103"/>
          </a:xfrm>
          <a:prstGeom prst="rect">
            <a:avLst/>
          </a:prstGeom>
        </p:spPr>
      </p:pic>
      <p:pic>
        <p:nvPicPr>
          <p:cNvPr id="9" name="Picture 8">
            <a:extLst>
              <a:ext uri="{FF2B5EF4-FFF2-40B4-BE49-F238E27FC236}">
                <a16:creationId xmlns:a16="http://schemas.microsoft.com/office/drawing/2014/main" id="{F53AC5E7-2C21-8EE2-CC24-E83DF01DC53C}"/>
              </a:ext>
            </a:extLst>
          </p:cNvPr>
          <p:cNvPicPr>
            <a:picLocks noChangeAspect="1"/>
          </p:cNvPicPr>
          <p:nvPr/>
        </p:nvPicPr>
        <p:blipFill>
          <a:blip r:embed="rId4"/>
          <a:stretch>
            <a:fillRect/>
          </a:stretch>
        </p:blipFill>
        <p:spPr>
          <a:xfrm>
            <a:off x="399299" y="1866527"/>
            <a:ext cx="11567413" cy="4173511"/>
          </a:xfrm>
          <a:prstGeom prst="rect">
            <a:avLst/>
          </a:prstGeom>
        </p:spPr>
      </p:pic>
    </p:spTree>
    <p:extLst>
      <p:ext uri="{BB962C8B-B14F-4D97-AF65-F5344CB8AC3E}">
        <p14:creationId xmlns:p14="http://schemas.microsoft.com/office/powerpoint/2010/main" val="4068384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A40D3F-6080-12E5-E978-1E61F4E14EEB}"/>
              </a:ext>
            </a:extLst>
          </p:cNvPr>
          <p:cNvSpPr>
            <a:spLocks noGrp="1"/>
          </p:cNvSpPr>
          <p:nvPr>
            <p:ph type="title"/>
          </p:nvPr>
        </p:nvSpPr>
        <p:spPr>
          <a:xfrm>
            <a:off x="509672" y="1033373"/>
            <a:ext cx="5302800" cy="1065091"/>
          </a:xfrm>
        </p:spPr>
        <p:txBody>
          <a:bodyPr/>
          <a:lstStyle/>
          <a:p>
            <a:r>
              <a:rPr lang="en-US" dirty="0">
                <a:cs typeface="Calibri"/>
              </a:rPr>
              <a:t>And the second thing is create a one page story, explaining the theory</a:t>
            </a:r>
            <a:endParaRPr lang="en-US" dirty="0"/>
          </a:p>
        </p:txBody>
      </p:sp>
      <p:sp>
        <p:nvSpPr>
          <p:cNvPr id="2" name="Slide Number Placeholder 2">
            <a:extLst>
              <a:ext uri="{FF2B5EF4-FFF2-40B4-BE49-F238E27FC236}">
                <a16:creationId xmlns:a16="http://schemas.microsoft.com/office/drawing/2014/main" id="{2B298F9D-7A61-420F-222A-0D3B684370AA}"/>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33</a:t>
            </a:fld>
            <a:endParaRPr lang="en-GB" dirty="0"/>
          </a:p>
        </p:txBody>
      </p:sp>
    </p:spTree>
    <p:extLst>
      <p:ext uri="{BB962C8B-B14F-4D97-AF65-F5344CB8AC3E}">
        <p14:creationId xmlns:p14="http://schemas.microsoft.com/office/powerpoint/2010/main" val="371323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265153" y="306837"/>
            <a:ext cx="10571514" cy="1065091"/>
          </a:xfrm>
        </p:spPr>
        <p:txBody>
          <a:bodyPr/>
          <a:lstStyle/>
          <a:p>
            <a:r>
              <a:rPr lang="en-GB" sz="3600" dirty="0"/>
              <a:t>How to structure your story</a:t>
            </a:r>
            <a:endParaRPr lang="en-US" sz="3600" dirty="0"/>
          </a:p>
        </p:txBody>
      </p:sp>
      <p:sp>
        <p:nvSpPr>
          <p:cNvPr id="5" name="Title 1">
            <a:extLst>
              <a:ext uri="{FF2B5EF4-FFF2-40B4-BE49-F238E27FC236}">
                <a16:creationId xmlns:a16="http://schemas.microsoft.com/office/drawing/2014/main" id="{57CA6198-98C8-496F-E749-02A9B687E410}"/>
              </a:ext>
            </a:extLst>
          </p:cNvPr>
          <p:cNvSpPr txBox="1">
            <a:spLocks/>
          </p:cNvSpPr>
          <p:nvPr/>
        </p:nvSpPr>
        <p:spPr>
          <a:xfrm>
            <a:off x="8316135" y="6061713"/>
            <a:ext cx="3547880" cy="52357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2400">
                <a:solidFill>
                  <a:schemeClr val="bg1"/>
                </a:solidFill>
              </a:rPr>
              <a:t>Keep it short and sweet!</a:t>
            </a:r>
            <a:endParaRPr lang="en-US" sz="2400">
              <a:solidFill>
                <a:schemeClr val="bg1"/>
              </a:solidFill>
            </a:endParaRPr>
          </a:p>
        </p:txBody>
      </p:sp>
      <p:pic>
        <p:nvPicPr>
          <p:cNvPr id="12" name="Graphic 11" descr="Lightbulb and gear with solid fill">
            <a:extLst>
              <a:ext uri="{FF2B5EF4-FFF2-40B4-BE49-F238E27FC236}">
                <a16:creationId xmlns:a16="http://schemas.microsoft.com/office/drawing/2014/main" id="{827057DA-B8E8-2216-80FA-4285519335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605723" y="5999463"/>
            <a:ext cx="523256" cy="523256"/>
          </a:xfrm>
          <a:prstGeom prst="rect">
            <a:avLst/>
          </a:prstGeom>
        </p:spPr>
      </p:pic>
      <p:sp>
        <p:nvSpPr>
          <p:cNvPr id="47" name="Teardrop 46">
            <a:extLst>
              <a:ext uri="{FF2B5EF4-FFF2-40B4-BE49-F238E27FC236}">
                <a16:creationId xmlns:a16="http://schemas.microsoft.com/office/drawing/2014/main" id="{CE0E1992-BECB-4F11-6731-77A20896C597}"/>
              </a:ext>
            </a:extLst>
          </p:cNvPr>
          <p:cNvSpPr/>
          <p:nvPr/>
        </p:nvSpPr>
        <p:spPr>
          <a:xfrm>
            <a:off x="11312213" y="164754"/>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339B02F9-02C4-72DA-22E1-C08BB2FEE977}"/>
              </a:ext>
            </a:extLst>
          </p:cNvPr>
          <p:cNvSpPr txBox="1"/>
          <p:nvPr/>
        </p:nvSpPr>
        <p:spPr>
          <a:xfrm>
            <a:off x="327985" y="1206500"/>
            <a:ext cx="11353132" cy="5651500"/>
          </a:xfrm>
          <a:prstGeom prst="rect">
            <a:avLst/>
          </a:prstGeom>
          <a:noFill/>
        </p:spPr>
        <p:txBody>
          <a:bodyPr wrap="square" lIns="0" tIns="0" rIns="0" bIns="0" rtlCol="0">
            <a:noAutofit/>
          </a:bodyPr>
          <a:lstStyle/>
          <a:p>
            <a:pPr marL="285750" indent="-285750" algn="l">
              <a:spcAft>
                <a:spcPts val="1134"/>
              </a:spcAft>
              <a:buFont typeface="Arial" panose="020B0604020202020204" pitchFamily="34" charset="0"/>
              <a:buChar char="•"/>
            </a:pPr>
            <a:r>
              <a:rPr lang="en-US" sz="2500" dirty="0"/>
              <a:t>Start by  identifying the PHAB priority area that your service is contributing to.</a:t>
            </a:r>
          </a:p>
          <a:p>
            <a:pPr marL="285750" indent="-285750" algn="l">
              <a:spcAft>
                <a:spcPts val="1134"/>
              </a:spcAft>
              <a:buFont typeface="Arial" panose="020B0604020202020204" pitchFamily="34" charset="0"/>
              <a:buChar char="•"/>
            </a:pPr>
            <a:r>
              <a:rPr lang="en-US" sz="2500" dirty="0"/>
              <a:t>Then explain why some residents are not able to achieve the outcomes that your service is supporting them to achieve.</a:t>
            </a:r>
          </a:p>
          <a:p>
            <a:pPr marL="285750" indent="-285750" algn="l">
              <a:spcAft>
                <a:spcPts val="1134"/>
              </a:spcAft>
              <a:buFont typeface="Arial" panose="020B0604020202020204" pitchFamily="34" charset="0"/>
              <a:buChar char="•"/>
            </a:pPr>
            <a:r>
              <a:rPr lang="en-US" sz="2500" dirty="0"/>
              <a:t>Provide a brief summary of why residents, sometimes, are not able to achieve these outcomes.</a:t>
            </a:r>
          </a:p>
          <a:p>
            <a:pPr marL="285750" indent="-285750" algn="l">
              <a:spcAft>
                <a:spcPts val="1134"/>
              </a:spcAft>
              <a:buFont typeface="Arial" panose="020B0604020202020204" pitchFamily="34" charset="0"/>
              <a:buChar char="•"/>
            </a:pPr>
            <a:r>
              <a:rPr lang="en-US" sz="2500" dirty="0"/>
              <a:t>Then explain the key activities and resources that your service offers to help residents overcome the challenges.</a:t>
            </a:r>
          </a:p>
          <a:p>
            <a:pPr marL="285750" indent="-285750" algn="l">
              <a:spcAft>
                <a:spcPts val="1134"/>
              </a:spcAft>
              <a:buFont typeface="Arial" panose="020B0604020202020204" pitchFamily="34" charset="0"/>
              <a:buChar char="•"/>
            </a:pPr>
            <a:r>
              <a:rPr lang="en-US" sz="2500" dirty="0"/>
              <a:t>Explain that you think that doing these activities will help residents achieve a variety of outcomes.</a:t>
            </a:r>
          </a:p>
          <a:p>
            <a:pPr marL="285750" indent="-285750" algn="l">
              <a:spcAft>
                <a:spcPts val="1134"/>
              </a:spcAft>
              <a:buFont typeface="Arial" panose="020B0604020202020204" pitchFamily="34" charset="0"/>
              <a:buChar char="•"/>
            </a:pPr>
            <a:r>
              <a:rPr lang="en-US" sz="2500" dirty="0"/>
              <a:t>And then link these outcomes to one or several of Essex County Council’s priority areas.</a:t>
            </a:r>
          </a:p>
          <a:p>
            <a:pPr algn="l">
              <a:spcAft>
                <a:spcPts val="1134"/>
              </a:spcAft>
            </a:pPr>
            <a:endParaRPr lang="en-US" sz="1500" dirty="0"/>
          </a:p>
          <a:p>
            <a:pPr algn="l">
              <a:spcAft>
                <a:spcPts val="1134"/>
              </a:spcAft>
            </a:pPr>
            <a:endParaRPr lang="en-US" sz="1500" dirty="0"/>
          </a:p>
        </p:txBody>
      </p:sp>
      <p:pic>
        <p:nvPicPr>
          <p:cNvPr id="8" name="Picture 3" descr="Text&#10;&#10;Description automatically generated">
            <a:extLst>
              <a:ext uri="{FF2B5EF4-FFF2-40B4-BE49-F238E27FC236}">
                <a16:creationId xmlns:a16="http://schemas.microsoft.com/office/drawing/2014/main" id="{AE21597F-C83E-A551-8BE0-B373A666D031}"/>
              </a:ext>
            </a:extLst>
          </p:cNvPr>
          <p:cNvPicPr>
            <a:picLocks noChangeAspect="1"/>
          </p:cNvPicPr>
          <p:nvPr/>
        </p:nvPicPr>
        <p:blipFill rotWithShape="1">
          <a:blip r:embed="rId4"/>
          <a:srcRect l="9428" r="2" b="2"/>
          <a:stretch/>
        </p:blipFill>
        <p:spPr>
          <a:xfrm>
            <a:off x="11383921" y="272712"/>
            <a:ext cx="542926" cy="401624"/>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3" name="Slide Number Placeholder 2">
            <a:extLst>
              <a:ext uri="{FF2B5EF4-FFF2-40B4-BE49-F238E27FC236}">
                <a16:creationId xmlns:a16="http://schemas.microsoft.com/office/drawing/2014/main" id="{909D2D53-BE5D-A0E4-9DAC-35E8714EE7A5}"/>
              </a:ext>
            </a:extLst>
          </p:cNvPr>
          <p:cNvSpPr>
            <a:spLocks noGrp="1"/>
          </p:cNvSpPr>
          <p:nvPr>
            <p:ph type="sldNum" sz="quarter" idx="4"/>
          </p:nvPr>
        </p:nvSpPr>
        <p:spPr>
          <a:xfrm>
            <a:off x="11111564" y="6589784"/>
            <a:ext cx="775636" cy="136323"/>
          </a:xfrm>
        </p:spPr>
        <p:txBody>
          <a:bodyPr/>
          <a:lstStyle/>
          <a:p>
            <a:r>
              <a:rPr lang="en-GB" dirty="0"/>
              <a:t>|   </a:t>
            </a:r>
            <a:fld id="{5898CC38-F149-5B45-A1B4-290B41364A0C}" type="slidenum">
              <a:rPr lang="en-GB" smtClean="0"/>
              <a:pPr/>
              <a:t>34</a:t>
            </a:fld>
            <a:endParaRPr lang="en-GB" dirty="0"/>
          </a:p>
        </p:txBody>
      </p:sp>
    </p:spTree>
    <p:extLst>
      <p:ext uri="{BB962C8B-B14F-4D97-AF65-F5344CB8AC3E}">
        <p14:creationId xmlns:p14="http://schemas.microsoft.com/office/powerpoint/2010/main" val="3471053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383A1A-0093-A98D-1783-33743636636E}"/>
              </a:ext>
            </a:extLst>
          </p:cNvPr>
          <p:cNvSpPr>
            <a:spLocks noGrp="1"/>
          </p:cNvSpPr>
          <p:nvPr>
            <p:ph type="sldNum" sz="quarter" idx="4"/>
          </p:nvPr>
        </p:nvSpPr>
        <p:spPr/>
        <p:txBody>
          <a:bodyPr/>
          <a:lstStyle/>
          <a:p>
            <a:r>
              <a:rPr lang="en-GB"/>
              <a:t>|   </a:t>
            </a:r>
            <a:fld id="{5898CC38-F149-5B45-A1B4-290B41364A0C}" type="slidenum">
              <a:rPr lang="en-GB" smtClean="0"/>
              <a:pPr/>
              <a:t>35</a:t>
            </a:fld>
            <a:endParaRPr lang="en-GB"/>
          </a:p>
        </p:txBody>
      </p:sp>
      <p:sp>
        <p:nvSpPr>
          <p:cNvPr id="4" name="Title 5">
            <a:extLst>
              <a:ext uri="{FF2B5EF4-FFF2-40B4-BE49-F238E27FC236}">
                <a16:creationId xmlns:a16="http://schemas.microsoft.com/office/drawing/2014/main" id="{A66D6767-DBD4-8936-77A4-962B211D2CBD}"/>
              </a:ext>
            </a:extLst>
          </p:cNvPr>
          <p:cNvSpPr>
            <a:spLocks noGrp="1"/>
          </p:cNvSpPr>
          <p:nvPr>
            <p:ph type="title"/>
          </p:nvPr>
        </p:nvSpPr>
        <p:spPr>
          <a:xfrm>
            <a:off x="545124" y="517524"/>
            <a:ext cx="10566440" cy="1065091"/>
          </a:xfrm>
        </p:spPr>
        <p:txBody>
          <a:bodyPr/>
          <a:lstStyle/>
          <a:p>
            <a:r>
              <a:rPr lang="en-GB" sz="3600" dirty="0"/>
              <a:t>Why are we providing ‘The Good Parenting Service’ and why do we think it will make a difference to parents?</a:t>
            </a:r>
          </a:p>
        </p:txBody>
      </p:sp>
      <p:sp>
        <p:nvSpPr>
          <p:cNvPr id="2" name="Teardrop 1">
            <a:extLst>
              <a:ext uri="{FF2B5EF4-FFF2-40B4-BE49-F238E27FC236}">
                <a16:creationId xmlns:a16="http://schemas.microsoft.com/office/drawing/2014/main" id="{75736B72-3D60-2F15-6A42-24C8C7117694}"/>
              </a:ext>
            </a:extLst>
          </p:cNvPr>
          <p:cNvSpPr/>
          <p:nvPr/>
        </p:nvSpPr>
        <p:spPr>
          <a:xfrm>
            <a:off x="11312213" y="164754"/>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Text&#10;&#10;Description automatically generated">
            <a:extLst>
              <a:ext uri="{FF2B5EF4-FFF2-40B4-BE49-F238E27FC236}">
                <a16:creationId xmlns:a16="http://schemas.microsoft.com/office/drawing/2014/main" id="{9DBAFB58-CA33-DB35-FE61-DD20DA611A17}"/>
              </a:ext>
            </a:extLst>
          </p:cNvPr>
          <p:cNvPicPr>
            <a:picLocks noChangeAspect="1"/>
          </p:cNvPicPr>
          <p:nvPr/>
        </p:nvPicPr>
        <p:blipFill rotWithShape="1">
          <a:blip r:embed="rId2"/>
          <a:srcRect l="9428" r="2" b="2"/>
          <a:stretch/>
        </p:blipFill>
        <p:spPr>
          <a:xfrm>
            <a:off x="11383921" y="272712"/>
            <a:ext cx="542926" cy="401624"/>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10" name="Content Placeholder 2">
            <a:extLst>
              <a:ext uri="{FF2B5EF4-FFF2-40B4-BE49-F238E27FC236}">
                <a16:creationId xmlns:a16="http://schemas.microsoft.com/office/drawing/2014/main" id="{20EDCAD0-75F0-3368-B861-2D5E551F39DB}"/>
              </a:ext>
            </a:extLst>
          </p:cNvPr>
          <p:cNvSpPr txBox="1">
            <a:spLocks/>
          </p:cNvSpPr>
          <p:nvPr/>
        </p:nvSpPr>
        <p:spPr>
          <a:xfrm>
            <a:off x="524275" y="1749287"/>
            <a:ext cx="11362925" cy="4591189"/>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600"/>
              </a:spcBef>
              <a:spcAft>
                <a:spcPts val="600"/>
              </a:spcAft>
            </a:pPr>
            <a:r>
              <a:rPr lang="en-US" sz="1500" b="0" dirty="0"/>
              <a:t>Essex County Council are committed to making Essex a good place for children and families to grow up.</a:t>
            </a:r>
          </a:p>
          <a:p>
            <a:pPr algn="l">
              <a:spcBef>
                <a:spcPts val="600"/>
              </a:spcBef>
              <a:spcAft>
                <a:spcPts val="600"/>
              </a:spcAft>
            </a:pPr>
            <a:r>
              <a:rPr lang="en-US" sz="1500" b="0" dirty="0"/>
              <a:t>Sadly some parents find it hard to respond calmly to their children, when their children get upset, tired and angry. This is because they didn’t see parenting done well when they were young and don’t really understand what it looks like. Its also because they are unable to read emotional states in others and are not very sensitive to their own stress levels.</a:t>
            </a:r>
          </a:p>
          <a:p>
            <a:pPr algn="l">
              <a:spcBef>
                <a:spcPts val="600"/>
              </a:spcBef>
              <a:spcAft>
                <a:spcPts val="600"/>
              </a:spcAft>
            </a:pPr>
            <a:r>
              <a:rPr lang="en-US" sz="1500" b="0" dirty="0"/>
              <a:t>In Essex we’re committed to supporting parents, children and families, so our service works with parents to do three things. </a:t>
            </a:r>
          </a:p>
          <a:p>
            <a:pPr algn="l">
              <a:spcBef>
                <a:spcPts val="600"/>
              </a:spcBef>
              <a:spcAft>
                <a:spcPts val="600"/>
              </a:spcAft>
            </a:pPr>
            <a:r>
              <a:rPr lang="en-US" sz="1500" b="0" dirty="0"/>
              <a:t>First, we talk to parents about how to respond to children when the child is upset, and we spend time with them with their children, so we can model the </a:t>
            </a:r>
            <a:r>
              <a:rPr lang="en-US" sz="1500" b="0" dirty="0" err="1"/>
              <a:t>behaviour</a:t>
            </a:r>
            <a:r>
              <a:rPr lang="en-US" sz="1500" b="0" dirty="0"/>
              <a:t>.  </a:t>
            </a:r>
          </a:p>
          <a:p>
            <a:pPr algn="l">
              <a:spcBef>
                <a:spcPts val="600"/>
              </a:spcBef>
              <a:spcAft>
                <a:spcPts val="600"/>
              </a:spcAft>
            </a:pPr>
            <a:r>
              <a:rPr lang="en-US" sz="1500" b="0" dirty="0"/>
              <a:t>Second we encourage parents to do mindfulness exercises, where they practice recognizing and talking about their stress levels, and start to think through what they can do when they are feeling stressed.</a:t>
            </a:r>
          </a:p>
          <a:p>
            <a:pPr algn="l">
              <a:spcBef>
                <a:spcPts val="600"/>
              </a:spcBef>
              <a:spcAft>
                <a:spcPts val="600"/>
              </a:spcAft>
            </a:pPr>
            <a:r>
              <a:rPr lang="en-US" sz="1500" b="0" dirty="0"/>
              <a:t>Third we work with parents to start to think about the different emotional states that their children can experience, and how this impacts on their child’s </a:t>
            </a:r>
            <a:r>
              <a:rPr lang="en-US" sz="1500" b="0" dirty="0" err="1"/>
              <a:t>behaviour</a:t>
            </a:r>
            <a:r>
              <a:rPr lang="en-US" sz="1500" b="0" dirty="0"/>
              <a:t>. We then encourage parents to explore how they can respond to their children when their child might be upset or tired.</a:t>
            </a:r>
          </a:p>
          <a:p>
            <a:pPr algn="l">
              <a:spcBef>
                <a:spcPts val="600"/>
              </a:spcBef>
              <a:spcAft>
                <a:spcPts val="600"/>
              </a:spcAft>
            </a:pPr>
            <a:r>
              <a:rPr lang="en-US" sz="1500" b="0" dirty="0"/>
              <a:t>We think that doing these activities will allow parents to have more empathy and sympathy for their children, when they are upset.</a:t>
            </a:r>
          </a:p>
          <a:p>
            <a:pPr algn="l">
              <a:spcBef>
                <a:spcPts val="600"/>
              </a:spcBef>
              <a:spcAft>
                <a:spcPts val="600"/>
              </a:spcAft>
            </a:pPr>
            <a:r>
              <a:rPr lang="en-US" sz="1500" b="0" dirty="0"/>
              <a:t>It will also give them techniques and tools for both understanding what is happening and what they can do to lower their own stress levels and support their children when the child is stressed.</a:t>
            </a:r>
          </a:p>
          <a:p>
            <a:pPr algn="l">
              <a:spcBef>
                <a:spcPts val="600"/>
              </a:spcBef>
              <a:spcAft>
                <a:spcPts val="600"/>
              </a:spcAft>
            </a:pPr>
            <a:r>
              <a:rPr lang="en-US" sz="1500" b="0" dirty="0"/>
              <a:t>In this way we think that our service contributed to Essex County Council’s goal of making Essex a good place for children and families to grow up.</a:t>
            </a:r>
          </a:p>
          <a:p>
            <a:pPr algn="l">
              <a:spcBef>
                <a:spcPts val="600"/>
              </a:spcBef>
              <a:spcAft>
                <a:spcPts val="600"/>
              </a:spcAft>
            </a:pPr>
            <a:endParaRPr lang="en-US" sz="1500" b="0" dirty="0"/>
          </a:p>
          <a:p>
            <a:pPr algn="l">
              <a:spcBef>
                <a:spcPts val="600"/>
              </a:spcBef>
              <a:spcAft>
                <a:spcPts val="600"/>
              </a:spcAft>
            </a:pPr>
            <a:endParaRPr lang="en-US" sz="1500" b="0" dirty="0"/>
          </a:p>
        </p:txBody>
      </p:sp>
    </p:spTree>
    <p:extLst>
      <p:ext uri="{BB962C8B-B14F-4D97-AF65-F5344CB8AC3E}">
        <p14:creationId xmlns:p14="http://schemas.microsoft.com/office/powerpoint/2010/main" val="2400373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E147-FF2D-07A2-AAEE-816F759E9528}"/>
              </a:ext>
            </a:extLst>
          </p:cNvPr>
          <p:cNvSpPr>
            <a:spLocks noGrp="1"/>
          </p:cNvSpPr>
          <p:nvPr>
            <p:ph type="title"/>
          </p:nvPr>
        </p:nvSpPr>
        <p:spPr/>
        <p:txBody>
          <a:bodyPr/>
          <a:lstStyle/>
          <a:p>
            <a:r>
              <a:rPr lang="en-US" dirty="0"/>
              <a:t>Step 7</a:t>
            </a:r>
          </a:p>
        </p:txBody>
      </p:sp>
      <p:sp>
        <p:nvSpPr>
          <p:cNvPr id="3" name="Subtitle 2">
            <a:extLst>
              <a:ext uri="{FF2B5EF4-FFF2-40B4-BE49-F238E27FC236}">
                <a16:creationId xmlns:a16="http://schemas.microsoft.com/office/drawing/2014/main" id="{4ED0E538-960F-D035-49A4-148CF3DDA4E0}"/>
              </a:ext>
            </a:extLst>
          </p:cNvPr>
          <p:cNvSpPr>
            <a:spLocks noGrp="1"/>
          </p:cNvSpPr>
          <p:nvPr>
            <p:ph type="body" idx="1"/>
          </p:nvPr>
        </p:nvSpPr>
        <p:spPr/>
        <p:txBody>
          <a:bodyPr/>
          <a:lstStyle/>
          <a:p>
            <a:r>
              <a:rPr lang="en-US" sz="3600" b="0" dirty="0">
                <a:cs typeface="Calibri"/>
              </a:rPr>
              <a:t>Put your theory to the test!</a:t>
            </a:r>
            <a:endParaRPr lang="en-US" dirty="0"/>
          </a:p>
        </p:txBody>
      </p:sp>
      <p:sp>
        <p:nvSpPr>
          <p:cNvPr id="4" name="Teardrop 3">
            <a:extLst>
              <a:ext uri="{FF2B5EF4-FFF2-40B4-BE49-F238E27FC236}">
                <a16:creationId xmlns:a16="http://schemas.microsoft.com/office/drawing/2014/main" id="{E8D31011-48CC-E049-9955-E4BD038CC3DD}"/>
              </a:ext>
            </a:extLst>
          </p:cNvPr>
          <p:cNvSpPr/>
          <p:nvPr/>
        </p:nvSpPr>
        <p:spPr>
          <a:xfrm>
            <a:off x="11312213" y="164754"/>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Hierarchy with solid fill">
            <a:extLst>
              <a:ext uri="{FF2B5EF4-FFF2-40B4-BE49-F238E27FC236}">
                <a16:creationId xmlns:a16="http://schemas.microsoft.com/office/drawing/2014/main" id="{36727758-D49D-B29B-B358-3BC3174D80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408485" y="164754"/>
            <a:ext cx="546760" cy="523256"/>
          </a:xfrm>
          <a:prstGeom prst="rect">
            <a:avLst/>
          </a:prstGeom>
        </p:spPr>
      </p:pic>
    </p:spTree>
    <p:extLst>
      <p:ext uri="{BB962C8B-B14F-4D97-AF65-F5344CB8AC3E}">
        <p14:creationId xmlns:p14="http://schemas.microsoft.com/office/powerpoint/2010/main" val="225883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E8414-33A2-BF5F-AE11-1DB11605C80B}"/>
              </a:ext>
            </a:extLst>
          </p:cNvPr>
          <p:cNvSpPr>
            <a:spLocks noGrp="1"/>
          </p:cNvSpPr>
          <p:nvPr>
            <p:ph type="title"/>
          </p:nvPr>
        </p:nvSpPr>
        <p:spPr>
          <a:xfrm>
            <a:off x="564579" y="1782120"/>
            <a:ext cx="9630008" cy="1065091"/>
          </a:xfrm>
        </p:spPr>
        <p:txBody>
          <a:bodyPr/>
          <a:lstStyle/>
          <a:p>
            <a:r>
              <a:rPr lang="en-GB" dirty="0"/>
              <a:t>A strong theory is one which has been tested</a:t>
            </a:r>
            <a:br>
              <a:rPr lang="en-GB" dirty="0"/>
            </a:br>
            <a:br>
              <a:rPr lang="en-GB" dirty="0"/>
            </a:br>
            <a:r>
              <a:rPr lang="en-GB" dirty="0"/>
              <a:t>This means looking for evidence that </a:t>
            </a:r>
            <a:r>
              <a:rPr lang="en-GB" u="sng" dirty="0"/>
              <a:t>contradicts</a:t>
            </a:r>
            <a:r>
              <a:rPr lang="en-GB" dirty="0"/>
              <a:t> your theory and assumptions</a:t>
            </a:r>
          </a:p>
        </p:txBody>
      </p:sp>
      <p:pic>
        <p:nvPicPr>
          <p:cNvPr id="21" name="Graphic 20" descr="Pen with solid fill">
            <a:extLst>
              <a:ext uri="{FF2B5EF4-FFF2-40B4-BE49-F238E27FC236}">
                <a16:creationId xmlns:a16="http://schemas.microsoft.com/office/drawing/2014/main" id="{9DEDD5D3-DF7A-3EFD-6F97-2DEBF3CEEA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007949" y="6147702"/>
            <a:ext cx="523256" cy="523256"/>
          </a:xfrm>
          <a:prstGeom prst="rect">
            <a:avLst/>
          </a:prstGeom>
        </p:spPr>
      </p:pic>
      <p:sp>
        <p:nvSpPr>
          <p:cNvPr id="3" name="Slide Number Placeholder 2">
            <a:extLst>
              <a:ext uri="{FF2B5EF4-FFF2-40B4-BE49-F238E27FC236}">
                <a16:creationId xmlns:a16="http://schemas.microsoft.com/office/drawing/2014/main" id="{80398123-BCBA-F185-8644-6F33459059AA}"/>
              </a:ext>
            </a:extLst>
          </p:cNvPr>
          <p:cNvSpPr>
            <a:spLocks noGrp="1"/>
          </p:cNvSpPr>
          <p:nvPr>
            <p:ph type="sldNum" sz="quarter" idx="4"/>
          </p:nvPr>
        </p:nvSpPr>
        <p:spPr>
          <a:xfrm>
            <a:off x="11111564" y="6589784"/>
            <a:ext cx="775636" cy="136323"/>
          </a:xfrm>
        </p:spPr>
        <p:txBody>
          <a:bodyPr/>
          <a:lstStyle/>
          <a:p>
            <a:r>
              <a:rPr lang="en-GB" dirty="0"/>
              <a:t>|   </a:t>
            </a:r>
            <a:fld id="{5898CC38-F149-5B45-A1B4-290B41364A0C}" type="slidenum">
              <a:rPr lang="en-GB" smtClean="0"/>
              <a:pPr/>
              <a:t>37</a:t>
            </a:fld>
            <a:endParaRPr lang="en-GB" dirty="0"/>
          </a:p>
        </p:txBody>
      </p:sp>
    </p:spTree>
    <p:extLst>
      <p:ext uri="{BB962C8B-B14F-4D97-AF65-F5344CB8AC3E}">
        <p14:creationId xmlns:p14="http://schemas.microsoft.com/office/powerpoint/2010/main" val="1913504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E8414-33A2-BF5F-AE11-1DB11605C80B}"/>
              </a:ext>
            </a:extLst>
          </p:cNvPr>
          <p:cNvSpPr>
            <a:spLocks noGrp="1"/>
          </p:cNvSpPr>
          <p:nvPr>
            <p:ph type="title"/>
          </p:nvPr>
        </p:nvSpPr>
        <p:spPr>
          <a:xfrm>
            <a:off x="602748" y="439859"/>
            <a:ext cx="9066545" cy="1065091"/>
          </a:xfrm>
        </p:spPr>
        <p:txBody>
          <a:bodyPr/>
          <a:lstStyle/>
          <a:p>
            <a:r>
              <a:rPr lang="en-GB" dirty="0"/>
              <a:t>Five ways you can test your theory</a:t>
            </a:r>
          </a:p>
        </p:txBody>
      </p:sp>
      <p:sp>
        <p:nvSpPr>
          <p:cNvPr id="20" name="Title 1">
            <a:extLst>
              <a:ext uri="{FF2B5EF4-FFF2-40B4-BE49-F238E27FC236}">
                <a16:creationId xmlns:a16="http://schemas.microsoft.com/office/drawing/2014/main" id="{725D08BF-F32E-EAF0-B650-42837C58FBE4}"/>
              </a:ext>
            </a:extLst>
          </p:cNvPr>
          <p:cNvSpPr txBox="1">
            <a:spLocks/>
          </p:cNvSpPr>
          <p:nvPr/>
        </p:nvSpPr>
        <p:spPr>
          <a:xfrm>
            <a:off x="8550592" y="6207466"/>
            <a:ext cx="3383280" cy="52357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2400">
                <a:solidFill>
                  <a:schemeClr val="bg1"/>
                </a:solidFill>
              </a:rPr>
              <a:t>Write it down on one page</a:t>
            </a:r>
            <a:endParaRPr lang="en-US" sz="2400">
              <a:solidFill>
                <a:schemeClr val="bg1"/>
              </a:solidFill>
            </a:endParaRPr>
          </a:p>
        </p:txBody>
      </p:sp>
      <p:pic>
        <p:nvPicPr>
          <p:cNvPr id="21" name="Graphic 20" descr="Pen with solid fill">
            <a:extLst>
              <a:ext uri="{FF2B5EF4-FFF2-40B4-BE49-F238E27FC236}">
                <a16:creationId xmlns:a16="http://schemas.microsoft.com/office/drawing/2014/main" id="{9DEDD5D3-DF7A-3EFD-6F97-2DEBF3CEEA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007949" y="6147702"/>
            <a:ext cx="523256" cy="523256"/>
          </a:xfrm>
          <a:prstGeom prst="rect">
            <a:avLst/>
          </a:prstGeom>
        </p:spPr>
      </p:pic>
      <p:sp>
        <p:nvSpPr>
          <p:cNvPr id="4" name="TextBox 3">
            <a:extLst>
              <a:ext uri="{FF2B5EF4-FFF2-40B4-BE49-F238E27FC236}">
                <a16:creationId xmlns:a16="http://schemas.microsoft.com/office/drawing/2014/main" id="{156DB24D-21DA-0A20-F80E-461A11D62BC2}"/>
              </a:ext>
            </a:extLst>
          </p:cNvPr>
          <p:cNvSpPr txBox="1"/>
          <p:nvPr/>
        </p:nvSpPr>
        <p:spPr>
          <a:xfrm>
            <a:off x="602748" y="1408303"/>
            <a:ext cx="10808202" cy="5029200"/>
          </a:xfrm>
          <a:prstGeom prst="rect">
            <a:avLst/>
          </a:prstGeom>
          <a:noFill/>
        </p:spPr>
        <p:txBody>
          <a:bodyPr wrap="square" lIns="0" tIns="0" rIns="0" bIns="0" rtlCol="0">
            <a:noAutofit/>
          </a:bodyPr>
          <a:lstStyle/>
          <a:p>
            <a:pPr marL="914400" indent="-914400" algn="l">
              <a:spcAft>
                <a:spcPts val="1134"/>
              </a:spcAft>
              <a:buFont typeface="+mj-lt"/>
              <a:buAutoNum type="arabicPeriod"/>
            </a:pPr>
            <a:r>
              <a:rPr lang="en-US" sz="3000" dirty="0"/>
              <a:t>Ask professionals working in the field to critically assess the theory.</a:t>
            </a:r>
          </a:p>
          <a:p>
            <a:pPr marL="914400" indent="-914400" algn="l">
              <a:spcAft>
                <a:spcPts val="1134"/>
              </a:spcAft>
              <a:buFont typeface="+mj-lt"/>
              <a:buAutoNum type="arabicPeriod"/>
            </a:pPr>
            <a:r>
              <a:rPr lang="en-US" sz="3000" dirty="0"/>
              <a:t>Ask residents who your project is for to critically assess your theory.</a:t>
            </a:r>
          </a:p>
          <a:p>
            <a:pPr marL="914400" indent="-914400" algn="l">
              <a:spcAft>
                <a:spcPts val="1134"/>
              </a:spcAft>
              <a:buFont typeface="+mj-lt"/>
              <a:buAutoNum type="arabicPeriod"/>
            </a:pPr>
            <a:r>
              <a:rPr lang="en-US" sz="3000" dirty="0"/>
              <a:t>Commission a review of the research evidence.</a:t>
            </a:r>
          </a:p>
          <a:p>
            <a:pPr marL="914400" indent="-914400" algn="l">
              <a:spcAft>
                <a:spcPts val="1134"/>
              </a:spcAft>
              <a:buFont typeface="+mj-lt"/>
              <a:buAutoNum type="arabicPeriod"/>
            </a:pPr>
            <a:r>
              <a:rPr lang="en-US" sz="3000" dirty="0"/>
              <a:t>Ask someone to look at organizational data, which might challenge certain aspects of your theory.</a:t>
            </a:r>
          </a:p>
          <a:p>
            <a:pPr marL="914400" indent="-914400" algn="l">
              <a:spcAft>
                <a:spcPts val="1134"/>
              </a:spcAft>
              <a:buFont typeface="+mj-lt"/>
              <a:buAutoNum type="arabicPeriod"/>
            </a:pPr>
            <a:r>
              <a:rPr lang="en-US" sz="3000" dirty="0"/>
              <a:t>If you are already delivering your service, do some small-scale research to critically assess your theory.</a:t>
            </a:r>
          </a:p>
        </p:txBody>
      </p:sp>
      <p:sp>
        <p:nvSpPr>
          <p:cNvPr id="3" name="Slide Number Placeholder 2">
            <a:extLst>
              <a:ext uri="{FF2B5EF4-FFF2-40B4-BE49-F238E27FC236}">
                <a16:creationId xmlns:a16="http://schemas.microsoft.com/office/drawing/2014/main" id="{50CF4225-3299-BBEF-94F8-2B6E31C1E9D9}"/>
              </a:ext>
            </a:extLst>
          </p:cNvPr>
          <p:cNvSpPr>
            <a:spLocks noGrp="1"/>
          </p:cNvSpPr>
          <p:nvPr>
            <p:ph type="sldNum" sz="quarter" idx="4"/>
          </p:nvPr>
        </p:nvSpPr>
        <p:spPr>
          <a:xfrm>
            <a:off x="11111564" y="6589784"/>
            <a:ext cx="775636" cy="136323"/>
          </a:xfrm>
        </p:spPr>
        <p:txBody>
          <a:bodyPr/>
          <a:lstStyle/>
          <a:p>
            <a:r>
              <a:rPr lang="en-GB" dirty="0"/>
              <a:t>|   </a:t>
            </a:r>
            <a:fld id="{5898CC38-F149-5B45-A1B4-290B41364A0C}" type="slidenum">
              <a:rPr lang="en-GB" smtClean="0"/>
              <a:pPr/>
              <a:t>38</a:t>
            </a:fld>
            <a:endParaRPr lang="en-GB" dirty="0"/>
          </a:p>
        </p:txBody>
      </p:sp>
    </p:spTree>
    <p:extLst>
      <p:ext uri="{BB962C8B-B14F-4D97-AF65-F5344CB8AC3E}">
        <p14:creationId xmlns:p14="http://schemas.microsoft.com/office/powerpoint/2010/main" val="128892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E8414-33A2-BF5F-AE11-1DB11605C80B}"/>
              </a:ext>
            </a:extLst>
          </p:cNvPr>
          <p:cNvSpPr>
            <a:spLocks noGrp="1"/>
          </p:cNvSpPr>
          <p:nvPr>
            <p:ph type="title"/>
          </p:nvPr>
        </p:nvSpPr>
        <p:spPr>
          <a:xfrm>
            <a:off x="564579" y="1782120"/>
            <a:ext cx="9630008" cy="1065091"/>
          </a:xfrm>
        </p:spPr>
        <p:txBody>
          <a:bodyPr/>
          <a:lstStyle/>
          <a:p>
            <a:r>
              <a:rPr lang="en-GB" dirty="0"/>
              <a:t>If you find evidence that contradicts your theory and the assumptions in it, you will need to rethink  your theory and your project’s activities and support </a:t>
            </a:r>
            <a:br>
              <a:rPr lang="en-GB" dirty="0"/>
            </a:br>
            <a:br>
              <a:rPr lang="en-GB" dirty="0"/>
            </a:br>
            <a:endParaRPr lang="en-GB" dirty="0"/>
          </a:p>
        </p:txBody>
      </p:sp>
      <p:pic>
        <p:nvPicPr>
          <p:cNvPr id="21" name="Graphic 20" descr="Pen with solid fill">
            <a:extLst>
              <a:ext uri="{FF2B5EF4-FFF2-40B4-BE49-F238E27FC236}">
                <a16:creationId xmlns:a16="http://schemas.microsoft.com/office/drawing/2014/main" id="{9DEDD5D3-DF7A-3EFD-6F97-2DEBF3CEEA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007949" y="6147702"/>
            <a:ext cx="523256" cy="523256"/>
          </a:xfrm>
          <a:prstGeom prst="rect">
            <a:avLst/>
          </a:prstGeom>
        </p:spPr>
      </p:pic>
      <p:sp>
        <p:nvSpPr>
          <p:cNvPr id="3" name="Slide Number Placeholder 2">
            <a:extLst>
              <a:ext uri="{FF2B5EF4-FFF2-40B4-BE49-F238E27FC236}">
                <a16:creationId xmlns:a16="http://schemas.microsoft.com/office/drawing/2014/main" id="{36FF4AE8-D22B-F659-19AF-F646C20F9D46}"/>
              </a:ext>
            </a:extLst>
          </p:cNvPr>
          <p:cNvSpPr>
            <a:spLocks noGrp="1"/>
          </p:cNvSpPr>
          <p:nvPr>
            <p:ph type="sldNum" sz="quarter" idx="4"/>
          </p:nvPr>
        </p:nvSpPr>
        <p:spPr>
          <a:xfrm>
            <a:off x="11111564" y="6589784"/>
            <a:ext cx="775636" cy="136323"/>
          </a:xfrm>
        </p:spPr>
        <p:txBody>
          <a:bodyPr/>
          <a:lstStyle/>
          <a:p>
            <a:r>
              <a:rPr lang="en-GB" dirty="0"/>
              <a:t>|   </a:t>
            </a:r>
            <a:fld id="{5898CC38-F149-5B45-A1B4-290B41364A0C}" type="slidenum">
              <a:rPr lang="en-GB" smtClean="0"/>
              <a:pPr/>
              <a:t>39</a:t>
            </a:fld>
            <a:endParaRPr lang="en-GB" dirty="0"/>
          </a:p>
        </p:txBody>
      </p:sp>
    </p:spTree>
    <p:extLst>
      <p:ext uri="{BB962C8B-B14F-4D97-AF65-F5344CB8AC3E}">
        <p14:creationId xmlns:p14="http://schemas.microsoft.com/office/powerpoint/2010/main" val="4208884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383A1A-0093-A98D-1783-33743636636E}"/>
              </a:ext>
            </a:extLst>
          </p:cNvPr>
          <p:cNvSpPr>
            <a:spLocks noGrp="1"/>
          </p:cNvSpPr>
          <p:nvPr>
            <p:ph type="sldNum" sz="quarter" idx="4"/>
          </p:nvPr>
        </p:nvSpPr>
        <p:spPr/>
        <p:txBody>
          <a:bodyPr/>
          <a:lstStyle/>
          <a:p>
            <a:r>
              <a:rPr lang="en-GB"/>
              <a:t>|   </a:t>
            </a:r>
            <a:fld id="{5898CC38-F149-5B45-A1B4-290B41364A0C}" type="slidenum">
              <a:rPr lang="en-GB" smtClean="0"/>
              <a:pPr/>
              <a:t>4</a:t>
            </a:fld>
            <a:endParaRPr lang="en-GB"/>
          </a:p>
        </p:txBody>
      </p:sp>
      <p:sp>
        <p:nvSpPr>
          <p:cNvPr id="4" name="Title 5">
            <a:extLst>
              <a:ext uri="{FF2B5EF4-FFF2-40B4-BE49-F238E27FC236}">
                <a16:creationId xmlns:a16="http://schemas.microsoft.com/office/drawing/2014/main" id="{A66D6767-DBD4-8936-77A4-962B211D2CBD}"/>
              </a:ext>
            </a:extLst>
          </p:cNvPr>
          <p:cNvSpPr>
            <a:spLocks noGrp="1"/>
          </p:cNvSpPr>
          <p:nvPr>
            <p:ph type="title"/>
          </p:nvPr>
        </p:nvSpPr>
        <p:spPr>
          <a:xfrm>
            <a:off x="545124" y="517524"/>
            <a:ext cx="8135050" cy="1065091"/>
          </a:xfrm>
        </p:spPr>
        <p:txBody>
          <a:bodyPr/>
          <a:lstStyle/>
          <a:p>
            <a:r>
              <a:rPr lang="en-GB" dirty="0"/>
              <a:t>An Example – The Parenting Service</a:t>
            </a:r>
          </a:p>
        </p:txBody>
      </p:sp>
      <p:sp>
        <p:nvSpPr>
          <p:cNvPr id="5" name="Rectangle: Rounded Corners 4">
            <a:extLst>
              <a:ext uri="{FF2B5EF4-FFF2-40B4-BE49-F238E27FC236}">
                <a16:creationId xmlns:a16="http://schemas.microsoft.com/office/drawing/2014/main" id="{05AC1654-200A-EC9E-EA13-1E8AEF871460}"/>
              </a:ext>
            </a:extLst>
          </p:cNvPr>
          <p:cNvSpPr/>
          <p:nvPr/>
        </p:nvSpPr>
        <p:spPr>
          <a:xfrm>
            <a:off x="8295861" y="379284"/>
            <a:ext cx="3767125" cy="1186651"/>
          </a:xfrm>
          <a:prstGeom prst="round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6DE48EC9-C375-335E-E4FD-013B10A29996}"/>
              </a:ext>
            </a:extLst>
          </p:cNvPr>
          <p:cNvSpPr txBox="1">
            <a:spLocks/>
          </p:cNvSpPr>
          <p:nvPr/>
        </p:nvSpPr>
        <p:spPr>
          <a:xfrm>
            <a:off x="8927475" y="349030"/>
            <a:ext cx="3039237" cy="67527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1600" dirty="0">
                <a:solidFill>
                  <a:schemeClr val="bg1"/>
                </a:solidFill>
              </a:rPr>
              <a:t>Keep it short and sweet! </a:t>
            </a:r>
            <a:r>
              <a:rPr lang="en-GB" sz="1600" b="0" dirty="0">
                <a:solidFill>
                  <a:srgbClr val="FFFFFF"/>
                </a:solidFill>
              </a:rPr>
              <a:t>U</a:t>
            </a:r>
            <a:r>
              <a:rPr lang="en-GB" sz="1600" b="0" i="0" u="none" strike="noStrike" dirty="0">
                <a:solidFill>
                  <a:srgbClr val="FFFFFF"/>
                </a:solidFill>
                <a:effectLst/>
              </a:rPr>
              <a:t>se </a:t>
            </a:r>
            <a:r>
              <a:rPr lang="en-GB" sz="1600" b="1" i="0" u="none" strike="noStrike" dirty="0">
                <a:solidFill>
                  <a:srgbClr val="FFFFFF"/>
                </a:solidFill>
                <a:effectLst/>
              </a:rPr>
              <a:t>arrows </a:t>
            </a:r>
            <a:r>
              <a:rPr lang="en-GB" sz="1600" b="0" i="0" u="none" strike="noStrike" dirty="0">
                <a:solidFill>
                  <a:srgbClr val="FFFFFF"/>
                </a:solidFill>
                <a:effectLst/>
              </a:rPr>
              <a:t>to make clear links between the activities, outputs and outcomes, and think about how they all connect.</a:t>
            </a:r>
            <a:r>
              <a:rPr lang="en-GB" sz="1600" b="0" i="0" dirty="0">
                <a:solidFill>
                  <a:srgbClr val="FFFFFF"/>
                </a:solidFill>
                <a:effectLst/>
              </a:rPr>
              <a:t>​</a:t>
            </a:r>
            <a:endParaRPr lang="en-US" sz="1600" dirty="0">
              <a:solidFill>
                <a:schemeClr val="bg1"/>
              </a:solidFill>
            </a:endParaRPr>
          </a:p>
        </p:txBody>
      </p:sp>
      <p:pic>
        <p:nvPicPr>
          <p:cNvPr id="7" name="Graphic 6" descr="Lightbulb and gear with solid fill">
            <a:extLst>
              <a:ext uri="{FF2B5EF4-FFF2-40B4-BE49-F238E27FC236}">
                <a16:creationId xmlns:a16="http://schemas.microsoft.com/office/drawing/2014/main" id="{A5BF127D-2215-8567-B6DA-A3F5FB46FD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49333" y="663196"/>
            <a:ext cx="564890" cy="539103"/>
          </a:xfrm>
          <a:prstGeom prst="rect">
            <a:avLst/>
          </a:prstGeom>
        </p:spPr>
      </p:pic>
      <p:pic>
        <p:nvPicPr>
          <p:cNvPr id="9" name="Picture 8">
            <a:extLst>
              <a:ext uri="{FF2B5EF4-FFF2-40B4-BE49-F238E27FC236}">
                <a16:creationId xmlns:a16="http://schemas.microsoft.com/office/drawing/2014/main" id="{F53AC5E7-2C21-8EE2-CC24-E83DF01DC53C}"/>
              </a:ext>
            </a:extLst>
          </p:cNvPr>
          <p:cNvPicPr>
            <a:picLocks noChangeAspect="1"/>
          </p:cNvPicPr>
          <p:nvPr/>
        </p:nvPicPr>
        <p:blipFill>
          <a:blip r:embed="rId4"/>
          <a:stretch>
            <a:fillRect/>
          </a:stretch>
        </p:blipFill>
        <p:spPr>
          <a:xfrm>
            <a:off x="399299" y="1866527"/>
            <a:ext cx="11567413" cy="4173511"/>
          </a:xfrm>
          <a:prstGeom prst="rect">
            <a:avLst/>
          </a:prstGeom>
        </p:spPr>
      </p:pic>
    </p:spTree>
    <p:extLst>
      <p:ext uri="{BB962C8B-B14F-4D97-AF65-F5344CB8AC3E}">
        <p14:creationId xmlns:p14="http://schemas.microsoft.com/office/powerpoint/2010/main" val="583081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E8414-33A2-BF5F-AE11-1DB11605C80B}"/>
              </a:ext>
            </a:extLst>
          </p:cNvPr>
          <p:cNvSpPr>
            <a:spLocks noGrp="1"/>
          </p:cNvSpPr>
          <p:nvPr>
            <p:ph type="title"/>
          </p:nvPr>
        </p:nvSpPr>
        <p:spPr>
          <a:xfrm>
            <a:off x="589979" y="880420"/>
            <a:ext cx="9630008" cy="1065091"/>
          </a:xfrm>
        </p:spPr>
        <p:txBody>
          <a:bodyPr/>
          <a:lstStyle/>
          <a:p>
            <a:r>
              <a:rPr lang="en-GB" dirty="0"/>
              <a:t>Also, ask ‘will this work for everyone?’</a:t>
            </a:r>
            <a:br>
              <a:rPr lang="en-GB" dirty="0"/>
            </a:br>
            <a:br>
              <a:rPr lang="en-GB" dirty="0"/>
            </a:br>
            <a:r>
              <a:rPr lang="en-GB" dirty="0"/>
              <a:t>Think about which groups of people your activities will work for, and which they won’t</a:t>
            </a:r>
            <a:br>
              <a:rPr lang="en-GB" dirty="0"/>
            </a:br>
            <a:br>
              <a:rPr lang="en-GB" dirty="0"/>
            </a:br>
            <a:r>
              <a:rPr lang="en-GB" dirty="0"/>
              <a:t>Will you need to do things differently for particular groups?</a:t>
            </a:r>
          </a:p>
        </p:txBody>
      </p:sp>
      <p:pic>
        <p:nvPicPr>
          <p:cNvPr id="21" name="Graphic 20" descr="Pen with solid fill">
            <a:extLst>
              <a:ext uri="{FF2B5EF4-FFF2-40B4-BE49-F238E27FC236}">
                <a16:creationId xmlns:a16="http://schemas.microsoft.com/office/drawing/2014/main" id="{9DEDD5D3-DF7A-3EFD-6F97-2DEBF3CEEA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007949" y="6147702"/>
            <a:ext cx="523256" cy="523256"/>
          </a:xfrm>
          <a:prstGeom prst="rect">
            <a:avLst/>
          </a:prstGeom>
        </p:spPr>
      </p:pic>
      <p:sp>
        <p:nvSpPr>
          <p:cNvPr id="3" name="Slide Number Placeholder 2">
            <a:extLst>
              <a:ext uri="{FF2B5EF4-FFF2-40B4-BE49-F238E27FC236}">
                <a16:creationId xmlns:a16="http://schemas.microsoft.com/office/drawing/2014/main" id="{B92903A3-3D61-B6C2-CB14-C9EBDBD614CC}"/>
              </a:ext>
            </a:extLst>
          </p:cNvPr>
          <p:cNvSpPr>
            <a:spLocks noGrp="1"/>
          </p:cNvSpPr>
          <p:nvPr>
            <p:ph type="sldNum" sz="quarter" idx="4"/>
          </p:nvPr>
        </p:nvSpPr>
        <p:spPr>
          <a:xfrm>
            <a:off x="11111564" y="6589784"/>
            <a:ext cx="775636" cy="136323"/>
          </a:xfrm>
        </p:spPr>
        <p:txBody>
          <a:bodyPr/>
          <a:lstStyle/>
          <a:p>
            <a:r>
              <a:rPr lang="en-GB" dirty="0"/>
              <a:t>|   </a:t>
            </a:r>
            <a:fld id="{5898CC38-F149-5B45-A1B4-290B41364A0C}" type="slidenum">
              <a:rPr lang="en-GB" smtClean="0"/>
              <a:pPr/>
              <a:t>40</a:t>
            </a:fld>
            <a:endParaRPr lang="en-GB" dirty="0"/>
          </a:p>
        </p:txBody>
      </p:sp>
    </p:spTree>
    <p:extLst>
      <p:ext uri="{BB962C8B-B14F-4D97-AF65-F5344CB8AC3E}">
        <p14:creationId xmlns:p14="http://schemas.microsoft.com/office/powerpoint/2010/main" val="1926474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E147-FF2D-07A2-AAEE-816F759E9528}"/>
              </a:ext>
            </a:extLst>
          </p:cNvPr>
          <p:cNvSpPr>
            <a:spLocks noGrp="1"/>
          </p:cNvSpPr>
          <p:nvPr>
            <p:ph type="title"/>
          </p:nvPr>
        </p:nvSpPr>
        <p:spPr/>
        <p:txBody>
          <a:bodyPr/>
          <a:lstStyle/>
          <a:p>
            <a:r>
              <a:rPr lang="en-US" dirty="0"/>
              <a:t>Want more help?</a:t>
            </a:r>
          </a:p>
        </p:txBody>
      </p:sp>
      <p:sp>
        <p:nvSpPr>
          <p:cNvPr id="4" name="Teardrop 3">
            <a:extLst>
              <a:ext uri="{FF2B5EF4-FFF2-40B4-BE49-F238E27FC236}">
                <a16:creationId xmlns:a16="http://schemas.microsoft.com/office/drawing/2014/main" id="{E8D31011-48CC-E049-9955-E4BD038CC3DD}"/>
              </a:ext>
            </a:extLst>
          </p:cNvPr>
          <p:cNvSpPr/>
          <p:nvPr/>
        </p:nvSpPr>
        <p:spPr>
          <a:xfrm>
            <a:off x="11312213" y="164754"/>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Hierarchy with solid fill">
            <a:extLst>
              <a:ext uri="{FF2B5EF4-FFF2-40B4-BE49-F238E27FC236}">
                <a16:creationId xmlns:a16="http://schemas.microsoft.com/office/drawing/2014/main" id="{36727758-D49D-B29B-B358-3BC3174D80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408485" y="164754"/>
            <a:ext cx="546760" cy="523256"/>
          </a:xfrm>
          <a:prstGeom prst="rect">
            <a:avLst/>
          </a:prstGeom>
        </p:spPr>
      </p:pic>
    </p:spTree>
    <p:extLst>
      <p:ext uri="{BB962C8B-B14F-4D97-AF65-F5344CB8AC3E}">
        <p14:creationId xmlns:p14="http://schemas.microsoft.com/office/powerpoint/2010/main" val="2457075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18363656-4A7E-4A42-75AF-1AEEAADC32E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775" r="11775"/>
          <a:stretch>
            <a:fillRect/>
          </a:stretch>
        </p:blipFill>
        <p:spPr/>
      </p:pic>
      <p:sp>
        <p:nvSpPr>
          <p:cNvPr id="2" name="Title 1">
            <a:extLst>
              <a:ext uri="{FF2B5EF4-FFF2-40B4-BE49-F238E27FC236}">
                <a16:creationId xmlns:a16="http://schemas.microsoft.com/office/drawing/2014/main" id="{12D4038C-5153-A07E-6ABD-3058DA78B541}"/>
              </a:ext>
            </a:extLst>
          </p:cNvPr>
          <p:cNvSpPr>
            <a:spLocks noGrp="1"/>
          </p:cNvSpPr>
          <p:nvPr>
            <p:ph type="title"/>
          </p:nvPr>
        </p:nvSpPr>
        <p:spPr>
          <a:xfrm>
            <a:off x="612286" y="1630136"/>
            <a:ext cx="5302800" cy="1065091"/>
          </a:xfrm>
        </p:spPr>
        <p:txBody>
          <a:bodyPr/>
          <a:lstStyle/>
          <a:p>
            <a:r>
              <a:rPr lang="en-US" dirty="0">
                <a:cs typeface="Calibri"/>
              </a:rPr>
              <a:t>Research Advice Drop-in</a:t>
            </a:r>
            <a:endParaRPr lang="en-US" dirty="0"/>
          </a:p>
        </p:txBody>
      </p:sp>
      <p:sp>
        <p:nvSpPr>
          <p:cNvPr id="3" name="Subtitle 2">
            <a:extLst>
              <a:ext uri="{FF2B5EF4-FFF2-40B4-BE49-F238E27FC236}">
                <a16:creationId xmlns:a16="http://schemas.microsoft.com/office/drawing/2014/main" id="{BF8B0F63-CD67-0BCF-C62E-D72C82DCB39A}"/>
              </a:ext>
            </a:extLst>
          </p:cNvPr>
          <p:cNvSpPr>
            <a:spLocks noGrp="1"/>
          </p:cNvSpPr>
          <p:nvPr>
            <p:ph idx="1"/>
          </p:nvPr>
        </p:nvSpPr>
        <p:spPr>
          <a:xfrm>
            <a:off x="612286" y="3148350"/>
            <a:ext cx="4608000" cy="2079514"/>
          </a:xfrm>
        </p:spPr>
        <p:txBody>
          <a:bodyPr vert="horz" lIns="0" tIns="0" rIns="0" bIns="0" rtlCol="0" anchor="t">
            <a:noAutofit/>
          </a:bodyPr>
          <a:lstStyle/>
          <a:p>
            <a:r>
              <a:rPr lang="en-US" sz="2400" b="0" dirty="0">
                <a:cs typeface="Calibri Light"/>
              </a:rPr>
              <a:t>Every Tuesday, 10-11 am, on Teams</a:t>
            </a:r>
            <a:br>
              <a:rPr lang="en-US" sz="2400" b="0" dirty="0">
                <a:cs typeface="Calibri Light"/>
              </a:rPr>
            </a:br>
            <a:br>
              <a:rPr lang="en-US" sz="2400" b="0" dirty="0">
                <a:cs typeface="Calibri Light"/>
              </a:rPr>
            </a:br>
            <a:r>
              <a:rPr lang="en-US" sz="2400" b="0" dirty="0">
                <a:cs typeface="Calibri Light"/>
              </a:rPr>
              <a:t>Contact </a:t>
            </a:r>
            <a:r>
              <a:rPr lang="en-US" sz="2400" b="0" dirty="0">
                <a:cs typeface="Calibri Light"/>
                <a:hlinkClick r:id="rId3"/>
              </a:rPr>
              <a:t>research@essex.gov.uk</a:t>
            </a:r>
            <a:r>
              <a:rPr lang="en-US" sz="2400" b="0" dirty="0">
                <a:cs typeface="Calibri Light"/>
              </a:rPr>
              <a:t> </a:t>
            </a:r>
            <a:endParaRPr lang="en-US" sz="2400" b="0" dirty="0"/>
          </a:p>
        </p:txBody>
      </p:sp>
      <p:sp>
        <p:nvSpPr>
          <p:cNvPr id="4" name="Slide Number Placeholder 2">
            <a:extLst>
              <a:ext uri="{FF2B5EF4-FFF2-40B4-BE49-F238E27FC236}">
                <a16:creationId xmlns:a16="http://schemas.microsoft.com/office/drawing/2014/main" id="{8F9E11C8-DF12-7F91-B762-1496225F8539}"/>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42</a:t>
            </a:fld>
            <a:endParaRPr lang="en-GB" dirty="0"/>
          </a:p>
        </p:txBody>
      </p:sp>
    </p:spTree>
    <p:extLst>
      <p:ext uri="{BB962C8B-B14F-4D97-AF65-F5344CB8AC3E}">
        <p14:creationId xmlns:p14="http://schemas.microsoft.com/office/powerpoint/2010/main" val="1754553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a:xfrm>
            <a:off x="539999" y="1306800"/>
            <a:ext cx="3928305" cy="556925"/>
          </a:xfrm>
        </p:spPr>
        <p:txBody>
          <a:bodyPr/>
          <a:lstStyle/>
          <a:p>
            <a:r>
              <a:rPr lang="en-US" dirty="0"/>
              <a:t>This information is issued by: </a:t>
            </a:r>
            <a:br>
              <a:rPr lang="en-US" dirty="0"/>
            </a:br>
            <a:r>
              <a:rPr lang="en-US" dirty="0"/>
              <a:t>Research &amp; Citizen Insight, Essex County Council </a:t>
            </a:r>
            <a:br>
              <a:rPr lang="en-US" dirty="0"/>
            </a:br>
            <a:endParaRPr lang="en-GB" dirty="0"/>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p:txBody>
          <a:bodyPr/>
          <a:lstStyle/>
          <a:p>
            <a:r>
              <a:rPr lang="en-US" dirty="0">
                <a:solidFill>
                  <a:schemeClr val="bg1"/>
                </a:solidFill>
                <a:latin typeface="+mj-lt"/>
              </a:rPr>
              <a:t>Contact us:</a:t>
            </a:r>
            <a:br>
              <a:rPr lang="en-US" dirty="0">
                <a:solidFill>
                  <a:schemeClr val="bg1"/>
                </a:solidFill>
                <a:latin typeface="+mj-lt"/>
              </a:rPr>
            </a:br>
            <a:r>
              <a:rPr lang="en-GB" b="0" i="0" dirty="0">
                <a:solidFill>
                  <a:schemeClr val="bg1"/>
                </a:solidFill>
                <a:effectLst/>
                <a:latin typeface="+mj-lt"/>
                <a:hlinkClick r:id="rId2">
                  <a:extLst>
                    <a:ext uri="{A12FA001-AC4F-418D-AE19-62706E023703}">
                      <ahyp:hlinkClr xmlns:ahyp="http://schemas.microsoft.com/office/drawing/2018/hyperlinkcolor" val="tx"/>
                    </a:ext>
                  </a:extLst>
                </a:hlinkClick>
              </a:rPr>
              <a:t>research@essex.gov.uk</a:t>
            </a:r>
            <a:br>
              <a:rPr lang="en-US" dirty="0">
                <a:solidFill>
                  <a:schemeClr val="bg1"/>
                </a:solidFill>
                <a:latin typeface="+mj-lt"/>
              </a:rPr>
            </a:br>
            <a:endParaRPr lang="en-US" dirty="0">
              <a:solidFill>
                <a:schemeClr val="bg1"/>
              </a:solidFill>
              <a:latin typeface="+mj-lt"/>
            </a:endParaRPr>
          </a:p>
          <a:p>
            <a:r>
              <a:rPr lang="en-US" dirty="0">
                <a:solidFill>
                  <a:schemeClr val="bg1"/>
                </a:solidFill>
                <a:latin typeface="+mj-lt"/>
              </a:rPr>
              <a:t>Policy Unit </a:t>
            </a:r>
            <a:br>
              <a:rPr lang="en-US" dirty="0">
                <a:solidFill>
                  <a:schemeClr val="bg1"/>
                </a:solidFill>
                <a:latin typeface="+mj-lt"/>
              </a:rPr>
            </a:br>
            <a:r>
              <a:rPr lang="en-US" dirty="0">
                <a:solidFill>
                  <a:schemeClr val="bg1"/>
                </a:solidFill>
                <a:latin typeface="+mj-lt"/>
              </a:rPr>
              <a:t>Essex County Council </a:t>
            </a:r>
            <a:br>
              <a:rPr lang="en-US" dirty="0">
                <a:solidFill>
                  <a:schemeClr val="bg1"/>
                </a:solidFill>
                <a:latin typeface="+mj-lt"/>
              </a:rPr>
            </a:br>
            <a:r>
              <a:rPr lang="en-US" dirty="0">
                <a:solidFill>
                  <a:schemeClr val="bg1"/>
                </a:solidFill>
                <a:latin typeface="+mj-lt"/>
              </a:rPr>
              <a:t>County Hall, Harlow </a:t>
            </a:r>
            <a:br>
              <a:rPr lang="en-US" dirty="0">
                <a:solidFill>
                  <a:schemeClr val="bg1"/>
                </a:solidFill>
                <a:latin typeface="+mj-lt"/>
              </a:rPr>
            </a:br>
            <a:r>
              <a:rPr lang="en-US" dirty="0">
                <a:solidFill>
                  <a:schemeClr val="bg1"/>
                </a:solidFill>
                <a:latin typeface="+mj-lt"/>
              </a:rPr>
              <a:t>Essex, CM1 1QH</a:t>
            </a:r>
          </a:p>
          <a:p>
            <a:endParaRPr lang="en-GB" dirty="0">
              <a:solidFill>
                <a:schemeClr val="bg1"/>
              </a:solidFill>
              <a:latin typeface="+mj-lt"/>
            </a:endParaRPr>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dirty="0"/>
              <a:t>facebook.com/</a:t>
            </a:r>
            <a:r>
              <a:rPr lang="en-GB" dirty="0" err="1"/>
              <a:t>essexcountycouncil</a:t>
            </a:r>
            <a:endParaRPr lang="en-GB" dirty="0"/>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dirty="0" err="1"/>
              <a:t>Essex_CC</a:t>
            </a:r>
            <a:endParaRPr lang="en-GB" dirty="0"/>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dirty="0"/>
              <a:t>The information contained in this document can be translated, and/or made available in alternative formats, on request.</a:t>
            </a:r>
          </a:p>
          <a:p>
            <a:r>
              <a:rPr lang="en-US" dirty="0"/>
              <a:t>Published March 2024</a:t>
            </a:r>
            <a:endParaRPr lang="en-GB" dirty="0"/>
          </a:p>
        </p:txBody>
      </p:sp>
      <p:pic>
        <p:nvPicPr>
          <p:cNvPr id="10" name="Graphic 9" descr="Twitter logo with hyperlink to ECC">
            <a:hlinkClick r:id="rId3"/>
            <a:extLst>
              <a:ext uri="{FF2B5EF4-FFF2-40B4-BE49-F238E27FC236}">
                <a16:creationId xmlns:a16="http://schemas.microsoft.com/office/drawing/2014/main" id="{1F238D15-DC5A-0DCF-5600-7338EF1225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4085126"/>
            <a:ext cx="180975" cy="180975"/>
          </a:xfrm>
          <a:prstGeom prst="rect">
            <a:avLst/>
          </a:prstGeom>
        </p:spPr>
      </p:pic>
      <p:sp>
        <p:nvSpPr>
          <p:cNvPr id="7" name="Rectangle 6" descr="Hyperlink to ECC on Twitter">
            <a:hlinkClick r:id="rId3"/>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Facebook logo with hyperlink to ECC">
            <a:hlinkClick r:id="rId6"/>
            <a:extLst>
              <a:ext uri="{FF2B5EF4-FFF2-40B4-BE49-F238E27FC236}">
                <a16:creationId xmlns:a16="http://schemas.microsoft.com/office/drawing/2014/main" id="{98648007-FCB4-59A4-6F64-A8913F5573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000" y="4384294"/>
            <a:ext cx="180975" cy="180975"/>
          </a:xfrm>
          <a:prstGeom prst="rect">
            <a:avLst/>
          </a:prstGeom>
        </p:spPr>
      </p:pic>
      <p:sp>
        <p:nvSpPr>
          <p:cNvPr id="8" name="Rectangle 7" descr="Hyperlink to ECC on Facebook">
            <a:hlinkClick r:id="rId6"/>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468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383A1A-0093-A98D-1783-33743636636E}"/>
              </a:ext>
            </a:extLst>
          </p:cNvPr>
          <p:cNvSpPr>
            <a:spLocks noGrp="1"/>
          </p:cNvSpPr>
          <p:nvPr>
            <p:ph type="sldNum" sz="quarter" idx="4"/>
          </p:nvPr>
        </p:nvSpPr>
        <p:spPr/>
        <p:txBody>
          <a:bodyPr/>
          <a:lstStyle/>
          <a:p>
            <a:r>
              <a:rPr lang="en-GB"/>
              <a:t>|   </a:t>
            </a:r>
            <a:fld id="{5898CC38-F149-5B45-A1B4-290B41364A0C}" type="slidenum">
              <a:rPr lang="en-GB" smtClean="0"/>
              <a:pPr/>
              <a:t>5</a:t>
            </a:fld>
            <a:endParaRPr lang="en-GB"/>
          </a:p>
        </p:txBody>
      </p:sp>
      <p:sp>
        <p:nvSpPr>
          <p:cNvPr id="4" name="Title 5">
            <a:extLst>
              <a:ext uri="{FF2B5EF4-FFF2-40B4-BE49-F238E27FC236}">
                <a16:creationId xmlns:a16="http://schemas.microsoft.com/office/drawing/2014/main" id="{A66D6767-DBD4-8936-77A4-962B211D2CBD}"/>
              </a:ext>
            </a:extLst>
          </p:cNvPr>
          <p:cNvSpPr>
            <a:spLocks noGrp="1"/>
          </p:cNvSpPr>
          <p:nvPr>
            <p:ph type="title"/>
          </p:nvPr>
        </p:nvSpPr>
        <p:spPr>
          <a:xfrm>
            <a:off x="545124" y="517524"/>
            <a:ext cx="10566440" cy="1065091"/>
          </a:xfrm>
        </p:spPr>
        <p:txBody>
          <a:bodyPr/>
          <a:lstStyle/>
          <a:p>
            <a:r>
              <a:rPr lang="en-GB" sz="3600" dirty="0"/>
              <a:t>Why are we providing ‘The Good Parenting Service’ and why do we think it will make a difference to parents?</a:t>
            </a:r>
          </a:p>
        </p:txBody>
      </p:sp>
      <p:sp>
        <p:nvSpPr>
          <p:cNvPr id="2" name="Teardrop 1">
            <a:extLst>
              <a:ext uri="{FF2B5EF4-FFF2-40B4-BE49-F238E27FC236}">
                <a16:creationId xmlns:a16="http://schemas.microsoft.com/office/drawing/2014/main" id="{75736B72-3D60-2F15-6A42-24C8C7117694}"/>
              </a:ext>
            </a:extLst>
          </p:cNvPr>
          <p:cNvSpPr/>
          <p:nvPr/>
        </p:nvSpPr>
        <p:spPr>
          <a:xfrm>
            <a:off x="11312213" y="164754"/>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Text&#10;&#10;Description automatically generated">
            <a:extLst>
              <a:ext uri="{FF2B5EF4-FFF2-40B4-BE49-F238E27FC236}">
                <a16:creationId xmlns:a16="http://schemas.microsoft.com/office/drawing/2014/main" id="{9DBAFB58-CA33-DB35-FE61-DD20DA611A17}"/>
              </a:ext>
            </a:extLst>
          </p:cNvPr>
          <p:cNvPicPr>
            <a:picLocks noChangeAspect="1"/>
          </p:cNvPicPr>
          <p:nvPr/>
        </p:nvPicPr>
        <p:blipFill rotWithShape="1">
          <a:blip r:embed="rId2"/>
          <a:srcRect l="9428" r="2" b="2"/>
          <a:stretch/>
        </p:blipFill>
        <p:spPr>
          <a:xfrm>
            <a:off x="11383921" y="272712"/>
            <a:ext cx="542926" cy="401624"/>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10" name="Content Placeholder 2">
            <a:extLst>
              <a:ext uri="{FF2B5EF4-FFF2-40B4-BE49-F238E27FC236}">
                <a16:creationId xmlns:a16="http://schemas.microsoft.com/office/drawing/2014/main" id="{20EDCAD0-75F0-3368-B861-2D5E551F39DB}"/>
              </a:ext>
            </a:extLst>
          </p:cNvPr>
          <p:cNvSpPr txBox="1">
            <a:spLocks/>
          </p:cNvSpPr>
          <p:nvPr/>
        </p:nvSpPr>
        <p:spPr>
          <a:xfrm>
            <a:off x="524275" y="1749287"/>
            <a:ext cx="11362925" cy="4591189"/>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600"/>
              </a:spcBef>
              <a:spcAft>
                <a:spcPts val="600"/>
              </a:spcAft>
            </a:pPr>
            <a:r>
              <a:rPr lang="en-US" sz="1500" b="0" dirty="0"/>
              <a:t>Essex County Council are committed to making Essex a good place for children and families to grow up.</a:t>
            </a:r>
          </a:p>
          <a:p>
            <a:pPr algn="l">
              <a:spcBef>
                <a:spcPts val="600"/>
              </a:spcBef>
              <a:spcAft>
                <a:spcPts val="600"/>
              </a:spcAft>
            </a:pPr>
            <a:r>
              <a:rPr lang="en-US" sz="1500" b="0" dirty="0"/>
              <a:t>Sadly some parents find it hard to respond calmly to their children, when their children get upset, tired and angry. This is because they didn’t see parenting done well when they were young and don’t really understand what it looks like. Its also because they are unable to read emotional states in others and are not very sensitive to their own stress levels.</a:t>
            </a:r>
          </a:p>
          <a:p>
            <a:pPr algn="l">
              <a:spcBef>
                <a:spcPts val="600"/>
              </a:spcBef>
              <a:spcAft>
                <a:spcPts val="600"/>
              </a:spcAft>
            </a:pPr>
            <a:r>
              <a:rPr lang="en-US" sz="1500" b="0" dirty="0"/>
              <a:t>In Essex we’re committed to supporting parents, children and families, so our service works with parents to do three things. </a:t>
            </a:r>
          </a:p>
          <a:p>
            <a:pPr algn="l">
              <a:spcBef>
                <a:spcPts val="600"/>
              </a:spcBef>
              <a:spcAft>
                <a:spcPts val="600"/>
              </a:spcAft>
            </a:pPr>
            <a:r>
              <a:rPr lang="en-US" sz="1500" b="0" dirty="0"/>
              <a:t>First, we talk to parents about how to respond to children when the child is upset, and we spend time with them with their children, so we can model the </a:t>
            </a:r>
            <a:r>
              <a:rPr lang="en-US" sz="1500" b="0" dirty="0" err="1"/>
              <a:t>behaviour</a:t>
            </a:r>
            <a:r>
              <a:rPr lang="en-US" sz="1500" b="0" dirty="0"/>
              <a:t>.  </a:t>
            </a:r>
          </a:p>
          <a:p>
            <a:pPr algn="l">
              <a:spcBef>
                <a:spcPts val="600"/>
              </a:spcBef>
              <a:spcAft>
                <a:spcPts val="600"/>
              </a:spcAft>
            </a:pPr>
            <a:r>
              <a:rPr lang="en-US" sz="1500" b="0" dirty="0"/>
              <a:t>Second we encourage parents to do mindfulness exercises, where they practice recognizing and talking about their stress levels, and start to think through what they can do when they are feeling stressed.</a:t>
            </a:r>
          </a:p>
          <a:p>
            <a:pPr algn="l">
              <a:spcBef>
                <a:spcPts val="600"/>
              </a:spcBef>
              <a:spcAft>
                <a:spcPts val="600"/>
              </a:spcAft>
            </a:pPr>
            <a:r>
              <a:rPr lang="en-US" sz="1500" b="0" dirty="0"/>
              <a:t>Third we work with parents to start to think about the different emotional states that their children can experience, and how this impacts on their child’s </a:t>
            </a:r>
            <a:r>
              <a:rPr lang="en-US" sz="1500" b="0" dirty="0" err="1"/>
              <a:t>behaviour</a:t>
            </a:r>
            <a:r>
              <a:rPr lang="en-US" sz="1500" b="0" dirty="0"/>
              <a:t>. We then encourage parents to explore how they can respond to their children when their child might be upset or tired.</a:t>
            </a:r>
          </a:p>
          <a:p>
            <a:pPr algn="l">
              <a:spcBef>
                <a:spcPts val="600"/>
              </a:spcBef>
              <a:spcAft>
                <a:spcPts val="600"/>
              </a:spcAft>
            </a:pPr>
            <a:r>
              <a:rPr lang="en-US" sz="1500" b="0" dirty="0"/>
              <a:t>We think that doing these activities will allow parents to have more empathy and sympathy for their children, when they are upset.</a:t>
            </a:r>
          </a:p>
          <a:p>
            <a:pPr algn="l">
              <a:spcBef>
                <a:spcPts val="600"/>
              </a:spcBef>
              <a:spcAft>
                <a:spcPts val="600"/>
              </a:spcAft>
            </a:pPr>
            <a:r>
              <a:rPr lang="en-US" sz="1500" b="0" dirty="0"/>
              <a:t>It will also give them techniques and tools for both understanding what is happening and what they can do to lower their own stress levels and support their children when the child is stressed.</a:t>
            </a:r>
          </a:p>
          <a:p>
            <a:pPr algn="l">
              <a:spcBef>
                <a:spcPts val="600"/>
              </a:spcBef>
              <a:spcAft>
                <a:spcPts val="600"/>
              </a:spcAft>
            </a:pPr>
            <a:r>
              <a:rPr lang="en-US" sz="1500" b="0" dirty="0"/>
              <a:t>In this way we think that our service contributed to Essex County Council’s goal of making Essex a good place for children and families to grow up.</a:t>
            </a:r>
          </a:p>
          <a:p>
            <a:pPr algn="l">
              <a:spcBef>
                <a:spcPts val="600"/>
              </a:spcBef>
              <a:spcAft>
                <a:spcPts val="600"/>
              </a:spcAft>
            </a:pPr>
            <a:endParaRPr lang="en-US" sz="1500" b="0" dirty="0"/>
          </a:p>
          <a:p>
            <a:pPr algn="l">
              <a:spcBef>
                <a:spcPts val="600"/>
              </a:spcBef>
              <a:spcAft>
                <a:spcPts val="600"/>
              </a:spcAft>
            </a:pPr>
            <a:endParaRPr lang="en-US" sz="1500" b="0" dirty="0"/>
          </a:p>
        </p:txBody>
      </p:sp>
    </p:spTree>
    <p:extLst>
      <p:ext uri="{BB962C8B-B14F-4D97-AF65-F5344CB8AC3E}">
        <p14:creationId xmlns:p14="http://schemas.microsoft.com/office/powerpoint/2010/main" val="1555331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383A1A-0093-A98D-1783-33743636636E}"/>
              </a:ext>
            </a:extLst>
          </p:cNvPr>
          <p:cNvSpPr>
            <a:spLocks noGrp="1"/>
          </p:cNvSpPr>
          <p:nvPr>
            <p:ph type="sldNum" sz="quarter" idx="4"/>
          </p:nvPr>
        </p:nvSpPr>
        <p:spPr/>
        <p:txBody>
          <a:bodyPr/>
          <a:lstStyle/>
          <a:p>
            <a:r>
              <a:rPr lang="en-GB"/>
              <a:t>|   </a:t>
            </a:r>
            <a:fld id="{5898CC38-F149-5B45-A1B4-290B41364A0C}" type="slidenum">
              <a:rPr lang="en-GB" smtClean="0"/>
              <a:pPr/>
              <a:t>6</a:t>
            </a:fld>
            <a:endParaRPr lang="en-GB"/>
          </a:p>
        </p:txBody>
      </p:sp>
      <p:sp>
        <p:nvSpPr>
          <p:cNvPr id="4" name="Title 5">
            <a:extLst>
              <a:ext uri="{FF2B5EF4-FFF2-40B4-BE49-F238E27FC236}">
                <a16:creationId xmlns:a16="http://schemas.microsoft.com/office/drawing/2014/main" id="{A66D6767-DBD4-8936-77A4-962B211D2CBD}"/>
              </a:ext>
            </a:extLst>
          </p:cNvPr>
          <p:cNvSpPr>
            <a:spLocks noGrp="1"/>
          </p:cNvSpPr>
          <p:nvPr>
            <p:ph type="title"/>
          </p:nvPr>
        </p:nvSpPr>
        <p:spPr>
          <a:xfrm>
            <a:off x="545124" y="517524"/>
            <a:ext cx="10566440" cy="1065091"/>
          </a:xfrm>
        </p:spPr>
        <p:txBody>
          <a:bodyPr/>
          <a:lstStyle/>
          <a:p>
            <a:r>
              <a:rPr lang="en-US" sz="3600" dirty="0"/>
              <a:t>What is it like creating one?</a:t>
            </a:r>
          </a:p>
        </p:txBody>
      </p:sp>
      <p:sp>
        <p:nvSpPr>
          <p:cNvPr id="5" name="TextBox 4">
            <a:extLst>
              <a:ext uri="{FF2B5EF4-FFF2-40B4-BE49-F238E27FC236}">
                <a16:creationId xmlns:a16="http://schemas.microsoft.com/office/drawing/2014/main" id="{F492CC02-BE8C-C448-FDB7-750198F7A9A3}"/>
              </a:ext>
            </a:extLst>
          </p:cNvPr>
          <p:cNvSpPr txBox="1"/>
          <p:nvPr/>
        </p:nvSpPr>
        <p:spPr>
          <a:xfrm>
            <a:off x="3290046" y="1772348"/>
            <a:ext cx="1052576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t>Changes to thinking in one area can impact on others</a:t>
            </a:r>
            <a:endParaRPr lang="en-US" sz="2600" dirty="0">
              <a:cs typeface="Calibri"/>
            </a:endParaRPr>
          </a:p>
        </p:txBody>
      </p:sp>
      <p:sp>
        <p:nvSpPr>
          <p:cNvPr id="6" name="TextBox 5">
            <a:extLst>
              <a:ext uri="{FF2B5EF4-FFF2-40B4-BE49-F238E27FC236}">
                <a16:creationId xmlns:a16="http://schemas.microsoft.com/office/drawing/2014/main" id="{9F300467-37F3-2F90-6043-005309F3335C}"/>
              </a:ext>
            </a:extLst>
          </p:cNvPr>
          <p:cNvSpPr txBox="1"/>
          <p:nvPr/>
        </p:nvSpPr>
        <p:spPr>
          <a:xfrm>
            <a:off x="621088" y="3235310"/>
            <a:ext cx="10525760"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t>The process can feel a bit messy, </a:t>
            </a:r>
            <a:br>
              <a:rPr lang="en-US" sz="2600" dirty="0"/>
            </a:br>
            <a:r>
              <a:rPr lang="en-US" sz="2600" dirty="0"/>
              <a:t>it can unearth differences of opinion</a:t>
            </a:r>
            <a:endParaRPr lang="en-US" sz="2600" dirty="0">
              <a:cs typeface="Calibri"/>
            </a:endParaRPr>
          </a:p>
        </p:txBody>
      </p:sp>
      <p:pic>
        <p:nvPicPr>
          <p:cNvPr id="7" name="Picture 5" descr="A picture containing toiletry, drawing&#10;&#10;Description automatically generated">
            <a:extLst>
              <a:ext uri="{FF2B5EF4-FFF2-40B4-BE49-F238E27FC236}">
                <a16:creationId xmlns:a16="http://schemas.microsoft.com/office/drawing/2014/main" id="{095BF9E3-9B28-E29B-36DE-78AEA92F620C}"/>
              </a:ext>
            </a:extLst>
          </p:cNvPr>
          <p:cNvPicPr>
            <a:picLocks noChangeAspect="1"/>
          </p:cNvPicPr>
          <p:nvPr/>
        </p:nvPicPr>
        <p:blipFill>
          <a:blip r:embed="rId2"/>
          <a:stretch>
            <a:fillRect/>
          </a:stretch>
        </p:blipFill>
        <p:spPr>
          <a:xfrm>
            <a:off x="7525517" y="3102003"/>
            <a:ext cx="1385738" cy="1192267"/>
          </a:xfrm>
          <a:prstGeom prst="rect">
            <a:avLst/>
          </a:prstGeom>
        </p:spPr>
      </p:pic>
      <p:sp>
        <p:nvSpPr>
          <p:cNvPr id="9" name="TextBox 8">
            <a:extLst>
              <a:ext uri="{FF2B5EF4-FFF2-40B4-BE49-F238E27FC236}">
                <a16:creationId xmlns:a16="http://schemas.microsoft.com/office/drawing/2014/main" id="{3FB79F86-BB52-1528-C1F4-26ED4052E4CB}"/>
              </a:ext>
            </a:extLst>
          </p:cNvPr>
          <p:cNvSpPr txBox="1"/>
          <p:nvPr/>
        </p:nvSpPr>
        <p:spPr>
          <a:xfrm>
            <a:off x="2932753" y="5100705"/>
            <a:ext cx="8353250"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t>By the end we should feel happier with </a:t>
            </a:r>
            <a:r>
              <a:rPr lang="en-US" sz="2600" dirty="0">
                <a:cs typeface="Calibri"/>
              </a:rPr>
              <a:t>our thinking, plans and service</a:t>
            </a:r>
            <a:endParaRPr lang="en-US" sz="2600" dirty="0"/>
          </a:p>
        </p:txBody>
      </p:sp>
      <p:pic>
        <p:nvPicPr>
          <p:cNvPr id="11" name="Picture 11" descr="A picture containing table, brick&#10;&#10;Description automatically generated">
            <a:extLst>
              <a:ext uri="{FF2B5EF4-FFF2-40B4-BE49-F238E27FC236}">
                <a16:creationId xmlns:a16="http://schemas.microsoft.com/office/drawing/2014/main" id="{D5C9E0E8-AC02-E0B8-0A95-32DF8FB0A54C}"/>
              </a:ext>
            </a:extLst>
          </p:cNvPr>
          <p:cNvPicPr>
            <a:picLocks noChangeAspect="1"/>
          </p:cNvPicPr>
          <p:nvPr/>
        </p:nvPicPr>
        <p:blipFill>
          <a:blip r:embed="rId3"/>
          <a:stretch>
            <a:fillRect/>
          </a:stretch>
        </p:blipFill>
        <p:spPr>
          <a:xfrm>
            <a:off x="717602" y="5054347"/>
            <a:ext cx="1591097" cy="1382420"/>
          </a:xfrm>
          <a:prstGeom prst="rect">
            <a:avLst/>
          </a:prstGeom>
        </p:spPr>
      </p:pic>
      <p:pic>
        <p:nvPicPr>
          <p:cNvPr id="12" name="Picture 12" descr="A picture containing toiletry&#10;&#10;Description automatically generated">
            <a:extLst>
              <a:ext uri="{FF2B5EF4-FFF2-40B4-BE49-F238E27FC236}">
                <a16:creationId xmlns:a16="http://schemas.microsoft.com/office/drawing/2014/main" id="{8E52C6C0-7C8A-9C6C-3076-54E0F42A76F0}"/>
              </a:ext>
            </a:extLst>
          </p:cNvPr>
          <p:cNvPicPr>
            <a:picLocks noChangeAspect="1"/>
          </p:cNvPicPr>
          <p:nvPr/>
        </p:nvPicPr>
        <p:blipFill>
          <a:blip r:embed="rId4"/>
          <a:stretch>
            <a:fillRect/>
          </a:stretch>
        </p:blipFill>
        <p:spPr>
          <a:xfrm>
            <a:off x="1062261" y="1450022"/>
            <a:ext cx="2326257" cy="1167550"/>
          </a:xfrm>
          <a:prstGeom prst="rect">
            <a:avLst/>
          </a:prstGeom>
        </p:spPr>
      </p:pic>
    </p:spTree>
    <p:extLst>
      <p:ext uri="{BB962C8B-B14F-4D97-AF65-F5344CB8AC3E}">
        <p14:creationId xmlns:p14="http://schemas.microsoft.com/office/powerpoint/2010/main" val="2747154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383A1A-0093-A98D-1783-33743636636E}"/>
              </a:ext>
            </a:extLst>
          </p:cNvPr>
          <p:cNvSpPr>
            <a:spLocks noGrp="1"/>
          </p:cNvSpPr>
          <p:nvPr>
            <p:ph type="sldNum" sz="quarter" idx="4"/>
          </p:nvPr>
        </p:nvSpPr>
        <p:spPr>
          <a:xfrm>
            <a:off x="11150560" y="6457891"/>
            <a:ext cx="775636" cy="136323"/>
          </a:xfrm>
        </p:spPr>
        <p:txBody>
          <a:bodyPr/>
          <a:lstStyle/>
          <a:p>
            <a:r>
              <a:rPr lang="en-GB"/>
              <a:t>|   </a:t>
            </a:r>
            <a:fld id="{5898CC38-F149-5B45-A1B4-290B41364A0C}" type="slidenum">
              <a:rPr lang="en-GB" smtClean="0"/>
              <a:pPr/>
              <a:t>7</a:t>
            </a:fld>
            <a:endParaRPr lang="en-GB"/>
          </a:p>
        </p:txBody>
      </p:sp>
      <p:sp>
        <p:nvSpPr>
          <p:cNvPr id="4" name="Title 5">
            <a:extLst>
              <a:ext uri="{FF2B5EF4-FFF2-40B4-BE49-F238E27FC236}">
                <a16:creationId xmlns:a16="http://schemas.microsoft.com/office/drawing/2014/main" id="{A66D6767-DBD4-8936-77A4-962B211D2CBD}"/>
              </a:ext>
            </a:extLst>
          </p:cNvPr>
          <p:cNvSpPr>
            <a:spLocks noGrp="1"/>
          </p:cNvSpPr>
          <p:nvPr>
            <p:ph type="title"/>
          </p:nvPr>
        </p:nvSpPr>
        <p:spPr>
          <a:xfrm>
            <a:off x="584120" y="385631"/>
            <a:ext cx="10566440" cy="1065091"/>
          </a:xfrm>
        </p:spPr>
        <p:txBody>
          <a:bodyPr/>
          <a:lstStyle/>
          <a:p>
            <a:r>
              <a:rPr lang="en-GB" sz="3600" dirty="0"/>
              <a:t>Seven steps in the creation of one</a:t>
            </a:r>
            <a:endParaRPr lang="en-US" sz="3600" dirty="0"/>
          </a:p>
        </p:txBody>
      </p:sp>
      <p:pic>
        <p:nvPicPr>
          <p:cNvPr id="13" name="Picture 12">
            <a:extLst>
              <a:ext uri="{FF2B5EF4-FFF2-40B4-BE49-F238E27FC236}">
                <a16:creationId xmlns:a16="http://schemas.microsoft.com/office/drawing/2014/main" id="{E0F0367F-CB82-D1DC-C38E-AFBEBC66DF2C}"/>
              </a:ext>
            </a:extLst>
          </p:cNvPr>
          <p:cNvPicPr>
            <a:picLocks noChangeAspect="1"/>
          </p:cNvPicPr>
          <p:nvPr/>
        </p:nvPicPr>
        <p:blipFill rotWithShape="1">
          <a:blip r:embed="rId2"/>
          <a:srcRect t="63605" r="4615" b="-620"/>
          <a:stretch/>
        </p:blipFill>
        <p:spPr>
          <a:xfrm>
            <a:off x="6922787" y="6133527"/>
            <a:ext cx="4560886" cy="648728"/>
          </a:xfrm>
          <a:prstGeom prst="rect">
            <a:avLst/>
          </a:prstGeom>
        </p:spPr>
      </p:pic>
      <p:pic>
        <p:nvPicPr>
          <p:cNvPr id="14" name="Graphic 13" descr="Lights On with solid fill">
            <a:extLst>
              <a:ext uri="{FF2B5EF4-FFF2-40B4-BE49-F238E27FC236}">
                <a16:creationId xmlns:a16="http://schemas.microsoft.com/office/drawing/2014/main" id="{23BFDCF8-134A-C1A8-9690-069289F443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4919" y="6105127"/>
            <a:ext cx="637868" cy="637868"/>
          </a:xfrm>
          <a:prstGeom prst="rect">
            <a:avLst/>
          </a:prstGeom>
        </p:spPr>
      </p:pic>
      <p:sp>
        <p:nvSpPr>
          <p:cNvPr id="16" name="Content Placeholder 2">
            <a:extLst>
              <a:ext uri="{FF2B5EF4-FFF2-40B4-BE49-F238E27FC236}">
                <a16:creationId xmlns:a16="http://schemas.microsoft.com/office/drawing/2014/main" id="{F0556D7B-BB86-9FA3-020B-CF2650933FF3}"/>
              </a:ext>
            </a:extLst>
          </p:cNvPr>
          <p:cNvSpPr txBox="1">
            <a:spLocks/>
          </p:cNvSpPr>
          <p:nvPr/>
        </p:nvSpPr>
        <p:spPr>
          <a:xfrm>
            <a:off x="1587069" y="1190058"/>
            <a:ext cx="9296855" cy="5438336"/>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b="0" dirty="0">
                <a:cs typeface="Calibri"/>
              </a:rPr>
              <a:t>Describe what your project will do and how it will make a difference.</a:t>
            </a:r>
            <a:br>
              <a:rPr lang="en-US" sz="2500" b="0" dirty="0">
                <a:cs typeface="Calibri"/>
              </a:rPr>
            </a:br>
            <a:br>
              <a:rPr lang="en-US" sz="2500" b="0" dirty="0">
                <a:cs typeface="Calibri"/>
              </a:rPr>
            </a:br>
            <a:r>
              <a:rPr lang="en-US" sz="2500" b="0" dirty="0">
                <a:cs typeface="Calibri"/>
              </a:rPr>
              <a:t>Firm up your outcomes, make them precise, concrete and measurable.</a:t>
            </a:r>
            <a:br>
              <a:rPr lang="en-US" sz="2500" b="0" dirty="0">
                <a:cs typeface="Calibri"/>
              </a:rPr>
            </a:br>
            <a:br>
              <a:rPr lang="en-US" sz="2500" b="0" dirty="0">
                <a:cs typeface="Calibri"/>
              </a:rPr>
            </a:br>
            <a:r>
              <a:rPr lang="en-US" sz="2500" b="0" dirty="0">
                <a:cs typeface="Calibri"/>
              </a:rPr>
              <a:t>Select your priority outcomes.</a:t>
            </a:r>
            <a:br>
              <a:rPr lang="en-US" sz="2500" b="0" dirty="0">
                <a:cs typeface="Calibri"/>
              </a:rPr>
            </a:br>
            <a:br>
              <a:rPr lang="en-US" sz="2500" b="0" dirty="0">
                <a:cs typeface="Calibri"/>
              </a:rPr>
            </a:br>
            <a:r>
              <a:rPr lang="en-US" sz="2500" b="0" dirty="0">
                <a:cs typeface="Calibri"/>
              </a:rPr>
              <a:t>Explain why residents are sometimes unable to achieve the outcomes.</a:t>
            </a:r>
          </a:p>
          <a:p>
            <a:r>
              <a:rPr lang="en-US" sz="2500" b="0" dirty="0">
                <a:cs typeface="Calibri"/>
              </a:rPr>
              <a:t>Explain how the support, activities and resources you will offer, will help residents achieve the outcomes.</a:t>
            </a:r>
            <a:br>
              <a:rPr lang="en-US" sz="2500" b="0" dirty="0">
                <a:cs typeface="Calibri"/>
              </a:rPr>
            </a:br>
            <a:br>
              <a:rPr lang="en-US" sz="2500" b="0" dirty="0">
                <a:cs typeface="Calibri"/>
              </a:rPr>
            </a:br>
            <a:r>
              <a:rPr lang="en-US" sz="2500" b="0" dirty="0">
                <a:cs typeface="Calibri"/>
              </a:rPr>
              <a:t>Put your logic model/theory of change together.</a:t>
            </a:r>
          </a:p>
          <a:p>
            <a:r>
              <a:rPr lang="en-US" sz="2500" b="0" dirty="0">
                <a:cs typeface="Calibri"/>
              </a:rPr>
              <a:t>Then put your theory to the test.</a:t>
            </a:r>
          </a:p>
        </p:txBody>
      </p:sp>
      <p:sp>
        <p:nvSpPr>
          <p:cNvPr id="17" name="Teardrop 16">
            <a:extLst>
              <a:ext uri="{FF2B5EF4-FFF2-40B4-BE49-F238E27FC236}">
                <a16:creationId xmlns:a16="http://schemas.microsoft.com/office/drawing/2014/main" id="{3E2F3884-76FF-6337-5400-555772F59D0D}"/>
              </a:ext>
            </a:extLst>
          </p:cNvPr>
          <p:cNvSpPr/>
          <p:nvPr/>
        </p:nvSpPr>
        <p:spPr>
          <a:xfrm>
            <a:off x="773970" y="1160576"/>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Hierarchy with solid fill">
            <a:extLst>
              <a:ext uri="{FF2B5EF4-FFF2-40B4-BE49-F238E27FC236}">
                <a16:creationId xmlns:a16="http://schemas.microsoft.com/office/drawing/2014/main" id="{2FC00269-92D9-9E08-C823-07B2B2BE5B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96070" y="1190058"/>
            <a:ext cx="546760" cy="523256"/>
          </a:xfrm>
          <a:prstGeom prst="rect">
            <a:avLst/>
          </a:prstGeom>
        </p:spPr>
      </p:pic>
      <p:sp>
        <p:nvSpPr>
          <p:cNvPr id="19" name="Teardrop 18">
            <a:extLst>
              <a:ext uri="{FF2B5EF4-FFF2-40B4-BE49-F238E27FC236}">
                <a16:creationId xmlns:a16="http://schemas.microsoft.com/office/drawing/2014/main" id="{2F068A92-5C86-2D20-35E4-95B973B992BA}"/>
              </a:ext>
            </a:extLst>
          </p:cNvPr>
          <p:cNvSpPr/>
          <p:nvPr/>
        </p:nvSpPr>
        <p:spPr>
          <a:xfrm>
            <a:off x="782864" y="1941759"/>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ardrop 19">
            <a:extLst>
              <a:ext uri="{FF2B5EF4-FFF2-40B4-BE49-F238E27FC236}">
                <a16:creationId xmlns:a16="http://schemas.microsoft.com/office/drawing/2014/main" id="{C4D82388-0054-C93A-5FA9-EC5B4042DB97}"/>
              </a:ext>
            </a:extLst>
          </p:cNvPr>
          <p:cNvSpPr/>
          <p:nvPr/>
        </p:nvSpPr>
        <p:spPr>
          <a:xfrm>
            <a:off x="758400" y="2695612"/>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descr="Head with gears with solid fill">
            <a:extLst>
              <a:ext uri="{FF2B5EF4-FFF2-40B4-BE49-F238E27FC236}">
                <a16:creationId xmlns:a16="http://schemas.microsoft.com/office/drawing/2014/main" id="{A0E0C427-AF33-63D6-58B9-E0FEF1C739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83103" y="2748664"/>
            <a:ext cx="523256" cy="523256"/>
          </a:xfrm>
          <a:prstGeom prst="rect">
            <a:avLst/>
          </a:prstGeom>
        </p:spPr>
      </p:pic>
      <p:sp>
        <p:nvSpPr>
          <p:cNvPr id="22" name="Teardrop 21">
            <a:extLst>
              <a:ext uri="{FF2B5EF4-FFF2-40B4-BE49-F238E27FC236}">
                <a16:creationId xmlns:a16="http://schemas.microsoft.com/office/drawing/2014/main" id="{102491C2-A3C3-9C51-9F53-83E154CA6927}"/>
              </a:ext>
            </a:extLst>
          </p:cNvPr>
          <p:cNvSpPr/>
          <p:nvPr/>
        </p:nvSpPr>
        <p:spPr>
          <a:xfrm>
            <a:off x="755311" y="3440464"/>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Checklist with solid fill">
            <a:extLst>
              <a:ext uri="{FF2B5EF4-FFF2-40B4-BE49-F238E27FC236}">
                <a16:creationId xmlns:a16="http://schemas.microsoft.com/office/drawing/2014/main" id="{204BE326-FF9F-ABB8-CDF4-B47D240B8A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63335" y="3476795"/>
            <a:ext cx="523256" cy="523256"/>
          </a:xfrm>
          <a:prstGeom prst="rect">
            <a:avLst/>
          </a:prstGeom>
        </p:spPr>
      </p:pic>
      <p:sp>
        <p:nvSpPr>
          <p:cNvPr id="24" name="Rectangle 23" descr="Questions">
            <a:extLst>
              <a:ext uri="{FF2B5EF4-FFF2-40B4-BE49-F238E27FC236}">
                <a16:creationId xmlns:a16="http://schemas.microsoft.com/office/drawing/2014/main" id="{28A755AF-73C4-61E1-DCB8-49D5230094C4}"/>
              </a:ext>
            </a:extLst>
          </p:cNvPr>
          <p:cNvSpPr/>
          <p:nvPr/>
        </p:nvSpPr>
        <p:spPr>
          <a:xfrm>
            <a:off x="848972" y="1924984"/>
            <a:ext cx="573730" cy="569563"/>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25" name="Teardrop 24">
            <a:extLst>
              <a:ext uri="{FF2B5EF4-FFF2-40B4-BE49-F238E27FC236}">
                <a16:creationId xmlns:a16="http://schemas.microsoft.com/office/drawing/2014/main" id="{19894FBE-E66B-7623-69EF-BCCB1362EC84}"/>
              </a:ext>
            </a:extLst>
          </p:cNvPr>
          <p:cNvSpPr/>
          <p:nvPr/>
        </p:nvSpPr>
        <p:spPr>
          <a:xfrm>
            <a:off x="747526" y="4194317"/>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descr="Questions">
            <a:extLst>
              <a:ext uri="{FF2B5EF4-FFF2-40B4-BE49-F238E27FC236}">
                <a16:creationId xmlns:a16="http://schemas.microsoft.com/office/drawing/2014/main" id="{203305D5-2740-C3F5-087C-18B0C2CAB46A}"/>
              </a:ext>
            </a:extLst>
          </p:cNvPr>
          <p:cNvSpPr/>
          <p:nvPr/>
        </p:nvSpPr>
        <p:spPr>
          <a:xfrm>
            <a:off x="881005" y="4222262"/>
            <a:ext cx="481276" cy="569563"/>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pic>
        <p:nvPicPr>
          <p:cNvPr id="27" name="Picture 26" descr="A picture containing text, clipart&#10;&#10;Description automatically generated">
            <a:extLst>
              <a:ext uri="{FF2B5EF4-FFF2-40B4-BE49-F238E27FC236}">
                <a16:creationId xmlns:a16="http://schemas.microsoft.com/office/drawing/2014/main" id="{162FFF77-AC29-CCB2-BBA4-6DFDC3975069}"/>
              </a:ext>
            </a:extLst>
          </p:cNvPr>
          <p:cNvPicPr>
            <a:picLocks noChangeAspect="1"/>
          </p:cNvPicPr>
          <p:nvPr/>
        </p:nvPicPr>
        <p:blipFill>
          <a:blip r:embed="rId13"/>
          <a:stretch>
            <a:fillRect/>
          </a:stretch>
        </p:blipFill>
        <p:spPr>
          <a:xfrm>
            <a:off x="10952051" y="75745"/>
            <a:ext cx="1172653" cy="1179842"/>
          </a:xfrm>
          <a:prstGeom prst="rect">
            <a:avLst/>
          </a:prstGeom>
        </p:spPr>
      </p:pic>
      <p:sp>
        <p:nvSpPr>
          <p:cNvPr id="28" name="Teardrop 27">
            <a:extLst>
              <a:ext uri="{FF2B5EF4-FFF2-40B4-BE49-F238E27FC236}">
                <a16:creationId xmlns:a16="http://schemas.microsoft.com/office/drawing/2014/main" id="{8DF25E19-82C9-EF59-8783-BE7FA28E1984}"/>
              </a:ext>
            </a:extLst>
          </p:cNvPr>
          <p:cNvSpPr/>
          <p:nvPr/>
        </p:nvSpPr>
        <p:spPr>
          <a:xfrm>
            <a:off x="708327" y="5112601"/>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descr="Questions">
            <a:extLst>
              <a:ext uri="{FF2B5EF4-FFF2-40B4-BE49-F238E27FC236}">
                <a16:creationId xmlns:a16="http://schemas.microsoft.com/office/drawing/2014/main" id="{9B54FC0E-F226-00B5-7038-24E1B742832A}"/>
              </a:ext>
            </a:extLst>
          </p:cNvPr>
          <p:cNvSpPr/>
          <p:nvPr/>
        </p:nvSpPr>
        <p:spPr>
          <a:xfrm>
            <a:off x="841806" y="5140546"/>
            <a:ext cx="481276" cy="569563"/>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30" name="Teardrop 29">
            <a:extLst>
              <a:ext uri="{FF2B5EF4-FFF2-40B4-BE49-F238E27FC236}">
                <a16:creationId xmlns:a16="http://schemas.microsoft.com/office/drawing/2014/main" id="{245B293F-42FB-4727-EAAD-B159E46A1C11}"/>
              </a:ext>
            </a:extLst>
          </p:cNvPr>
          <p:cNvSpPr/>
          <p:nvPr/>
        </p:nvSpPr>
        <p:spPr>
          <a:xfrm>
            <a:off x="708327" y="6002940"/>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descr="Questions">
            <a:extLst>
              <a:ext uri="{FF2B5EF4-FFF2-40B4-BE49-F238E27FC236}">
                <a16:creationId xmlns:a16="http://schemas.microsoft.com/office/drawing/2014/main" id="{D0319F00-39EA-EFD6-A85D-4350B030B3AC}"/>
              </a:ext>
            </a:extLst>
          </p:cNvPr>
          <p:cNvSpPr/>
          <p:nvPr/>
        </p:nvSpPr>
        <p:spPr>
          <a:xfrm>
            <a:off x="841806" y="6030885"/>
            <a:ext cx="481276" cy="569563"/>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2416390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E147-FF2D-07A2-AAEE-816F759E9528}"/>
              </a:ext>
            </a:extLst>
          </p:cNvPr>
          <p:cNvSpPr>
            <a:spLocks noGrp="1"/>
          </p:cNvSpPr>
          <p:nvPr>
            <p:ph type="title"/>
          </p:nvPr>
        </p:nvSpPr>
        <p:spPr/>
        <p:txBody>
          <a:bodyPr/>
          <a:lstStyle/>
          <a:p>
            <a:r>
              <a:rPr lang="en-US"/>
              <a:t>Step 1</a:t>
            </a:r>
          </a:p>
        </p:txBody>
      </p:sp>
      <p:sp>
        <p:nvSpPr>
          <p:cNvPr id="3" name="Subtitle 2">
            <a:extLst>
              <a:ext uri="{FF2B5EF4-FFF2-40B4-BE49-F238E27FC236}">
                <a16:creationId xmlns:a16="http://schemas.microsoft.com/office/drawing/2014/main" id="{4ED0E538-960F-D035-49A4-148CF3DDA4E0}"/>
              </a:ext>
            </a:extLst>
          </p:cNvPr>
          <p:cNvSpPr>
            <a:spLocks noGrp="1"/>
          </p:cNvSpPr>
          <p:nvPr>
            <p:ph type="body" idx="1"/>
          </p:nvPr>
        </p:nvSpPr>
        <p:spPr/>
        <p:txBody>
          <a:bodyPr vert="horz" lIns="0" tIns="0" rIns="0" bIns="0" rtlCol="0" anchor="t">
            <a:noAutofit/>
          </a:bodyPr>
          <a:lstStyle/>
          <a:p>
            <a:r>
              <a:rPr lang="en-US" sz="3600" b="0" dirty="0">
                <a:latin typeface="Calibri Light"/>
                <a:cs typeface="Calibri"/>
              </a:rPr>
              <a:t>Describe what your project will do and how it will make a difference to people</a:t>
            </a:r>
            <a:endParaRPr lang="en-US" dirty="0">
              <a:latin typeface="Calibri Light"/>
            </a:endParaRPr>
          </a:p>
        </p:txBody>
      </p:sp>
      <p:sp>
        <p:nvSpPr>
          <p:cNvPr id="4" name="Teardrop 3">
            <a:extLst>
              <a:ext uri="{FF2B5EF4-FFF2-40B4-BE49-F238E27FC236}">
                <a16:creationId xmlns:a16="http://schemas.microsoft.com/office/drawing/2014/main" id="{E8D31011-48CC-E049-9955-E4BD038CC3DD}"/>
              </a:ext>
            </a:extLst>
          </p:cNvPr>
          <p:cNvSpPr/>
          <p:nvPr/>
        </p:nvSpPr>
        <p:spPr>
          <a:xfrm>
            <a:off x="11312213" y="164754"/>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Hierarchy with solid fill">
            <a:extLst>
              <a:ext uri="{FF2B5EF4-FFF2-40B4-BE49-F238E27FC236}">
                <a16:creationId xmlns:a16="http://schemas.microsoft.com/office/drawing/2014/main" id="{36727758-D49D-B29B-B358-3BC3174D80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408485" y="164754"/>
            <a:ext cx="546760" cy="523256"/>
          </a:xfrm>
          <a:prstGeom prst="rect">
            <a:avLst/>
          </a:prstGeom>
        </p:spPr>
      </p:pic>
    </p:spTree>
    <p:extLst>
      <p:ext uri="{BB962C8B-B14F-4D97-AF65-F5344CB8AC3E}">
        <p14:creationId xmlns:p14="http://schemas.microsoft.com/office/powerpoint/2010/main" val="23474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writing on a white board&#10;&#10;Description automatically generated">
            <a:extLst>
              <a:ext uri="{FF2B5EF4-FFF2-40B4-BE49-F238E27FC236}">
                <a16:creationId xmlns:a16="http://schemas.microsoft.com/office/drawing/2014/main" id="{C07E2D01-0D31-BC52-A78D-8F84D10817A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023" r="22023"/>
          <a:stretch>
            <a:fillRect/>
          </a:stretch>
        </p:blipFill>
        <p:spPr>
          <a:xfrm>
            <a:off x="6524625" y="0"/>
            <a:ext cx="5667375" cy="6858000"/>
          </a:xfrm>
        </p:spPr>
      </p:pic>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1097280" y="517524"/>
            <a:ext cx="4750644" cy="1065091"/>
          </a:xfrm>
        </p:spPr>
        <p:txBody>
          <a:bodyPr anchor="t">
            <a:normAutofit/>
          </a:bodyPr>
          <a:lstStyle/>
          <a:p>
            <a:pPr>
              <a:lnSpc>
                <a:spcPct val="90000"/>
              </a:lnSpc>
            </a:pPr>
            <a:r>
              <a:rPr lang="en-GB" sz="2500" dirty="0">
                <a:solidFill>
                  <a:srgbClr val="FF0000"/>
                </a:solidFill>
              </a:rPr>
              <a:t>Exercise: </a:t>
            </a:r>
            <a:br>
              <a:rPr lang="en-GB" sz="2500" dirty="0">
                <a:solidFill>
                  <a:srgbClr val="004C94"/>
                </a:solidFill>
              </a:rPr>
            </a:br>
            <a:r>
              <a:rPr lang="en-GB" sz="2500" dirty="0">
                <a:solidFill>
                  <a:srgbClr val="004C94"/>
                </a:solidFill>
              </a:rPr>
              <a:t>Separate out what you do from the difference you will make</a:t>
            </a:r>
            <a:endParaRPr lang="en-US" sz="2500" dirty="0">
              <a:solidFill>
                <a:srgbClr val="004C94"/>
              </a:solidFill>
            </a:endParaRPr>
          </a:p>
        </p:txBody>
      </p:sp>
      <p:sp>
        <p:nvSpPr>
          <p:cNvPr id="3" name="Content Placeholder 2">
            <a:extLst>
              <a:ext uri="{FF2B5EF4-FFF2-40B4-BE49-F238E27FC236}">
                <a16:creationId xmlns:a16="http://schemas.microsoft.com/office/drawing/2014/main" id="{6AFBAD74-CFB5-F8A5-8141-99EA2277E15A}"/>
              </a:ext>
            </a:extLst>
          </p:cNvPr>
          <p:cNvSpPr>
            <a:spLocks noGrp="1"/>
          </p:cNvSpPr>
          <p:nvPr>
            <p:ph idx="1"/>
          </p:nvPr>
        </p:nvSpPr>
        <p:spPr>
          <a:xfrm>
            <a:off x="1204405" y="1871998"/>
            <a:ext cx="5447451" cy="4678703"/>
          </a:xfrm>
        </p:spPr>
        <p:txBody>
          <a:bodyPr vert="horz" lIns="91440" tIns="45720" rIns="91440" bIns="45720" rtlCol="0" anchor="t">
            <a:normAutofit fontScale="92500" lnSpcReduction="10000"/>
          </a:bodyPr>
          <a:lstStyle/>
          <a:p>
            <a:pPr>
              <a:lnSpc>
                <a:spcPct val="90000"/>
              </a:lnSpc>
            </a:pPr>
            <a:r>
              <a:rPr lang="en-US" sz="2000" b="0" dirty="0"/>
              <a:t>On post it notes </a:t>
            </a:r>
            <a:r>
              <a:rPr lang="en-US" sz="2000" dirty="0"/>
              <a:t>write down all the things your project does </a:t>
            </a:r>
            <a:r>
              <a:rPr lang="en-US" sz="2000" b="0" dirty="0"/>
              <a:t>and all </a:t>
            </a:r>
            <a:r>
              <a:rPr lang="en-US" sz="2000" dirty="0"/>
              <a:t>the differences your project will make to people’s lives</a:t>
            </a:r>
            <a:r>
              <a:rPr lang="en-US" sz="2000" b="0" dirty="0"/>
              <a:t>.</a:t>
            </a:r>
          </a:p>
          <a:p>
            <a:pPr>
              <a:lnSpc>
                <a:spcPct val="90000"/>
              </a:lnSpc>
            </a:pPr>
            <a:r>
              <a:rPr lang="en-US" sz="2000" b="0" dirty="0">
                <a:cs typeface="Calibri"/>
              </a:rPr>
              <a:t>For each difference describe a before state and an after state.</a:t>
            </a:r>
            <a:endParaRPr lang="en-US" sz="2000" b="0" dirty="0"/>
          </a:p>
          <a:p>
            <a:pPr>
              <a:lnSpc>
                <a:spcPct val="90000"/>
              </a:lnSpc>
              <a:spcAft>
                <a:spcPts val="0"/>
              </a:spcAft>
            </a:pPr>
            <a:r>
              <a:rPr lang="en-US" sz="2000" b="0" dirty="0"/>
              <a:t>Then </a:t>
            </a:r>
            <a:r>
              <a:rPr lang="en-US" sz="2000" dirty="0"/>
              <a:t>group the notes </a:t>
            </a:r>
            <a:r>
              <a:rPr lang="en-US" sz="2000" b="0" dirty="0"/>
              <a:t>into </a:t>
            </a:r>
            <a:r>
              <a:rPr lang="en-US" sz="2000" dirty="0"/>
              <a:t>things the project does</a:t>
            </a:r>
            <a:r>
              <a:rPr lang="en-US" sz="2000" b="0" dirty="0"/>
              <a:t>, and </a:t>
            </a:r>
            <a:r>
              <a:rPr lang="en-US" sz="2000" dirty="0"/>
              <a:t>the difference made to people’s lives</a:t>
            </a:r>
            <a:r>
              <a:rPr lang="en-US" sz="2000" b="0" dirty="0"/>
              <a:t>. </a:t>
            </a:r>
          </a:p>
          <a:p>
            <a:pPr>
              <a:lnSpc>
                <a:spcPct val="90000"/>
              </a:lnSpc>
              <a:spcBef>
                <a:spcPts val="0"/>
              </a:spcBef>
            </a:pPr>
            <a:br>
              <a:rPr lang="en-US" sz="2000" b="0" dirty="0"/>
            </a:br>
            <a:r>
              <a:rPr lang="en-US" sz="2000" b="0" dirty="0"/>
              <a:t>Do you have any notes, which try to do both? </a:t>
            </a:r>
            <a:br>
              <a:rPr lang="en-US" sz="2000" b="0" dirty="0"/>
            </a:br>
            <a:br>
              <a:rPr lang="en-US" sz="2000" b="0" dirty="0"/>
            </a:br>
            <a:r>
              <a:rPr lang="en-US" sz="2000" b="0" dirty="0"/>
              <a:t>Separate the project activity from the difference made on to two separate notes.</a:t>
            </a:r>
          </a:p>
          <a:p>
            <a:pPr>
              <a:lnSpc>
                <a:spcPct val="90000"/>
              </a:lnSpc>
              <a:spcBef>
                <a:spcPts val="0"/>
              </a:spcBef>
            </a:pPr>
            <a:endParaRPr lang="en-US" sz="1000" b="0" dirty="0"/>
          </a:p>
          <a:p>
            <a:pPr>
              <a:lnSpc>
                <a:spcPct val="90000"/>
              </a:lnSpc>
              <a:spcBef>
                <a:spcPts val="0"/>
              </a:spcBef>
            </a:pPr>
            <a:r>
              <a:rPr lang="en-US" sz="2000" b="0" dirty="0"/>
              <a:t>Think about who </a:t>
            </a:r>
            <a:r>
              <a:rPr lang="en-US" sz="2000" b="0" dirty="0">
                <a:cs typeface="Calibri"/>
              </a:rPr>
              <a:t>your project will work for, and who it won’t - </a:t>
            </a:r>
            <a:r>
              <a:rPr lang="en-GB" sz="2000" b="0" dirty="0">
                <a:cs typeface="Calibri"/>
              </a:rPr>
              <a:t>who the population is that is affected by the challenge that you are targeting</a:t>
            </a:r>
            <a:endParaRPr lang="en-US" sz="2000" b="0" dirty="0">
              <a:cs typeface="Calibri"/>
            </a:endParaRPr>
          </a:p>
        </p:txBody>
      </p:sp>
      <p:sp>
        <p:nvSpPr>
          <p:cNvPr id="12" name="Teardrop 11">
            <a:extLst>
              <a:ext uri="{FF2B5EF4-FFF2-40B4-BE49-F238E27FC236}">
                <a16:creationId xmlns:a16="http://schemas.microsoft.com/office/drawing/2014/main" id="{CFAD9F2B-0DE1-839A-ECCE-86BE602E8C24}"/>
              </a:ext>
            </a:extLst>
          </p:cNvPr>
          <p:cNvSpPr/>
          <p:nvPr/>
        </p:nvSpPr>
        <p:spPr>
          <a:xfrm>
            <a:off x="73160" y="60105"/>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545FEF85-9ABC-72E6-8B5B-DEA3F716490F}"/>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81184" y="90585"/>
            <a:ext cx="523256" cy="523256"/>
          </a:xfrm>
          <a:prstGeom prst="rect">
            <a:avLst/>
          </a:prstGeom>
        </p:spPr>
      </p:pic>
      <p:sp>
        <p:nvSpPr>
          <p:cNvPr id="16" name="Teardrop 15">
            <a:extLst>
              <a:ext uri="{FF2B5EF4-FFF2-40B4-BE49-F238E27FC236}">
                <a16:creationId xmlns:a16="http://schemas.microsoft.com/office/drawing/2014/main" id="{874E9D75-9E43-B8B1-8527-E716741C5465}"/>
              </a:ext>
            </a:extLst>
          </p:cNvPr>
          <p:cNvSpPr/>
          <p:nvPr/>
        </p:nvSpPr>
        <p:spPr>
          <a:xfrm>
            <a:off x="372647" y="2003714"/>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Badge 1 with solid fill">
            <a:extLst>
              <a:ext uri="{FF2B5EF4-FFF2-40B4-BE49-F238E27FC236}">
                <a16:creationId xmlns:a16="http://schemas.microsoft.com/office/drawing/2014/main" id="{1E0C3593-F497-568D-4AD8-C43F84B6F5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80671" y="2044354"/>
            <a:ext cx="523256" cy="523256"/>
          </a:xfrm>
          <a:prstGeom prst="rect">
            <a:avLst/>
          </a:prstGeom>
        </p:spPr>
      </p:pic>
      <p:sp>
        <p:nvSpPr>
          <p:cNvPr id="18" name="Teardrop 17">
            <a:extLst>
              <a:ext uri="{FF2B5EF4-FFF2-40B4-BE49-F238E27FC236}">
                <a16:creationId xmlns:a16="http://schemas.microsoft.com/office/drawing/2014/main" id="{3BF46AFF-A4DA-2A7A-B049-823B2A268C04}"/>
              </a:ext>
            </a:extLst>
          </p:cNvPr>
          <p:cNvSpPr/>
          <p:nvPr/>
        </p:nvSpPr>
        <p:spPr>
          <a:xfrm>
            <a:off x="372647" y="3088277"/>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Badge with solid fill">
            <a:extLst>
              <a:ext uri="{FF2B5EF4-FFF2-40B4-BE49-F238E27FC236}">
                <a16:creationId xmlns:a16="http://schemas.microsoft.com/office/drawing/2014/main" id="{FB872F13-4BFC-58A8-ADEC-FDC1D326E0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80671" y="3128917"/>
            <a:ext cx="523256" cy="523256"/>
          </a:xfrm>
          <a:prstGeom prst="rect">
            <a:avLst/>
          </a:prstGeom>
        </p:spPr>
      </p:pic>
      <p:sp>
        <p:nvSpPr>
          <p:cNvPr id="4" name="Teardrop 3">
            <a:extLst>
              <a:ext uri="{FF2B5EF4-FFF2-40B4-BE49-F238E27FC236}">
                <a16:creationId xmlns:a16="http://schemas.microsoft.com/office/drawing/2014/main" id="{15B0DDDB-9CEB-35C1-FFE6-DE79C25D22E3}"/>
              </a:ext>
            </a:extLst>
          </p:cNvPr>
          <p:cNvSpPr/>
          <p:nvPr/>
        </p:nvSpPr>
        <p:spPr>
          <a:xfrm>
            <a:off x="372643" y="5595257"/>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Badge 3 with solid fill">
            <a:extLst>
              <a:ext uri="{FF2B5EF4-FFF2-40B4-BE49-F238E27FC236}">
                <a16:creationId xmlns:a16="http://schemas.microsoft.com/office/drawing/2014/main" id="{279AFB83-4E7C-DAAD-776D-088449E4D34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5937" y="5595257"/>
            <a:ext cx="582140" cy="582140"/>
          </a:xfrm>
          <a:prstGeom prst="rect">
            <a:avLst/>
          </a:prstGeom>
        </p:spPr>
      </p:pic>
      <p:sp>
        <p:nvSpPr>
          <p:cNvPr id="5" name="Slide Number Placeholder 2">
            <a:extLst>
              <a:ext uri="{FF2B5EF4-FFF2-40B4-BE49-F238E27FC236}">
                <a16:creationId xmlns:a16="http://schemas.microsoft.com/office/drawing/2014/main" id="{DF4185BE-1F06-2049-8588-F62C33B8CAD0}"/>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9</a:t>
            </a:fld>
            <a:endParaRPr lang="en-GB" dirty="0"/>
          </a:p>
        </p:txBody>
      </p:sp>
    </p:spTree>
    <p:extLst>
      <p:ext uri="{BB962C8B-B14F-4D97-AF65-F5344CB8AC3E}">
        <p14:creationId xmlns:p14="http://schemas.microsoft.com/office/powerpoint/2010/main" val="626367880"/>
      </p:ext>
    </p:extLst>
  </p:cSld>
  <p:clrMapOvr>
    <a:masterClrMapping/>
  </p:clrMapOvr>
</p:sld>
</file>

<file path=ppt/theme/theme1.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6AC6B566C2444DB86661D0C9ACA7C4" ma:contentTypeVersion="6" ma:contentTypeDescription="Create a new document." ma:contentTypeScope="" ma:versionID="057271e76b45b4fd1d81132384006853">
  <xsd:schema xmlns:xsd="http://www.w3.org/2001/XMLSchema" xmlns:xs="http://www.w3.org/2001/XMLSchema" xmlns:p="http://schemas.microsoft.com/office/2006/metadata/properties" xmlns:ns2="f6070f81-4683-46a7-8324-25faf5a79bcb" xmlns:ns3="118b0f50-359b-4f66-a807-3fa47175a240" targetNamespace="http://schemas.microsoft.com/office/2006/metadata/properties" ma:root="true" ma:fieldsID="0bd30b084443a2f2fbcf72ebbb8395f6" ns2:_="" ns3:_="">
    <xsd:import namespace="f6070f81-4683-46a7-8324-25faf5a79bcb"/>
    <xsd:import namespace="118b0f50-359b-4f66-a807-3fa47175a24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70f81-4683-46a7-8324-25faf5a79b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8b0f50-359b-4f66-a807-3fa47175a24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18b0f50-359b-4f66-a807-3fa47175a240">
      <UserInfo>
        <DisplayName>Gemma Warsap - Research Fellow</DisplayName>
        <AccountId>27</AccountId>
        <AccountType/>
      </UserInfo>
      <UserInfo>
        <DisplayName>Maresa Beazley - Senior Researcher</DisplayName>
        <AccountId>13</AccountId>
        <AccountType/>
      </UserInfo>
      <UserInfo>
        <DisplayName>Mike Williams - Evaluation and Impact Analyst</DisplayName>
        <AccountId>745</AccountId>
        <AccountType/>
      </UserInfo>
      <UserInfo>
        <DisplayName>Emma Farrow - Senior Analyst</DisplayName>
        <AccountId>28</AccountId>
        <AccountType/>
      </UserInfo>
      <UserInfo>
        <DisplayName>Melissa Williamson - Senior Strategy Advisor</DisplayName>
        <AccountId>897</AccountId>
        <AccountType/>
      </UserInfo>
      <UserInfo>
        <DisplayName>Sinéad Connor - Commissioning Manager</DisplayName>
        <AccountId>102</AccountId>
        <AccountType/>
      </UserInfo>
    </SharedWithUsers>
  </documentManagement>
</p:properties>
</file>

<file path=customXml/itemProps1.xml><?xml version="1.0" encoding="utf-8"?>
<ds:datastoreItem xmlns:ds="http://schemas.openxmlformats.org/officeDocument/2006/customXml" ds:itemID="{7311AD6B-5B08-45E5-B942-4BC82C77E53E}">
  <ds:schemaRefs>
    <ds:schemaRef ds:uri="http://schemas.microsoft.com/sharepoint/v3/contenttype/forms"/>
  </ds:schemaRefs>
</ds:datastoreItem>
</file>

<file path=customXml/itemProps2.xml><?xml version="1.0" encoding="utf-8"?>
<ds:datastoreItem xmlns:ds="http://schemas.openxmlformats.org/officeDocument/2006/customXml" ds:itemID="{5615C299-2E87-43C9-9970-05E32D31D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70f81-4683-46a7-8324-25faf5a79bcb"/>
    <ds:schemaRef ds:uri="118b0f50-359b-4f66-a807-3fa47175a2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56BF90-409D-45B8-8108-851A6BA35417}">
  <ds:schemaRefs>
    <ds:schemaRef ds:uri="http://schemas.microsoft.com/office/infopath/2007/PartnerControls"/>
    <ds:schemaRef ds:uri="http://purl.org/dc/elements/1.1/"/>
    <ds:schemaRef ds:uri="http://schemas.microsoft.com/office/2006/metadata/properties"/>
    <ds:schemaRef ds:uri="118b0f50-359b-4f66-a807-3fa47175a240"/>
    <ds:schemaRef ds:uri="f6070f81-4683-46a7-8324-25faf5a79bcb"/>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875</TotalTime>
  <Words>2625</Words>
  <Application>Microsoft Office PowerPoint</Application>
  <PresentationFormat>Widescreen</PresentationFormat>
  <Paragraphs>204</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How to make a  Logic Model/Theory of Change </vt:lpstr>
      <vt:lpstr>Who is this for?</vt:lpstr>
      <vt:lpstr>PowerPoint Presentation</vt:lpstr>
      <vt:lpstr>An Example – The Parenting Service</vt:lpstr>
      <vt:lpstr>Why are we providing ‘The Good Parenting Service’ and why do we think it will make a difference to parents?</vt:lpstr>
      <vt:lpstr>What is it like creating one?</vt:lpstr>
      <vt:lpstr>Seven steps in the creation of one</vt:lpstr>
      <vt:lpstr>Step 1</vt:lpstr>
      <vt:lpstr>Exercise:  Separate out what you do from the difference you will make</vt:lpstr>
      <vt:lpstr>Exercise:  On each post it note, write down what your project will do and what types of change it intends to make to people’s lives. </vt:lpstr>
      <vt:lpstr>Now sort out each post it note, into:  1) Things the project staff will provide or offer or do.  2) Objectives about reaching or engaging residents.  3) Outcomes or impact, which relate to the change you will make to residents’ lives.  </vt:lpstr>
      <vt:lpstr>PowerPoint Presentation</vt:lpstr>
      <vt:lpstr>Step 2 </vt:lpstr>
      <vt:lpstr>Make your outcomes precise, concrete and measurable</vt:lpstr>
      <vt:lpstr>Exercise   For each outcome, create a new slide.   On the left hand side see if you can redefine the outcome so it is precise, concrete and measurable. </vt:lpstr>
      <vt:lpstr>PowerPoint Presentation</vt:lpstr>
      <vt:lpstr>Step 3 </vt:lpstr>
      <vt:lpstr>Exercise:  List all your outcomes. Is it a must have or nice to have? </vt:lpstr>
      <vt:lpstr>PowerPoint Presentation</vt:lpstr>
      <vt:lpstr>Prioritization</vt:lpstr>
      <vt:lpstr>Step 4 </vt:lpstr>
      <vt:lpstr>Start off by identifying why you think residents are not ordinarily able to achieve the outcomes</vt:lpstr>
      <vt:lpstr>An Example – The Parenting Service</vt:lpstr>
      <vt:lpstr>Think about what stops residents from achieving the outcomes</vt:lpstr>
      <vt:lpstr>Exercise:  For each outcome, create a new slide. And on the left hand side  identify all the reasons for why residents cannot achieve the outcome. </vt:lpstr>
      <vt:lpstr>Step 5 </vt:lpstr>
      <vt:lpstr>An Example – The Parenting Service</vt:lpstr>
      <vt:lpstr>Exercise  For each outcome, create a new slide.   Put the outcome on the right hand side.  Put the reasons for why residents sometimes find it difficult to achieve the outcome on the left.  Then in the middle list the activities that will help residents overcome those reasons. Provide an explanation of how the activity will do this and any evidence you have that supports this idea.</vt:lpstr>
      <vt:lpstr>PowerPoint Presentation</vt:lpstr>
      <vt:lpstr>Step 6 </vt:lpstr>
      <vt:lpstr>You now have all the ingredients! </vt:lpstr>
      <vt:lpstr>An Example – The Parenting Service</vt:lpstr>
      <vt:lpstr>And the second thing is create a one page story, explaining the theory</vt:lpstr>
      <vt:lpstr>How to structure your story</vt:lpstr>
      <vt:lpstr>Why are we providing ‘The Good Parenting Service’ and why do we think it will make a difference to parents?</vt:lpstr>
      <vt:lpstr>Step 7</vt:lpstr>
      <vt:lpstr>A strong theory is one which has been tested  This means looking for evidence that contradicts your theory and assumptions</vt:lpstr>
      <vt:lpstr>Five ways you can test your theory</vt:lpstr>
      <vt:lpstr>If you find evidence that contradicts your theory and the assumptions in it, you will need to rethink  your theory and your project’s activities and support   </vt:lpstr>
      <vt:lpstr>Also, ask ‘will this work for everyone?’  Think about which groups of people your activities will work for, and which they won’t  Will you need to do things differently for particular groups?</vt:lpstr>
      <vt:lpstr>Want more help?</vt:lpstr>
      <vt:lpstr>Research Advice Drop-in</vt:lpstr>
      <vt:lpstr>This information is issued by:  Research &amp; Citizen Insight, Essex County Council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Farrow - Senior Analyst</dc:creator>
  <cp:lastModifiedBy>Emma Farrow - Senior Analyst</cp:lastModifiedBy>
  <cp:revision>22</cp:revision>
  <dcterms:created xsi:type="dcterms:W3CDTF">2023-08-15T13:03:21Z</dcterms:created>
  <dcterms:modified xsi:type="dcterms:W3CDTF">2024-03-19T11:50:20Z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2023-08-15T13:03:26Z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fc2f782b-3c73-4954-966d-95d823064ee0</vt:lpwstr>
  </property>
  <property fmtid="{D5CDD505-2E9C-101B-9397-08002B2CF9AE}" pid="8" name="MSIP_Label_39d8be9e-c8d9-4b9c-bd40-2c27cc7ea2e6_ContentBits">
    <vt:lpwstr>0</vt:lpwstr>
  </property>
  <property fmtid="{D5CDD505-2E9C-101B-9397-08002B2CF9AE}" pid="9" name="ContentTypeId">
    <vt:lpwstr>0x010100546AC6B566C2444DB86661D0C9ACA7C4</vt:lpwstr>
  </property>
  <property fmtid="{D5CDD505-2E9C-101B-9397-08002B2CF9AE}" pid="10" name="MediaServiceImageTags">
    <vt:lpwstr/>
  </property>
</Properties>
</file>