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0" r:id="rId6"/>
    <p:sldId id="269" r:id="rId7"/>
    <p:sldId id="271" r:id="rId8"/>
    <p:sldId id="272" r:id="rId9"/>
    <p:sldId id="273" r:id="rId10"/>
    <p:sldId id="275" r:id="rId11"/>
    <p:sldId id="258" r:id="rId12"/>
    <p:sldId id="276" r:id="rId13"/>
    <p:sldId id="259" r:id="rId14"/>
    <p:sldId id="260" r:id="rId15"/>
    <p:sldId id="261" r:id="rId16"/>
    <p:sldId id="262" r:id="rId17"/>
    <p:sldId id="263" r:id="rId18"/>
    <p:sldId id="264" r:id="rId19"/>
    <p:sldId id="265" r:id="rId20"/>
    <p:sldId id="266" r:id="rId21"/>
    <p:sldId id="267" r:id="rId22"/>
    <p:sldId id="26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Farrow, Analyst - Population Health" initials="EH" lastIdx="34" clrIdx="0">
    <p:extLst>
      <p:ext uri="{19B8F6BF-5375-455C-9EA6-DF929625EA0E}">
        <p15:presenceInfo xmlns:p15="http://schemas.microsoft.com/office/powerpoint/2012/main" userId="S::emma.farrow@essex.gov.uk::c1abfc49-158e-45b9-aeb7-de68c6c40f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EF2F-9C37-4F08-A7EA-C7B2D732775F}" v="81" dt="2023-05-21T15:52:56.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arrow - Senior Analyst" userId="c1abfc49-158e-45b9-aeb7-de68c6c40f1f" providerId="ADAL" clId="{646DEF2F-9C37-4F08-A7EA-C7B2D732775F}"/>
    <pc:docChg chg="undo custSel addSld delSld modSld">
      <pc:chgData name="Emma Farrow - Senior Analyst" userId="c1abfc49-158e-45b9-aeb7-de68c6c40f1f" providerId="ADAL" clId="{646DEF2F-9C37-4F08-A7EA-C7B2D732775F}" dt="2023-05-21T15:57:41.214" v="9472" actId="1076"/>
      <pc:docMkLst>
        <pc:docMk/>
      </pc:docMkLst>
      <pc:sldChg chg="modSp mod">
        <pc:chgData name="Emma Farrow - Senior Analyst" userId="c1abfc49-158e-45b9-aeb7-de68c6c40f1f" providerId="ADAL" clId="{646DEF2F-9C37-4F08-A7EA-C7B2D732775F}" dt="2023-05-21T14:43:19.551" v="6493" actId="1076"/>
        <pc:sldMkLst>
          <pc:docMk/>
          <pc:sldMk cId="1367427215" sldId="256"/>
        </pc:sldMkLst>
        <pc:spChg chg="mod">
          <ac:chgData name="Emma Farrow - Senior Analyst" userId="c1abfc49-158e-45b9-aeb7-de68c6c40f1f" providerId="ADAL" clId="{646DEF2F-9C37-4F08-A7EA-C7B2D732775F}" dt="2023-05-20T13:09:54.625" v="63" actId="20577"/>
          <ac:spMkLst>
            <pc:docMk/>
            <pc:sldMk cId="1367427215" sldId="256"/>
            <ac:spMk id="7" creationId="{4633B94B-82EF-443E-831C-93F57E0E5D1D}"/>
          </ac:spMkLst>
        </pc:spChg>
        <pc:spChg chg="mod">
          <ac:chgData name="Emma Farrow - Senior Analyst" userId="c1abfc49-158e-45b9-aeb7-de68c6c40f1f" providerId="ADAL" clId="{646DEF2F-9C37-4F08-A7EA-C7B2D732775F}" dt="2023-05-21T14:43:16.636" v="6492" actId="14100"/>
          <ac:spMkLst>
            <pc:docMk/>
            <pc:sldMk cId="1367427215" sldId="256"/>
            <ac:spMk id="11" creationId="{CB2C89EF-5969-423E-AF32-468B0085A7AA}"/>
          </ac:spMkLst>
        </pc:spChg>
        <pc:spChg chg="mod">
          <ac:chgData name="Emma Farrow - Senior Analyst" userId="c1abfc49-158e-45b9-aeb7-de68c6c40f1f" providerId="ADAL" clId="{646DEF2F-9C37-4F08-A7EA-C7B2D732775F}" dt="2023-05-21T14:43:19.551" v="6493" actId="1076"/>
          <ac:spMkLst>
            <pc:docMk/>
            <pc:sldMk cId="1367427215" sldId="256"/>
            <ac:spMk id="12" creationId="{559FFCB8-19D5-48F9-8425-7CDCB7AA5B91}"/>
          </ac:spMkLst>
        </pc:spChg>
      </pc:sldChg>
      <pc:sldChg chg="addSp delSp modSp del mod">
        <pc:chgData name="Emma Farrow - Senior Analyst" userId="c1abfc49-158e-45b9-aeb7-de68c6c40f1f" providerId="ADAL" clId="{646DEF2F-9C37-4F08-A7EA-C7B2D732775F}" dt="2023-05-21T10:54:30.559" v="1335" actId="47"/>
        <pc:sldMkLst>
          <pc:docMk/>
          <pc:sldMk cId="2561863044" sldId="257"/>
        </pc:sldMkLst>
        <pc:spChg chg="mod">
          <ac:chgData name="Emma Farrow - Senior Analyst" userId="c1abfc49-158e-45b9-aeb7-de68c6c40f1f" providerId="ADAL" clId="{646DEF2F-9C37-4F08-A7EA-C7B2D732775F}" dt="2023-05-21T10:49:33.969" v="1260" actId="14100"/>
          <ac:spMkLst>
            <pc:docMk/>
            <pc:sldMk cId="2561863044" sldId="257"/>
            <ac:spMk id="7" creationId="{C7FFCAD2-B6C2-4259-B47B-F90ACDAE0FF1}"/>
          </ac:spMkLst>
        </pc:spChg>
        <pc:picChg chg="add del mod">
          <ac:chgData name="Emma Farrow - Senior Analyst" userId="c1abfc49-158e-45b9-aeb7-de68c6c40f1f" providerId="ADAL" clId="{646DEF2F-9C37-4F08-A7EA-C7B2D732775F}" dt="2023-05-20T16:25:36.865" v="513" actId="478"/>
          <ac:picMkLst>
            <pc:docMk/>
            <pc:sldMk cId="2561863044" sldId="257"/>
            <ac:picMk id="3" creationId="{0A76D3B8-E3EE-099A-80D6-F567F80D377B}"/>
          </ac:picMkLst>
        </pc:picChg>
        <pc:picChg chg="add mod">
          <ac:chgData name="Emma Farrow - Senior Analyst" userId="c1abfc49-158e-45b9-aeb7-de68c6c40f1f" providerId="ADAL" clId="{646DEF2F-9C37-4F08-A7EA-C7B2D732775F}" dt="2023-05-21T10:52:46.370" v="1319" actId="1035"/>
          <ac:picMkLst>
            <pc:docMk/>
            <pc:sldMk cId="2561863044" sldId="257"/>
            <ac:picMk id="3" creationId="{25AC22EC-08B1-2C33-3B53-8B9C714A3CB4}"/>
          </ac:picMkLst>
        </pc:picChg>
        <pc:picChg chg="del">
          <ac:chgData name="Emma Farrow - Senior Analyst" userId="c1abfc49-158e-45b9-aeb7-de68c6c40f1f" providerId="ADAL" clId="{646DEF2F-9C37-4F08-A7EA-C7B2D732775F}" dt="2023-05-20T16:32:55.159" v="518" actId="478"/>
          <ac:picMkLst>
            <pc:docMk/>
            <pc:sldMk cId="2561863044" sldId="257"/>
            <ac:picMk id="5" creationId="{80E76B4A-AFB7-4A56-A068-722E9EE557B3}"/>
          </ac:picMkLst>
        </pc:picChg>
        <pc:picChg chg="add del mod modCrop">
          <ac:chgData name="Emma Farrow - Senior Analyst" userId="c1abfc49-158e-45b9-aeb7-de68c6c40f1f" providerId="ADAL" clId="{646DEF2F-9C37-4F08-A7EA-C7B2D732775F}" dt="2023-05-21T10:47:02.715" v="1249" actId="478"/>
          <ac:picMkLst>
            <pc:docMk/>
            <pc:sldMk cId="2561863044" sldId="257"/>
            <ac:picMk id="5" creationId="{A2369975-9E56-CC6D-BD62-3BACFB354A7B}"/>
          </ac:picMkLst>
        </pc:picChg>
        <pc:picChg chg="add del mod">
          <ac:chgData name="Emma Farrow - Senior Analyst" userId="c1abfc49-158e-45b9-aeb7-de68c6c40f1f" providerId="ADAL" clId="{646DEF2F-9C37-4F08-A7EA-C7B2D732775F}" dt="2023-05-20T16:26:55.691" v="517" actId="478"/>
          <ac:picMkLst>
            <pc:docMk/>
            <pc:sldMk cId="2561863044" sldId="257"/>
            <ac:picMk id="6" creationId="{4E5C387F-B22F-21AF-8BF7-E99D06C5BD98}"/>
          </ac:picMkLst>
        </pc:picChg>
        <pc:picChg chg="add del mod">
          <ac:chgData name="Emma Farrow - Senior Analyst" userId="c1abfc49-158e-45b9-aeb7-de68c6c40f1f" providerId="ADAL" clId="{646DEF2F-9C37-4F08-A7EA-C7B2D732775F}" dt="2023-05-21T10:48:31.070" v="1254" actId="478"/>
          <ac:picMkLst>
            <pc:docMk/>
            <pc:sldMk cId="2561863044" sldId="257"/>
            <ac:picMk id="8" creationId="{16ABDFEF-9B8E-C22C-60C0-E17A53C347A5}"/>
          </ac:picMkLst>
        </pc:picChg>
        <pc:picChg chg="add del mod">
          <ac:chgData name="Emma Farrow - Senior Analyst" userId="c1abfc49-158e-45b9-aeb7-de68c6c40f1f" providerId="ADAL" clId="{646DEF2F-9C37-4F08-A7EA-C7B2D732775F}" dt="2023-05-20T16:41:53.455" v="548" actId="478"/>
          <ac:picMkLst>
            <pc:docMk/>
            <pc:sldMk cId="2561863044" sldId="257"/>
            <ac:picMk id="9" creationId="{C42BD024-4480-91AD-BC63-7E323EC3E1FE}"/>
          </ac:picMkLst>
        </pc:picChg>
        <pc:picChg chg="add mod">
          <ac:chgData name="Emma Farrow - Senior Analyst" userId="c1abfc49-158e-45b9-aeb7-de68c6c40f1f" providerId="ADAL" clId="{646DEF2F-9C37-4F08-A7EA-C7B2D732775F}" dt="2023-05-21T10:49:50.919" v="1269" actId="1035"/>
          <ac:picMkLst>
            <pc:docMk/>
            <pc:sldMk cId="2561863044" sldId="257"/>
            <ac:picMk id="10" creationId="{1BFA7091-67A9-DFB8-C0A7-9BB2D83A6C4E}"/>
          </ac:picMkLst>
        </pc:picChg>
        <pc:picChg chg="del">
          <ac:chgData name="Emma Farrow - Senior Analyst" userId="c1abfc49-158e-45b9-aeb7-de68c6c40f1f" providerId="ADAL" clId="{646DEF2F-9C37-4F08-A7EA-C7B2D732775F}" dt="2023-05-20T16:32:55.159" v="518" actId="478"/>
          <ac:picMkLst>
            <pc:docMk/>
            <pc:sldMk cId="2561863044" sldId="257"/>
            <ac:picMk id="10" creationId="{53B16E84-2634-430B-A2E6-EF28EBE96DEE}"/>
          </ac:picMkLst>
        </pc:picChg>
        <pc:picChg chg="del">
          <ac:chgData name="Emma Farrow - Senior Analyst" userId="c1abfc49-158e-45b9-aeb7-de68c6c40f1f" providerId="ADAL" clId="{646DEF2F-9C37-4F08-A7EA-C7B2D732775F}" dt="2023-05-21T10:43:05.088" v="1213" actId="478"/>
          <ac:picMkLst>
            <pc:docMk/>
            <pc:sldMk cId="2561863044" sldId="257"/>
            <ac:picMk id="11" creationId="{8CC399B3-DDE9-4854-BD0D-6DFE6482E8E8}"/>
          </ac:picMkLst>
        </pc:picChg>
        <pc:picChg chg="add del mod">
          <ac:chgData name="Emma Farrow - Senior Analyst" userId="c1abfc49-158e-45b9-aeb7-de68c6c40f1f" providerId="ADAL" clId="{646DEF2F-9C37-4F08-A7EA-C7B2D732775F}" dt="2023-05-20T16:41:02.367" v="540" actId="478"/>
          <ac:picMkLst>
            <pc:docMk/>
            <pc:sldMk cId="2561863044" sldId="257"/>
            <ac:picMk id="13" creationId="{90DD5555-D95E-A80E-A1D5-13A28602A3B7}"/>
          </ac:picMkLst>
        </pc:picChg>
        <pc:picChg chg="add del mod">
          <ac:chgData name="Emma Farrow - Senior Analyst" userId="c1abfc49-158e-45b9-aeb7-de68c6c40f1f" providerId="ADAL" clId="{646DEF2F-9C37-4F08-A7EA-C7B2D732775F}" dt="2023-05-21T10:45:07.789" v="1235" actId="478"/>
          <ac:picMkLst>
            <pc:docMk/>
            <pc:sldMk cId="2561863044" sldId="257"/>
            <ac:picMk id="14" creationId="{E3492273-55EA-9509-7B51-6D4C87F15C9E}"/>
          </ac:picMkLst>
        </pc:picChg>
      </pc:sldChg>
      <pc:sldChg chg="addSp delSp modSp mod">
        <pc:chgData name="Emma Farrow - Senior Analyst" userId="c1abfc49-158e-45b9-aeb7-de68c6c40f1f" providerId="ADAL" clId="{646DEF2F-9C37-4F08-A7EA-C7B2D732775F}" dt="2023-05-21T15:36:38.378" v="8781" actId="478"/>
        <pc:sldMkLst>
          <pc:docMk/>
          <pc:sldMk cId="740428184" sldId="258"/>
        </pc:sldMkLst>
        <pc:spChg chg="add del mod">
          <ac:chgData name="Emma Farrow - Senior Analyst" userId="c1abfc49-158e-45b9-aeb7-de68c6c40f1f" providerId="ADAL" clId="{646DEF2F-9C37-4F08-A7EA-C7B2D732775F}" dt="2023-05-21T15:36:38.378" v="8781" actId="478"/>
          <ac:spMkLst>
            <pc:docMk/>
            <pc:sldMk cId="740428184" sldId="258"/>
            <ac:spMk id="9" creationId="{2DF35AE5-49C8-E112-4E24-A8037CFCD89E}"/>
          </ac:spMkLst>
        </pc:spChg>
        <pc:spChg chg="mod">
          <ac:chgData name="Emma Farrow - Senior Analyst" userId="c1abfc49-158e-45b9-aeb7-de68c6c40f1f" providerId="ADAL" clId="{646DEF2F-9C37-4F08-A7EA-C7B2D732775F}" dt="2023-05-21T11:16:24.928" v="2236" actId="20577"/>
          <ac:spMkLst>
            <pc:docMk/>
            <pc:sldMk cId="740428184" sldId="258"/>
            <ac:spMk id="15" creationId="{78ADD293-F12B-4EB6-BC85-493404ACA566}"/>
          </ac:spMkLst>
        </pc:spChg>
        <pc:spChg chg="mod">
          <ac:chgData name="Emma Farrow - Senior Analyst" userId="c1abfc49-158e-45b9-aeb7-de68c6c40f1f" providerId="ADAL" clId="{646DEF2F-9C37-4F08-A7EA-C7B2D732775F}" dt="2023-05-21T14:40:18.652" v="6434" actId="20577"/>
          <ac:spMkLst>
            <pc:docMk/>
            <pc:sldMk cId="740428184" sldId="258"/>
            <ac:spMk id="17" creationId="{1EAF602B-99CC-4461-B3C9-E5817004067D}"/>
          </ac:spMkLst>
        </pc:spChg>
        <pc:picChg chg="add del mod">
          <ac:chgData name="Emma Farrow - Senior Analyst" userId="c1abfc49-158e-45b9-aeb7-de68c6c40f1f" providerId="ADAL" clId="{646DEF2F-9C37-4F08-A7EA-C7B2D732775F}" dt="2023-05-21T10:55:23.568" v="1336" actId="478"/>
          <ac:picMkLst>
            <pc:docMk/>
            <pc:sldMk cId="740428184" sldId="258"/>
            <ac:picMk id="2" creationId="{B7106419-87CC-3223-61E6-09FEC480F1DE}"/>
          </ac:picMkLst>
        </pc:picChg>
        <pc:picChg chg="del">
          <ac:chgData name="Emma Farrow - Senior Analyst" userId="c1abfc49-158e-45b9-aeb7-de68c6c40f1f" providerId="ADAL" clId="{646DEF2F-9C37-4F08-A7EA-C7B2D732775F}" dt="2023-05-20T16:36:55.986" v="524" actId="478"/>
          <ac:picMkLst>
            <pc:docMk/>
            <pc:sldMk cId="740428184" sldId="258"/>
            <ac:picMk id="3" creationId="{7DAD3596-1700-498E-98BD-7EBB13BC7B54}"/>
          </ac:picMkLst>
        </pc:picChg>
        <pc:picChg chg="add del mod">
          <ac:chgData name="Emma Farrow - Senior Analyst" userId="c1abfc49-158e-45b9-aeb7-de68c6c40f1f" providerId="ADAL" clId="{646DEF2F-9C37-4F08-A7EA-C7B2D732775F}" dt="2023-05-21T10:52:31.745" v="1315"/>
          <ac:picMkLst>
            <pc:docMk/>
            <pc:sldMk cId="740428184" sldId="258"/>
            <ac:picMk id="3" creationId="{A799F6E6-7E58-3B84-575B-FF4187FCC6FA}"/>
          </ac:picMkLst>
        </pc:picChg>
        <pc:picChg chg="add mod">
          <ac:chgData name="Emma Farrow - Senior Analyst" userId="c1abfc49-158e-45b9-aeb7-de68c6c40f1f" providerId="ADAL" clId="{646DEF2F-9C37-4F08-A7EA-C7B2D732775F}" dt="2023-05-21T10:52:53.004" v="1320"/>
          <ac:picMkLst>
            <pc:docMk/>
            <pc:sldMk cId="740428184" sldId="258"/>
            <ac:picMk id="4" creationId="{3E603B2B-91BD-6E6C-4C03-419B676C2DD1}"/>
          </ac:picMkLst>
        </pc:picChg>
        <pc:picChg chg="add del mod">
          <ac:chgData name="Emma Farrow - Senior Analyst" userId="c1abfc49-158e-45b9-aeb7-de68c6c40f1f" providerId="ADAL" clId="{646DEF2F-9C37-4F08-A7EA-C7B2D732775F}" dt="2023-05-20T16:41:50.580" v="547" actId="478"/>
          <ac:picMkLst>
            <pc:docMk/>
            <pc:sldMk cId="740428184" sldId="258"/>
            <ac:picMk id="5" creationId="{21BEA75F-A1A2-90B3-A61C-07A3E9B12AD2}"/>
          </ac:picMkLst>
        </pc:picChg>
        <pc:picChg chg="del">
          <ac:chgData name="Emma Farrow - Senior Analyst" userId="c1abfc49-158e-45b9-aeb7-de68c6c40f1f" providerId="ADAL" clId="{646DEF2F-9C37-4F08-A7EA-C7B2D732775F}" dt="2023-05-20T16:36:55.986" v="524" actId="478"/>
          <ac:picMkLst>
            <pc:docMk/>
            <pc:sldMk cId="740428184" sldId="258"/>
            <ac:picMk id="6" creationId="{268D4D4C-93B7-4816-8F1E-B883E700DBAB}"/>
          </ac:picMkLst>
        </pc:picChg>
        <pc:picChg chg="add del mod">
          <ac:chgData name="Emma Farrow - Senior Analyst" userId="c1abfc49-158e-45b9-aeb7-de68c6c40f1f" providerId="ADAL" clId="{646DEF2F-9C37-4F08-A7EA-C7B2D732775F}" dt="2023-05-21T10:55:36.943" v="1339" actId="478"/>
          <ac:picMkLst>
            <pc:docMk/>
            <pc:sldMk cId="740428184" sldId="258"/>
            <ac:picMk id="6" creationId="{A7F76CC0-EDEA-2575-991A-6088E2552787}"/>
          </ac:picMkLst>
        </pc:picChg>
        <pc:picChg chg="add mod">
          <ac:chgData name="Emma Farrow - Senior Analyst" userId="c1abfc49-158e-45b9-aeb7-de68c6c40f1f" providerId="ADAL" clId="{646DEF2F-9C37-4F08-A7EA-C7B2D732775F}" dt="2023-05-21T10:57:05.098" v="1348" actId="1036"/>
          <ac:picMkLst>
            <pc:docMk/>
            <pc:sldMk cId="740428184" sldId="258"/>
            <ac:picMk id="8" creationId="{1FE56F37-17A4-876F-792B-D51C8106A846}"/>
          </ac:picMkLst>
        </pc:picChg>
        <pc:picChg chg="add del mod">
          <ac:chgData name="Emma Farrow - Senior Analyst" userId="c1abfc49-158e-45b9-aeb7-de68c6c40f1f" providerId="ADAL" clId="{646DEF2F-9C37-4F08-A7EA-C7B2D732775F}" dt="2023-05-20T16:59:32.614" v="563" actId="478"/>
          <ac:picMkLst>
            <pc:docMk/>
            <pc:sldMk cId="740428184" sldId="258"/>
            <ac:picMk id="8" creationId="{58C156A0-BAF2-DD5F-C7C7-0393AB4D6F63}"/>
          </ac:picMkLst>
        </pc:picChg>
        <pc:picChg chg="del">
          <ac:chgData name="Emma Farrow - Senior Analyst" userId="c1abfc49-158e-45b9-aeb7-de68c6c40f1f" providerId="ADAL" clId="{646DEF2F-9C37-4F08-A7EA-C7B2D732775F}" dt="2023-05-21T10:50:31.887" v="1270" actId="478"/>
          <ac:picMkLst>
            <pc:docMk/>
            <pc:sldMk cId="740428184" sldId="258"/>
            <ac:picMk id="11" creationId="{1D980BB2-5133-44CE-9CA9-17088221CABD}"/>
          </ac:picMkLst>
        </pc:picChg>
        <pc:picChg chg="add del mod">
          <ac:chgData name="Emma Farrow - Senior Analyst" userId="c1abfc49-158e-45b9-aeb7-de68c6c40f1f" providerId="ADAL" clId="{646DEF2F-9C37-4F08-A7EA-C7B2D732775F}" dt="2023-05-21T11:40:06.289" v="3224" actId="478"/>
          <ac:picMkLst>
            <pc:docMk/>
            <pc:sldMk cId="740428184" sldId="258"/>
            <ac:picMk id="12" creationId="{8757185F-9E71-040A-F538-FAF8564F5179}"/>
          </ac:picMkLst>
        </pc:picChg>
      </pc:sldChg>
      <pc:sldChg chg="addSp delSp modSp mod">
        <pc:chgData name="Emma Farrow - Senior Analyst" userId="c1abfc49-158e-45b9-aeb7-de68c6c40f1f" providerId="ADAL" clId="{646DEF2F-9C37-4F08-A7EA-C7B2D732775F}" dt="2023-05-21T15:36:45.014" v="8783" actId="478"/>
        <pc:sldMkLst>
          <pc:docMk/>
          <pc:sldMk cId="153542014" sldId="259"/>
        </pc:sldMkLst>
        <pc:spChg chg="add del mod">
          <ac:chgData name="Emma Farrow - Senior Analyst" userId="c1abfc49-158e-45b9-aeb7-de68c6c40f1f" providerId="ADAL" clId="{646DEF2F-9C37-4F08-A7EA-C7B2D732775F}" dt="2023-05-21T14:24:13.703" v="5925" actId="478"/>
          <ac:spMkLst>
            <pc:docMk/>
            <pc:sldMk cId="153542014" sldId="259"/>
            <ac:spMk id="6" creationId="{574D6AEC-17DA-6CC8-3A92-A18795331E48}"/>
          </ac:spMkLst>
        </pc:spChg>
        <pc:spChg chg="add del mod">
          <ac:chgData name="Emma Farrow - Senior Analyst" userId="c1abfc49-158e-45b9-aeb7-de68c6c40f1f" providerId="ADAL" clId="{646DEF2F-9C37-4F08-A7EA-C7B2D732775F}" dt="2023-05-21T15:36:45.014" v="8783" actId="478"/>
          <ac:spMkLst>
            <pc:docMk/>
            <pc:sldMk cId="153542014" sldId="259"/>
            <ac:spMk id="10" creationId="{9D2230B8-6948-A84A-4D57-D7F28A3CCB74}"/>
          </ac:spMkLst>
        </pc:spChg>
        <pc:spChg chg="mod">
          <ac:chgData name="Emma Farrow - Senior Analyst" userId="c1abfc49-158e-45b9-aeb7-de68c6c40f1f" providerId="ADAL" clId="{646DEF2F-9C37-4F08-A7EA-C7B2D732775F}" dt="2023-05-21T14:57:41.213" v="7235" actId="20577"/>
          <ac:spMkLst>
            <pc:docMk/>
            <pc:sldMk cId="153542014" sldId="259"/>
            <ac:spMk id="15" creationId="{195B6365-450A-4AC8-AB0A-3E1725DB3BAA}"/>
          </ac:spMkLst>
        </pc:spChg>
        <pc:picChg chg="add del mod">
          <ac:chgData name="Emma Farrow - Senior Analyst" userId="c1abfc49-158e-45b9-aeb7-de68c6c40f1f" providerId="ADAL" clId="{646DEF2F-9C37-4F08-A7EA-C7B2D732775F}" dt="2023-05-21T10:57:15.850" v="1349" actId="478"/>
          <ac:picMkLst>
            <pc:docMk/>
            <pc:sldMk cId="153542014" sldId="259"/>
            <ac:picMk id="2" creationId="{E27C2DB1-4972-F690-998E-C0F4D29DB5EE}"/>
          </ac:picMkLst>
        </pc:picChg>
        <pc:picChg chg="del">
          <ac:chgData name="Emma Farrow - Senior Analyst" userId="c1abfc49-158e-45b9-aeb7-de68c6c40f1f" providerId="ADAL" clId="{646DEF2F-9C37-4F08-A7EA-C7B2D732775F}" dt="2023-05-20T16:37:01.047" v="525" actId="478"/>
          <ac:picMkLst>
            <pc:docMk/>
            <pc:sldMk cId="153542014" sldId="259"/>
            <ac:picMk id="3" creationId="{39AA4E78-C122-43F1-8A3E-C19A6C024A86}"/>
          </ac:picMkLst>
        </pc:picChg>
        <pc:picChg chg="add del mod">
          <ac:chgData name="Emma Farrow - Senior Analyst" userId="c1abfc49-158e-45b9-aeb7-de68c6c40f1f" providerId="ADAL" clId="{646DEF2F-9C37-4F08-A7EA-C7B2D732775F}" dt="2023-05-21T10:52:31.428" v="1314"/>
          <ac:picMkLst>
            <pc:docMk/>
            <pc:sldMk cId="153542014" sldId="259"/>
            <ac:picMk id="3" creationId="{4E3A5212-9A3C-4516-691A-B43721304A95}"/>
          </ac:picMkLst>
        </pc:picChg>
        <pc:picChg chg="add mod">
          <ac:chgData name="Emma Farrow - Senior Analyst" userId="c1abfc49-158e-45b9-aeb7-de68c6c40f1f" providerId="ADAL" clId="{646DEF2F-9C37-4F08-A7EA-C7B2D732775F}" dt="2023-05-21T10:52:53.976" v="1321"/>
          <ac:picMkLst>
            <pc:docMk/>
            <pc:sldMk cId="153542014" sldId="259"/>
            <ac:picMk id="4" creationId="{C3326A73-F6B1-5F27-E40B-B07950337368}"/>
          </ac:picMkLst>
        </pc:picChg>
        <pc:picChg chg="add mod">
          <ac:chgData name="Emma Farrow - Senior Analyst" userId="c1abfc49-158e-45b9-aeb7-de68c6c40f1f" providerId="ADAL" clId="{646DEF2F-9C37-4F08-A7EA-C7B2D732775F}" dt="2023-05-21T13:34:06.674" v="3892"/>
          <ac:picMkLst>
            <pc:docMk/>
            <pc:sldMk cId="153542014" sldId="259"/>
            <ac:picMk id="5" creationId="{00A4BD35-64C9-A654-8D75-C34BBCADC88F}"/>
          </ac:picMkLst>
        </pc:picChg>
        <pc:picChg chg="add del mod">
          <ac:chgData name="Emma Farrow - Senior Analyst" userId="c1abfc49-158e-45b9-aeb7-de68c6c40f1f" providerId="ADAL" clId="{646DEF2F-9C37-4F08-A7EA-C7B2D732775F}" dt="2023-05-20T17:01:24.815" v="571" actId="478"/>
          <ac:picMkLst>
            <pc:docMk/>
            <pc:sldMk cId="153542014" sldId="259"/>
            <ac:picMk id="5" creationId="{CE0BB8B2-330D-714B-F5B7-914D135A7DF9}"/>
          </ac:picMkLst>
        </pc:picChg>
        <pc:picChg chg="del">
          <ac:chgData name="Emma Farrow - Senior Analyst" userId="c1abfc49-158e-45b9-aeb7-de68c6c40f1f" providerId="ADAL" clId="{646DEF2F-9C37-4F08-A7EA-C7B2D732775F}" dt="2023-05-20T16:37:01.047" v="525" actId="478"/>
          <ac:picMkLst>
            <pc:docMk/>
            <pc:sldMk cId="153542014" sldId="259"/>
            <ac:picMk id="7" creationId="{4445108A-32AF-49FC-A843-A4D3E7D9BCAD}"/>
          </ac:picMkLst>
        </pc:picChg>
        <pc:picChg chg="add del mod">
          <ac:chgData name="Emma Farrow - Senior Analyst" userId="c1abfc49-158e-45b9-aeb7-de68c6c40f1f" providerId="ADAL" clId="{646DEF2F-9C37-4F08-A7EA-C7B2D732775F}" dt="2023-05-21T14:03:21.601" v="4801" actId="478"/>
          <ac:picMkLst>
            <pc:docMk/>
            <pc:sldMk cId="153542014" sldId="259"/>
            <ac:picMk id="8" creationId="{1223C503-F2FA-BE75-586A-8F8E30C3B572}"/>
          </ac:picMkLst>
        </pc:picChg>
        <pc:picChg chg="add del mod">
          <ac:chgData name="Emma Farrow - Senior Analyst" userId="c1abfc49-158e-45b9-aeb7-de68c6c40f1f" providerId="ADAL" clId="{646DEF2F-9C37-4F08-A7EA-C7B2D732775F}" dt="2023-05-21T14:04:46.551" v="4816" actId="478"/>
          <ac:picMkLst>
            <pc:docMk/>
            <pc:sldMk cId="153542014" sldId="259"/>
            <ac:picMk id="9" creationId="{F71BA797-0702-4755-0B39-B9E24705489D}"/>
          </ac:picMkLst>
        </pc:picChg>
        <pc:picChg chg="del">
          <ac:chgData name="Emma Farrow - Senior Analyst" userId="c1abfc49-158e-45b9-aeb7-de68c6c40f1f" providerId="ADAL" clId="{646DEF2F-9C37-4F08-A7EA-C7B2D732775F}" dt="2023-05-21T10:50:34.487" v="1271" actId="478"/>
          <ac:picMkLst>
            <pc:docMk/>
            <pc:sldMk cId="153542014" sldId="259"/>
            <ac:picMk id="11" creationId="{77DE8A28-8805-47BC-B93B-725FA02A6C09}"/>
          </ac:picMkLst>
        </pc:picChg>
      </pc:sldChg>
      <pc:sldChg chg="addSp delSp modSp mod">
        <pc:chgData name="Emma Farrow - Senior Analyst" userId="c1abfc49-158e-45b9-aeb7-de68c6c40f1f" providerId="ADAL" clId="{646DEF2F-9C37-4F08-A7EA-C7B2D732775F}" dt="2023-05-21T15:36:48.107" v="8784" actId="478"/>
        <pc:sldMkLst>
          <pc:docMk/>
          <pc:sldMk cId="2042884319" sldId="260"/>
        </pc:sldMkLst>
        <pc:spChg chg="add del mod">
          <ac:chgData name="Emma Farrow - Senior Analyst" userId="c1abfc49-158e-45b9-aeb7-de68c6c40f1f" providerId="ADAL" clId="{646DEF2F-9C37-4F08-A7EA-C7B2D732775F}" dt="2023-05-21T14:27:17.903" v="5998" actId="478"/>
          <ac:spMkLst>
            <pc:docMk/>
            <pc:sldMk cId="2042884319" sldId="260"/>
            <ac:spMk id="7" creationId="{F0856109-B7DB-4283-65F7-14EAC90777CF}"/>
          </ac:spMkLst>
        </pc:spChg>
        <pc:spChg chg="add del mod">
          <ac:chgData name="Emma Farrow - Senior Analyst" userId="c1abfc49-158e-45b9-aeb7-de68c6c40f1f" providerId="ADAL" clId="{646DEF2F-9C37-4F08-A7EA-C7B2D732775F}" dt="2023-05-21T15:36:48.107" v="8784" actId="478"/>
          <ac:spMkLst>
            <pc:docMk/>
            <pc:sldMk cId="2042884319" sldId="260"/>
            <ac:spMk id="8" creationId="{68B012BF-F811-0D99-FF24-94DAD39662D6}"/>
          </ac:spMkLst>
        </pc:spChg>
        <pc:spChg chg="mod">
          <ac:chgData name="Emma Farrow - Senior Analyst" userId="c1abfc49-158e-45b9-aeb7-de68c6c40f1f" providerId="ADAL" clId="{646DEF2F-9C37-4F08-A7EA-C7B2D732775F}" dt="2023-05-21T14:33:57.988" v="6056" actId="20577"/>
          <ac:spMkLst>
            <pc:docMk/>
            <pc:sldMk cId="2042884319" sldId="260"/>
            <ac:spMk id="15" creationId="{6C82EAD6-4F51-42DF-8D2F-0575967A8C48}"/>
          </ac:spMkLst>
        </pc:spChg>
        <pc:picChg chg="add del mod">
          <ac:chgData name="Emma Farrow - Senior Analyst" userId="c1abfc49-158e-45b9-aeb7-de68c6c40f1f" providerId="ADAL" clId="{646DEF2F-9C37-4F08-A7EA-C7B2D732775F}" dt="2023-05-21T10:57:18.233" v="1350" actId="478"/>
          <ac:picMkLst>
            <pc:docMk/>
            <pc:sldMk cId="2042884319" sldId="260"/>
            <ac:picMk id="2" creationId="{409F5320-B964-931E-EEDD-FD8A0C5A8829}"/>
          </ac:picMkLst>
        </pc:picChg>
        <pc:picChg chg="add del mod">
          <ac:chgData name="Emma Farrow - Senior Analyst" userId="c1abfc49-158e-45b9-aeb7-de68c6c40f1f" providerId="ADAL" clId="{646DEF2F-9C37-4F08-A7EA-C7B2D732775F}" dt="2023-05-21T10:52:31.112" v="1313"/>
          <ac:picMkLst>
            <pc:docMk/>
            <pc:sldMk cId="2042884319" sldId="260"/>
            <ac:picMk id="3" creationId="{504FCA93-15FD-EC31-E91E-0DD71FCA8793}"/>
          </ac:picMkLst>
        </pc:picChg>
        <pc:picChg chg="del">
          <ac:chgData name="Emma Farrow - Senior Analyst" userId="c1abfc49-158e-45b9-aeb7-de68c6c40f1f" providerId="ADAL" clId="{646DEF2F-9C37-4F08-A7EA-C7B2D732775F}" dt="2023-05-20T16:37:03.853" v="526" actId="478"/>
          <ac:picMkLst>
            <pc:docMk/>
            <pc:sldMk cId="2042884319" sldId="260"/>
            <ac:picMk id="3" creationId="{FCC6856E-EC3D-4EF2-8A71-92DA5A60AD08}"/>
          </ac:picMkLst>
        </pc:picChg>
        <pc:picChg chg="add mod">
          <ac:chgData name="Emma Farrow - Senior Analyst" userId="c1abfc49-158e-45b9-aeb7-de68c6c40f1f" providerId="ADAL" clId="{646DEF2F-9C37-4F08-A7EA-C7B2D732775F}" dt="2023-05-21T10:52:54.655" v="1322"/>
          <ac:picMkLst>
            <pc:docMk/>
            <pc:sldMk cId="2042884319" sldId="260"/>
            <ac:picMk id="4" creationId="{F78F41B9-E277-8E35-0801-AE565E4AE67D}"/>
          </ac:picMkLst>
        </pc:picChg>
        <pc:picChg chg="add del mod modCrop">
          <ac:chgData name="Emma Farrow - Senior Analyst" userId="c1abfc49-158e-45b9-aeb7-de68c6c40f1f" providerId="ADAL" clId="{646DEF2F-9C37-4F08-A7EA-C7B2D732775F}" dt="2023-05-21T14:04:48.825" v="4817" actId="478"/>
          <ac:picMkLst>
            <pc:docMk/>
            <pc:sldMk cId="2042884319" sldId="260"/>
            <ac:picMk id="5" creationId="{8358BC00-D350-78E6-B4D5-AB24C4051D79}"/>
          </ac:picMkLst>
        </pc:picChg>
        <pc:picChg chg="add mod">
          <ac:chgData name="Emma Farrow - Senior Analyst" userId="c1abfc49-158e-45b9-aeb7-de68c6c40f1f" providerId="ADAL" clId="{646DEF2F-9C37-4F08-A7EA-C7B2D732775F}" dt="2023-05-21T14:04:49.280" v="4818"/>
          <ac:picMkLst>
            <pc:docMk/>
            <pc:sldMk cId="2042884319" sldId="260"/>
            <ac:picMk id="6" creationId="{80952B73-5C12-1A88-462C-CC4A285C1B33}"/>
          </ac:picMkLst>
        </pc:picChg>
        <pc:picChg chg="del">
          <ac:chgData name="Emma Farrow - Senior Analyst" userId="c1abfc49-158e-45b9-aeb7-de68c6c40f1f" providerId="ADAL" clId="{646DEF2F-9C37-4F08-A7EA-C7B2D732775F}" dt="2023-05-20T16:37:03.853" v="526" actId="478"/>
          <ac:picMkLst>
            <pc:docMk/>
            <pc:sldMk cId="2042884319" sldId="260"/>
            <ac:picMk id="7" creationId="{B1AF4AD9-6811-4617-8752-9231D16F3596}"/>
          </ac:picMkLst>
        </pc:picChg>
        <pc:picChg chg="add del mod">
          <ac:chgData name="Emma Farrow - Senior Analyst" userId="c1abfc49-158e-45b9-aeb7-de68c6c40f1f" providerId="ADAL" clId="{646DEF2F-9C37-4F08-A7EA-C7B2D732775F}" dt="2023-05-21T14:30:12.432" v="6023" actId="478"/>
          <ac:picMkLst>
            <pc:docMk/>
            <pc:sldMk cId="2042884319" sldId="260"/>
            <ac:picMk id="10" creationId="{6784EB0F-6F79-2B59-EBCE-8C61B4D015BD}"/>
          </ac:picMkLst>
        </pc:picChg>
        <pc:picChg chg="del">
          <ac:chgData name="Emma Farrow - Senior Analyst" userId="c1abfc49-158e-45b9-aeb7-de68c6c40f1f" providerId="ADAL" clId="{646DEF2F-9C37-4F08-A7EA-C7B2D732775F}" dt="2023-05-21T10:50:36.826" v="1272" actId="478"/>
          <ac:picMkLst>
            <pc:docMk/>
            <pc:sldMk cId="2042884319" sldId="260"/>
            <ac:picMk id="11" creationId="{B1745AFA-6A9F-4B00-8CBC-BAB97AB1A71D}"/>
          </ac:picMkLst>
        </pc:picChg>
      </pc:sldChg>
      <pc:sldChg chg="addSp delSp modSp mod">
        <pc:chgData name="Emma Farrow - Senior Analyst" userId="c1abfc49-158e-45b9-aeb7-de68c6c40f1f" providerId="ADAL" clId="{646DEF2F-9C37-4F08-A7EA-C7B2D732775F}" dt="2023-05-21T15:36:49.960" v="8785" actId="478"/>
        <pc:sldMkLst>
          <pc:docMk/>
          <pc:sldMk cId="1387999024" sldId="261"/>
        </pc:sldMkLst>
        <pc:spChg chg="add del mod">
          <ac:chgData name="Emma Farrow - Senior Analyst" userId="c1abfc49-158e-45b9-aeb7-de68c6c40f1f" providerId="ADAL" clId="{646DEF2F-9C37-4F08-A7EA-C7B2D732775F}" dt="2023-05-21T15:36:49.960" v="8785" actId="478"/>
          <ac:spMkLst>
            <pc:docMk/>
            <pc:sldMk cId="1387999024" sldId="261"/>
            <ac:spMk id="5" creationId="{245B38A9-02C1-295F-6EE8-B1EDE3984A8F}"/>
          </ac:spMkLst>
        </pc:spChg>
        <pc:spChg chg="mod">
          <ac:chgData name="Emma Farrow - Senior Analyst" userId="c1abfc49-158e-45b9-aeb7-de68c6c40f1f" providerId="ADAL" clId="{646DEF2F-9C37-4F08-A7EA-C7B2D732775F}" dt="2023-05-21T15:00:40.646" v="7256" actId="20577"/>
          <ac:spMkLst>
            <pc:docMk/>
            <pc:sldMk cId="1387999024" sldId="261"/>
            <ac:spMk id="15" creationId="{958FA2EE-5BCD-4A2E-9416-7472D9B804D4}"/>
          </ac:spMkLst>
        </pc:spChg>
        <pc:picChg chg="add del mod">
          <ac:chgData name="Emma Farrow - Senior Analyst" userId="c1abfc49-158e-45b9-aeb7-de68c6c40f1f" providerId="ADAL" clId="{646DEF2F-9C37-4F08-A7EA-C7B2D732775F}" dt="2023-05-21T10:52:30.811" v="1312"/>
          <ac:picMkLst>
            <pc:docMk/>
            <pc:sldMk cId="1387999024" sldId="261"/>
            <ac:picMk id="2" creationId="{3201BF84-AC66-FECB-D1A2-EA3E0BDA444A}"/>
          </ac:picMkLst>
        </pc:picChg>
        <pc:picChg chg="del">
          <ac:chgData name="Emma Farrow - Senior Analyst" userId="c1abfc49-158e-45b9-aeb7-de68c6c40f1f" providerId="ADAL" clId="{646DEF2F-9C37-4F08-A7EA-C7B2D732775F}" dt="2023-05-20T16:37:07.052" v="527" actId="478"/>
          <ac:picMkLst>
            <pc:docMk/>
            <pc:sldMk cId="1387999024" sldId="261"/>
            <ac:picMk id="3" creationId="{1DB62182-2B0B-49DA-BB58-C737E6A31CD4}"/>
          </ac:picMkLst>
        </pc:picChg>
        <pc:picChg chg="add mod">
          <ac:chgData name="Emma Farrow - Senior Analyst" userId="c1abfc49-158e-45b9-aeb7-de68c6c40f1f" providerId="ADAL" clId="{646DEF2F-9C37-4F08-A7EA-C7B2D732775F}" dt="2023-05-21T14:41:09.030" v="6436" actId="1076"/>
          <ac:picMkLst>
            <pc:docMk/>
            <pc:sldMk cId="1387999024" sldId="261"/>
            <ac:picMk id="3" creationId="{C99A0A1C-8C39-0D19-EC42-19F0B91F4942}"/>
          </ac:picMkLst>
        </pc:picChg>
        <pc:picChg chg="add mod">
          <ac:chgData name="Emma Farrow - Senior Analyst" userId="c1abfc49-158e-45b9-aeb7-de68c6c40f1f" providerId="ADAL" clId="{646DEF2F-9C37-4F08-A7EA-C7B2D732775F}" dt="2023-05-21T14:30:14.632" v="6024"/>
          <ac:picMkLst>
            <pc:docMk/>
            <pc:sldMk cId="1387999024" sldId="261"/>
            <ac:picMk id="4" creationId="{C774A03E-FE9D-3464-B120-8D273B4771EA}"/>
          </ac:picMkLst>
        </pc:picChg>
        <pc:picChg chg="del">
          <ac:chgData name="Emma Farrow - Senior Analyst" userId="c1abfc49-158e-45b9-aeb7-de68c6c40f1f" providerId="ADAL" clId="{646DEF2F-9C37-4F08-A7EA-C7B2D732775F}" dt="2023-05-20T16:37:07.052" v="527" actId="478"/>
          <ac:picMkLst>
            <pc:docMk/>
            <pc:sldMk cId="1387999024" sldId="261"/>
            <ac:picMk id="7" creationId="{50B5DC2C-F52A-4934-A028-90A807F9DA7E}"/>
          </ac:picMkLst>
        </pc:picChg>
        <pc:picChg chg="add del mod">
          <ac:chgData name="Emma Farrow - Senior Analyst" userId="c1abfc49-158e-45b9-aeb7-de68c6c40f1f" providerId="ADAL" clId="{646DEF2F-9C37-4F08-A7EA-C7B2D732775F}" dt="2023-05-21T14:44:17.645" v="6498" actId="478"/>
          <ac:picMkLst>
            <pc:docMk/>
            <pc:sldMk cId="1387999024" sldId="261"/>
            <ac:picMk id="7" creationId="{FB4D2178-6AD8-ECFD-C35B-496912A8D526}"/>
          </ac:picMkLst>
        </pc:picChg>
        <pc:picChg chg="del">
          <ac:chgData name="Emma Farrow - Senior Analyst" userId="c1abfc49-158e-45b9-aeb7-de68c6c40f1f" providerId="ADAL" clId="{646DEF2F-9C37-4F08-A7EA-C7B2D732775F}" dt="2023-05-21T10:50:38.816" v="1273" actId="478"/>
          <ac:picMkLst>
            <pc:docMk/>
            <pc:sldMk cId="1387999024" sldId="261"/>
            <ac:picMk id="11" creationId="{EB5F0C7A-7DE2-4886-AD49-4AB9FDCB1BF2}"/>
          </ac:picMkLst>
        </pc:picChg>
      </pc:sldChg>
      <pc:sldChg chg="addSp delSp modSp mod">
        <pc:chgData name="Emma Farrow - Senior Analyst" userId="c1abfc49-158e-45b9-aeb7-de68c6c40f1f" providerId="ADAL" clId="{646DEF2F-9C37-4F08-A7EA-C7B2D732775F}" dt="2023-05-21T15:36:52.722" v="8786" actId="478"/>
        <pc:sldMkLst>
          <pc:docMk/>
          <pc:sldMk cId="1344201544" sldId="262"/>
        </pc:sldMkLst>
        <pc:spChg chg="add del mod">
          <ac:chgData name="Emma Farrow - Senior Analyst" userId="c1abfc49-158e-45b9-aeb7-de68c6c40f1f" providerId="ADAL" clId="{646DEF2F-9C37-4F08-A7EA-C7B2D732775F}" dt="2023-05-21T15:36:52.722" v="8786" actId="478"/>
          <ac:spMkLst>
            <pc:docMk/>
            <pc:sldMk cId="1344201544" sldId="262"/>
            <ac:spMk id="5" creationId="{D8A1C0A4-F61E-AD78-5D1C-37408D9CD929}"/>
          </ac:spMkLst>
        </pc:spChg>
        <pc:spChg chg="mod">
          <ac:chgData name="Emma Farrow - Senior Analyst" userId="c1abfc49-158e-45b9-aeb7-de68c6c40f1f" providerId="ADAL" clId="{646DEF2F-9C37-4F08-A7EA-C7B2D732775F}" dt="2023-05-21T14:47:05.759" v="6665" actId="20577"/>
          <ac:spMkLst>
            <pc:docMk/>
            <pc:sldMk cId="1344201544" sldId="262"/>
            <ac:spMk id="15" creationId="{B45C8F57-AA8B-41C0-A999-5842DE38B50E}"/>
          </ac:spMkLst>
        </pc:spChg>
        <pc:picChg chg="add del mod">
          <ac:chgData name="Emma Farrow - Senior Analyst" userId="c1abfc49-158e-45b9-aeb7-de68c6c40f1f" providerId="ADAL" clId="{646DEF2F-9C37-4F08-A7EA-C7B2D732775F}" dt="2023-05-21T10:52:30.610" v="1311"/>
          <ac:picMkLst>
            <pc:docMk/>
            <pc:sldMk cId="1344201544" sldId="262"/>
            <ac:picMk id="2" creationId="{770C3A4C-B6E8-9B33-CCF0-78F4EE2F28DE}"/>
          </ac:picMkLst>
        </pc:picChg>
        <pc:picChg chg="del">
          <ac:chgData name="Emma Farrow - Senior Analyst" userId="c1abfc49-158e-45b9-aeb7-de68c6c40f1f" providerId="ADAL" clId="{646DEF2F-9C37-4F08-A7EA-C7B2D732775F}" dt="2023-05-20T16:37:10.146" v="528" actId="478"/>
          <ac:picMkLst>
            <pc:docMk/>
            <pc:sldMk cId="1344201544" sldId="262"/>
            <ac:picMk id="3" creationId="{53FEE50E-F6F8-47B5-A040-1E4139AFD78B}"/>
          </ac:picMkLst>
        </pc:picChg>
        <pc:picChg chg="add mod">
          <ac:chgData name="Emma Farrow - Senior Analyst" userId="c1abfc49-158e-45b9-aeb7-de68c6c40f1f" providerId="ADAL" clId="{646DEF2F-9C37-4F08-A7EA-C7B2D732775F}" dt="2023-05-21T10:52:56.456" v="1324"/>
          <ac:picMkLst>
            <pc:docMk/>
            <pc:sldMk cId="1344201544" sldId="262"/>
            <ac:picMk id="3" creationId="{DDA4342C-90F8-A4AD-7A76-EC6B4154DFED}"/>
          </ac:picMkLst>
        </pc:picChg>
        <pc:picChg chg="add mod">
          <ac:chgData name="Emma Farrow - Senior Analyst" userId="c1abfc49-158e-45b9-aeb7-de68c6c40f1f" providerId="ADAL" clId="{646DEF2F-9C37-4F08-A7EA-C7B2D732775F}" dt="2023-05-21T14:44:21.253" v="6499"/>
          <ac:picMkLst>
            <pc:docMk/>
            <pc:sldMk cId="1344201544" sldId="262"/>
            <ac:picMk id="4" creationId="{3FC1D85B-1F66-F2C1-F722-25C9319BD632}"/>
          </ac:picMkLst>
        </pc:picChg>
        <pc:picChg chg="del">
          <ac:chgData name="Emma Farrow - Senior Analyst" userId="c1abfc49-158e-45b9-aeb7-de68c6c40f1f" providerId="ADAL" clId="{646DEF2F-9C37-4F08-A7EA-C7B2D732775F}" dt="2023-05-20T16:37:10.146" v="528" actId="478"/>
          <ac:picMkLst>
            <pc:docMk/>
            <pc:sldMk cId="1344201544" sldId="262"/>
            <ac:picMk id="7" creationId="{819A4816-7B81-4307-8B92-3130AB799C11}"/>
          </ac:picMkLst>
        </pc:picChg>
        <pc:picChg chg="add del mod">
          <ac:chgData name="Emma Farrow - Senior Analyst" userId="c1abfc49-158e-45b9-aeb7-de68c6c40f1f" providerId="ADAL" clId="{646DEF2F-9C37-4F08-A7EA-C7B2D732775F}" dt="2023-05-21T14:48:08.086" v="6672" actId="478"/>
          <ac:picMkLst>
            <pc:docMk/>
            <pc:sldMk cId="1344201544" sldId="262"/>
            <ac:picMk id="7" creationId="{DB509B69-61A3-F3BD-C638-BEABB8EE2BE6}"/>
          </ac:picMkLst>
        </pc:picChg>
        <pc:picChg chg="del">
          <ac:chgData name="Emma Farrow - Senior Analyst" userId="c1abfc49-158e-45b9-aeb7-de68c6c40f1f" providerId="ADAL" clId="{646DEF2F-9C37-4F08-A7EA-C7B2D732775F}" dt="2023-05-21T10:50:40.883" v="1274" actId="478"/>
          <ac:picMkLst>
            <pc:docMk/>
            <pc:sldMk cId="1344201544" sldId="262"/>
            <ac:picMk id="11" creationId="{4E177341-5BDE-4420-AA36-437E58815AA3}"/>
          </ac:picMkLst>
        </pc:picChg>
      </pc:sldChg>
      <pc:sldChg chg="addSp delSp modSp mod">
        <pc:chgData name="Emma Farrow - Senior Analyst" userId="c1abfc49-158e-45b9-aeb7-de68c6c40f1f" providerId="ADAL" clId="{646DEF2F-9C37-4F08-A7EA-C7B2D732775F}" dt="2023-05-21T15:36:23.506" v="8777" actId="478"/>
        <pc:sldMkLst>
          <pc:docMk/>
          <pc:sldMk cId="1627740668" sldId="263"/>
        </pc:sldMkLst>
        <pc:spChg chg="add del mod">
          <ac:chgData name="Emma Farrow - Senior Analyst" userId="c1abfc49-158e-45b9-aeb7-de68c6c40f1f" providerId="ADAL" clId="{646DEF2F-9C37-4F08-A7EA-C7B2D732775F}" dt="2023-05-21T15:36:23.506" v="8777" actId="478"/>
          <ac:spMkLst>
            <pc:docMk/>
            <pc:sldMk cId="1627740668" sldId="263"/>
            <ac:spMk id="5" creationId="{B9C23183-B1FF-6C8C-54E3-8924CE7F3A7E}"/>
          </ac:spMkLst>
        </pc:spChg>
        <pc:spChg chg="mod">
          <ac:chgData name="Emma Farrow - Senior Analyst" userId="c1abfc49-158e-45b9-aeb7-de68c6c40f1f" providerId="ADAL" clId="{646DEF2F-9C37-4F08-A7EA-C7B2D732775F}" dt="2023-05-21T15:12:18.645" v="7532" actId="20577"/>
          <ac:spMkLst>
            <pc:docMk/>
            <pc:sldMk cId="1627740668" sldId="263"/>
            <ac:spMk id="15" creationId="{BA25FC16-4909-44F5-A2E9-A8712BA4ADA0}"/>
          </ac:spMkLst>
        </pc:spChg>
        <pc:picChg chg="add del mod">
          <ac:chgData name="Emma Farrow - Senior Analyst" userId="c1abfc49-158e-45b9-aeb7-de68c6c40f1f" providerId="ADAL" clId="{646DEF2F-9C37-4F08-A7EA-C7B2D732775F}" dt="2023-05-21T10:52:30.410" v="1310"/>
          <ac:picMkLst>
            <pc:docMk/>
            <pc:sldMk cId="1627740668" sldId="263"/>
            <ac:picMk id="2" creationId="{088B8260-E7B1-62E6-2CF4-4BB25CAEC378}"/>
          </ac:picMkLst>
        </pc:picChg>
        <pc:picChg chg="del">
          <ac:chgData name="Emma Farrow - Senior Analyst" userId="c1abfc49-158e-45b9-aeb7-de68c6c40f1f" providerId="ADAL" clId="{646DEF2F-9C37-4F08-A7EA-C7B2D732775F}" dt="2023-05-20T16:37:14.457" v="529" actId="478"/>
          <ac:picMkLst>
            <pc:docMk/>
            <pc:sldMk cId="1627740668" sldId="263"/>
            <ac:picMk id="3" creationId="{04B5DF39-E47B-4F04-9E4E-9EA55A83DC17}"/>
          </ac:picMkLst>
        </pc:picChg>
        <pc:picChg chg="add mod">
          <ac:chgData name="Emma Farrow - Senior Analyst" userId="c1abfc49-158e-45b9-aeb7-de68c6c40f1f" providerId="ADAL" clId="{646DEF2F-9C37-4F08-A7EA-C7B2D732775F}" dt="2023-05-21T10:52:57.466" v="1325"/>
          <ac:picMkLst>
            <pc:docMk/>
            <pc:sldMk cId="1627740668" sldId="263"/>
            <ac:picMk id="3" creationId="{250B9B97-5C85-40DD-B42F-CB9B0C4EE36F}"/>
          </ac:picMkLst>
        </pc:picChg>
        <pc:picChg chg="add mod">
          <ac:chgData name="Emma Farrow - Senior Analyst" userId="c1abfc49-158e-45b9-aeb7-de68c6c40f1f" providerId="ADAL" clId="{646DEF2F-9C37-4F08-A7EA-C7B2D732775F}" dt="2023-05-21T14:48:10.244" v="6673"/>
          <ac:picMkLst>
            <pc:docMk/>
            <pc:sldMk cId="1627740668" sldId="263"/>
            <ac:picMk id="4" creationId="{5526C4C0-DA68-21E3-F7A4-2CD8796B6D76}"/>
          </ac:picMkLst>
        </pc:picChg>
        <pc:picChg chg="del">
          <ac:chgData name="Emma Farrow - Senior Analyst" userId="c1abfc49-158e-45b9-aeb7-de68c6c40f1f" providerId="ADAL" clId="{646DEF2F-9C37-4F08-A7EA-C7B2D732775F}" dt="2023-05-20T16:37:14.457" v="529" actId="478"/>
          <ac:picMkLst>
            <pc:docMk/>
            <pc:sldMk cId="1627740668" sldId="263"/>
            <ac:picMk id="7" creationId="{53875C7B-D848-4B32-9B9B-16A24B5DF22A}"/>
          </ac:picMkLst>
        </pc:picChg>
        <pc:picChg chg="add del mod">
          <ac:chgData name="Emma Farrow - Senior Analyst" userId="c1abfc49-158e-45b9-aeb7-de68c6c40f1f" providerId="ADAL" clId="{646DEF2F-9C37-4F08-A7EA-C7B2D732775F}" dt="2023-05-21T15:02:31.297" v="7262" actId="478"/>
          <ac:picMkLst>
            <pc:docMk/>
            <pc:sldMk cId="1627740668" sldId="263"/>
            <ac:picMk id="7" creationId="{FB7AB081-D119-6137-7993-B41BF62D92DF}"/>
          </ac:picMkLst>
        </pc:picChg>
        <pc:picChg chg="del">
          <ac:chgData name="Emma Farrow - Senior Analyst" userId="c1abfc49-158e-45b9-aeb7-de68c6c40f1f" providerId="ADAL" clId="{646DEF2F-9C37-4F08-A7EA-C7B2D732775F}" dt="2023-05-21T10:50:43.687" v="1275" actId="478"/>
          <ac:picMkLst>
            <pc:docMk/>
            <pc:sldMk cId="1627740668" sldId="263"/>
            <ac:picMk id="11" creationId="{E06D7B41-68D1-4F43-8DF8-6DAAF7AA864A}"/>
          </ac:picMkLst>
        </pc:picChg>
      </pc:sldChg>
      <pc:sldChg chg="addSp delSp modSp mod">
        <pc:chgData name="Emma Farrow - Senior Analyst" userId="c1abfc49-158e-45b9-aeb7-de68c6c40f1f" providerId="ADAL" clId="{646DEF2F-9C37-4F08-A7EA-C7B2D732775F}" dt="2023-05-21T15:36:18.463" v="8776" actId="478"/>
        <pc:sldMkLst>
          <pc:docMk/>
          <pc:sldMk cId="3200318896" sldId="264"/>
        </pc:sldMkLst>
        <pc:spChg chg="add del mod">
          <ac:chgData name="Emma Farrow - Senior Analyst" userId="c1abfc49-158e-45b9-aeb7-de68c6c40f1f" providerId="ADAL" clId="{646DEF2F-9C37-4F08-A7EA-C7B2D732775F}" dt="2023-05-21T15:36:18.463" v="8776" actId="478"/>
          <ac:spMkLst>
            <pc:docMk/>
            <pc:sldMk cId="3200318896" sldId="264"/>
            <ac:spMk id="5" creationId="{3E50A0AE-88B8-9834-FC9F-809FFD547D06}"/>
          </ac:spMkLst>
        </pc:spChg>
        <pc:spChg chg="mod">
          <ac:chgData name="Emma Farrow - Senior Analyst" userId="c1abfc49-158e-45b9-aeb7-de68c6c40f1f" providerId="ADAL" clId="{646DEF2F-9C37-4F08-A7EA-C7B2D732775F}" dt="2023-05-21T15:07:09.213" v="7337" actId="20577"/>
          <ac:spMkLst>
            <pc:docMk/>
            <pc:sldMk cId="3200318896" sldId="264"/>
            <ac:spMk id="15" creationId="{15C06682-8AA3-4F63-A4AF-8E8302BD1BEF}"/>
          </ac:spMkLst>
        </pc:spChg>
        <pc:picChg chg="add del mod">
          <ac:chgData name="Emma Farrow - Senior Analyst" userId="c1abfc49-158e-45b9-aeb7-de68c6c40f1f" providerId="ADAL" clId="{646DEF2F-9C37-4F08-A7EA-C7B2D732775F}" dt="2023-05-21T10:52:30.109" v="1309"/>
          <ac:picMkLst>
            <pc:docMk/>
            <pc:sldMk cId="3200318896" sldId="264"/>
            <ac:picMk id="2" creationId="{59086668-0F71-E973-65FC-77B2BC11F5CA}"/>
          </ac:picMkLst>
        </pc:picChg>
        <pc:picChg chg="add mod">
          <ac:chgData name="Emma Farrow - Senior Analyst" userId="c1abfc49-158e-45b9-aeb7-de68c6c40f1f" providerId="ADAL" clId="{646DEF2F-9C37-4F08-A7EA-C7B2D732775F}" dt="2023-05-21T10:52:58.500" v="1326"/>
          <ac:picMkLst>
            <pc:docMk/>
            <pc:sldMk cId="3200318896" sldId="264"/>
            <ac:picMk id="3" creationId="{0015BBD5-BC64-B6DF-E752-FC2728E879CD}"/>
          </ac:picMkLst>
        </pc:picChg>
        <pc:picChg chg="del">
          <ac:chgData name="Emma Farrow - Senior Analyst" userId="c1abfc49-158e-45b9-aeb7-de68c6c40f1f" providerId="ADAL" clId="{646DEF2F-9C37-4F08-A7EA-C7B2D732775F}" dt="2023-05-20T16:37:17.620" v="530" actId="478"/>
          <ac:picMkLst>
            <pc:docMk/>
            <pc:sldMk cId="3200318896" sldId="264"/>
            <ac:picMk id="3" creationId="{75A2CAFE-C8CE-48BD-8098-93DC8B5CF870}"/>
          </ac:picMkLst>
        </pc:picChg>
        <pc:picChg chg="add mod">
          <ac:chgData name="Emma Farrow - Senior Analyst" userId="c1abfc49-158e-45b9-aeb7-de68c6c40f1f" providerId="ADAL" clId="{646DEF2F-9C37-4F08-A7EA-C7B2D732775F}" dt="2023-05-21T15:02:33.264" v="7263"/>
          <ac:picMkLst>
            <pc:docMk/>
            <pc:sldMk cId="3200318896" sldId="264"/>
            <ac:picMk id="4" creationId="{FEDB46BE-0895-33F0-04F7-2415D9FED533}"/>
          </ac:picMkLst>
        </pc:picChg>
        <pc:picChg chg="del">
          <ac:chgData name="Emma Farrow - Senior Analyst" userId="c1abfc49-158e-45b9-aeb7-de68c6c40f1f" providerId="ADAL" clId="{646DEF2F-9C37-4F08-A7EA-C7B2D732775F}" dt="2023-05-20T16:37:17.620" v="530" actId="478"/>
          <ac:picMkLst>
            <pc:docMk/>
            <pc:sldMk cId="3200318896" sldId="264"/>
            <ac:picMk id="7" creationId="{0C0876EB-FC63-43C9-A03C-C72483EC2DE5}"/>
          </ac:picMkLst>
        </pc:picChg>
        <pc:picChg chg="add del mod">
          <ac:chgData name="Emma Farrow - Senior Analyst" userId="c1abfc49-158e-45b9-aeb7-de68c6c40f1f" providerId="ADAL" clId="{646DEF2F-9C37-4F08-A7EA-C7B2D732775F}" dt="2023-05-21T15:08:42.602" v="7345" actId="478"/>
          <ac:picMkLst>
            <pc:docMk/>
            <pc:sldMk cId="3200318896" sldId="264"/>
            <ac:picMk id="7" creationId="{D690B606-2370-FC60-F2AA-875DE5447CAC}"/>
          </ac:picMkLst>
        </pc:picChg>
        <pc:picChg chg="del">
          <ac:chgData name="Emma Farrow - Senior Analyst" userId="c1abfc49-158e-45b9-aeb7-de68c6c40f1f" providerId="ADAL" clId="{646DEF2F-9C37-4F08-A7EA-C7B2D732775F}" dt="2023-05-21T10:50:45.633" v="1276" actId="478"/>
          <ac:picMkLst>
            <pc:docMk/>
            <pc:sldMk cId="3200318896" sldId="264"/>
            <ac:picMk id="11" creationId="{3867782F-CD8D-4FBA-8DE4-4C916D6448EE}"/>
          </ac:picMkLst>
        </pc:picChg>
      </pc:sldChg>
      <pc:sldChg chg="addSp delSp modSp mod">
        <pc:chgData name="Emma Farrow - Senior Analyst" userId="c1abfc49-158e-45b9-aeb7-de68c6c40f1f" providerId="ADAL" clId="{646DEF2F-9C37-4F08-A7EA-C7B2D732775F}" dt="2023-05-21T15:36:15.102" v="8775" actId="478"/>
        <pc:sldMkLst>
          <pc:docMk/>
          <pc:sldMk cId="460390055" sldId="265"/>
        </pc:sldMkLst>
        <pc:spChg chg="add del mod">
          <ac:chgData name="Emma Farrow - Senior Analyst" userId="c1abfc49-158e-45b9-aeb7-de68c6c40f1f" providerId="ADAL" clId="{646DEF2F-9C37-4F08-A7EA-C7B2D732775F}" dt="2023-05-21T15:36:15.102" v="8775" actId="478"/>
          <ac:spMkLst>
            <pc:docMk/>
            <pc:sldMk cId="460390055" sldId="265"/>
            <ac:spMk id="5" creationId="{CB3FC7AD-FE9B-C96B-1A29-2CF555D37CF2}"/>
          </ac:spMkLst>
        </pc:spChg>
        <pc:spChg chg="mod">
          <ac:chgData name="Emma Farrow - Senior Analyst" userId="c1abfc49-158e-45b9-aeb7-de68c6c40f1f" providerId="ADAL" clId="{646DEF2F-9C37-4F08-A7EA-C7B2D732775F}" dt="2023-05-21T15:14:23.732" v="7552" actId="20577"/>
          <ac:spMkLst>
            <pc:docMk/>
            <pc:sldMk cId="460390055" sldId="265"/>
            <ac:spMk id="13" creationId="{B26A5267-FA64-46B3-BE0F-D73A2DB4525F}"/>
          </ac:spMkLst>
        </pc:spChg>
        <pc:picChg chg="add del mod">
          <ac:chgData name="Emma Farrow - Senior Analyst" userId="c1abfc49-158e-45b9-aeb7-de68c6c40f1f" providerId="ADAL" clId="{646DEF2F-9C37-4F08-A7EA-C7B2D732775F}" dt="2023-05-21T10:52:29.787" v="1308"/>
          <ac:picMkLst>
            <pc:docMk/>
            <pc:sldMk cId="460390055" sldId="265"/>
            <ac:picMk id="2" creationId="{F181EC29-7048-2449-DEEB-66A329922669}"/>
          </ac:picMkLst>
        </pc:picChg>
        <pc:picChg chg="add mod">
          <ac:chgData name="Emma Farrow - Senior Analyst" userId="c1abfc49-158e-45b9-aeb7-de68c6c40f1f" providerId="ADAL" clId="{646DEF2F-9C37-4F08-A7EA-C7B2D732775F}" dt="2023-05-21T10:52:59.233" v="1327"/>
          <ac:picMkLst>
            <pc:docMk/>
            <pc:sldMk cId="460390055" sldId="265"/>
            <ac:picMk id="3" creationId="{4E363953-0FAA-2C77-5CD2-19F425E451D6}"/>
          </ac:picMkLst>
        </pc:picChg>
        <pc:picChg chg="del">
          <ac:chgData name="Emma Farrow - Senior Analyst" userId="c1abfc49-158e-45b9-aeb7-de68c6c40f1f" providerId="ADAL" clId="{646DEF2F-9C37-4F08-A7EA-C7B2D732775F}" dt="2023-05-20T16:37:20.344" v="531" actId="478"/>
          <ac:picMkLst>
            <pc:docMk/>
            <pc:sldMk cId="460390055" sldId="265"/>
            <ac:picMk id="3" creationId="{D4EFD3AD-A4BE-4A03-83AF-DE64CFBC7BF9}"/>
          </ac:picMkLst>
        </pc:picChg>
        <pc:picChg chg="add mod">
          <ac:chgData name="Emma Farrow - Senior Analyst" userId="c1abfc49-158e-45b9-aeb7-de68c6c40f1f" providerId="ADAL" clId="{646DEF2F-9C37-4F08-A7EA-C7B2D732775F}" dt="2023-05-21T15:08:44.740" v="7346"/>
          <ac:picMkLst>
            <pc:docMk/>
            <pc:sldMk cId="460390055" sldId="265"/>
            <ac:picMk id="4" creationId="{6DF0B23C-3A63-7B36-3287-A25A812424B5}"/>
          </ac:picMkLst>
        </pc:picChg>
        <pc:picChg chg="add del mod">
          <ac:chgData name="Emma Farrow - Senior Analyst" userId="c1abfc49-158e-45b9-aeb7-de68c6c40f1f" providerId="ADAL" clId="{646DEF2F-9C37-4F08-A7EA-C7B2D732775F}" dt="2023-05-21T15:15:36.579" v="7559" actId="478"/>
          <ac:picMkLst>
            <pc:docMk/>
            <pc:sldMk cId="460390055" sldId="265"/>
            <ac:picMk id="7" creationId="{6460A605-D68F-0733-121E-E341302C0E50}"/>
          </ac:picMkLst>
        </pc:picChg>
        <pc:picChg chg="del">
          <ac:chgData name="Emma Farrow - Senior Analyst" userId="c1abfc49-158e-45b9-aeb7-de68c6c40f1f" providerId="ADAL" clId="{646DEF2F-9C37-4F08-A7EA-C7B2D732775F}" dt="2023-05-20T16:37:20.344" v="531" actId="478"/>
          <ac:picMkLst>
            <pc:docMk/>
            <pc:sldMk cId="460390055" sldId="265"/>
            <ac:picMk id="7" creationId="{904EC9CB-B728-4E30-AA09-DAFE45090BB7}"/>
          </ac:picMkLst>
        </pc:picChg>
        <pc:picChg chg="del">
          <ac:chgData name="Emma Farrow - Senior Analyst" userId="c1abfc49-158e-45b9-aeb7-de68c6c40f1f" providerId="ADAL" clId="{646DEF2F-9C37-4F08-A7EA-C7B2D732775F}" dt="2023-05-21T10:50:47.453" v="1277" actId="478"/>
          <ac:picMkLst>
            <pc:docMk/>
            <pc:sldMk cId="460390055" sldId="265"/>
            <ac:picMk id="11" creationId="{32E48B64-6C04-44B2-A5CA-AA9DBA29406B}"/>
          </ac:picMkLst>
        </pc:picChg>
      </pc:sldChg>
      <pc:sldChg chg="addSp delSp modSp mod">
        <pc:chgData name="Emma Farrow - Senior Analyst" userId="c1abfc49-158e-45b9-aeb7-de68c6c40f1f" providerId="ADAL" clId="{646DEF2F-9C37-4F08-A7EA-C7B2D732775F}" dt="2023-05-21T15:36:12.310" v="8774" actId="478"/>
        <pc:sldMkLst>
          <pc:docMk/>
          <pc:sldMk cId="926374292" sldId="266"/>
        </pc:sldMkLst>
        <pc:spChg chg="add del mod">
          <ac:chgData name="Emma Farrow - Senior Analyst" userId="c1abfc49-158e-45b9-aeb7-de68c6c40f1f" providerId="ADAL" clId="{646DEF2F-9C37-4F08-A7EA-C7B2D732775F}" dt="2023-05-21T15:36:12.310" v="8774" actId="478"/>
          <ac:spMkLst>
            <pc:docMk/>
            <pc:sldMk cId="926374292" sldId="266"/>
            <ac:spMk id="5" creationId="{6FD68D5E-209A-A3BC-E9CA-9C149D0F201A}"/>
          </ac:spMkLst>
        </pc:spChg>
        <pc:spChg chg="mod">
          <ac:chgData name="Emma Farrow - Senior Analyst" userId="c1abfc49-158e-45b9-aeb7-de68c6c40f1f" providerId="ADAL" clId="{646DEF2F-9C37-4F08-A7EA-C7B2D732775F}" dt="2023-05-21T15:26:06.853" v="8047" actId="20577"/>
          <ac:spMkLst>
            <pc:docMk/>
            <pc:sldMk cId="926374292" sldId="266"/>
            <ac:spMk id="15" creationId="{A50F0D30-8E85-4B5E-9FFF-9286A8A79E9C}"/>
          </ac:spMkLst>
        </pc:spChg>
        <pc:picChg chg="add del mod">
          <ac:chgData name="Emma Farrow - Senior Analyst" userId="c1abfc49-158e-45b9-aeb7-de68c6c40f1f" providerId="ADAL" clId="{646DEF2F-9C37-4F08-A7EA-C7B2D732775F}" dt="2023-05-21T10:52:29.524" v="1307"/>
          <ac:picMkLst>
            <pc:docMk/>
            <pc:sldMk cId="926374292" sldId="266"/>
            <ac:picMk id="2" creationId="{318EED52-DFCE-577D-C88F-5E8108E277A3}"/>
          </ac:picMkLst>
        </pc:picChg>
        <pc:picChg chg="add mod">
          <ac:chgData name="Emma Farrow - Senior Analyst" userId="c1abfc49-158e-45b9-aeb7-de68c6c40f1f" providerId="ADAL" clId="{646DEF2F-9C37-4F08-A7EA-C7B2D732775F}" dt="2023-05-21T10:53:00.235" v="1328"/>
          <ac:picMkLst>
            <pc:docMk/>
            <pc:sldMk cId="926374292" sldId="266"/>
            <ac:picMk id="3" creationId="{1ADD8756-5E80-30F7-0FA2-183CAD69EFEC}"/>
          </ac:picMkLst>
        </pc:picChg>
        <pc:picChg chg="del">
          <ac:chgData name="Emma Farrow - Senior Analyst" userId="c1abfc49-158e-45b9-aeb7-de68c6c40f1f" providerId="ADAL" clId="{646DEF2F-9C37-4F08-A7EA-C7B2D732775F}" dt="2023-05-20T16:37:24.055" v="532" actId="478"/>
          <ac:picMkLst>
            <pc:docMk/>
            <pc:sldMk cId="926374292" sldId="266"/>
            <ac:picMk id="3" creationId="{2D822CCA-17B2-4B94-B60E-6118D929874E}"/>
          </ac:picMkLst>
        </pc:picChg>
        <pc:picChg chg="add mod">
          <ac:chgData name="Emma Farrow - Senior Analyst" userId="c1abfc49-158e-45b9-aeb7-de68c6c40f1f" providerId="ADAL" clId="{646DEF2F-9C37-4F08-A7EA-C7B2D732775F}" dt="2023-05-21T15:15:39.640" v="7560"/>
          <ac:picMkLst>
            <pc:docMk/>
            <pc:sldMk cId="926374292" sldId="266"/>
            <ac:picMk id="4" creationId="{7F5BD9D0-78FE-EB7C-E965-673A82A9A8C3}"/>
          </ac:picMkLst>
        </pc:picChg>
        <pc:picChg chg="add del mod">
          <ac:chgData name="Emma Farrow - Senior Analyst" userId="c1abfc49-158e-45b9-aeb7-de68c6c40f1f" providerId="ADAL" clId="{646DEF2F-9C37-4F08-A7EA-C7B2D732775F}" dt="2023-05-21T15:23:59.741" v="7963" actId="478"/>
          <ac:picMkLst>
            <pc:docMk/>
            <pc:sldMk cId="926374292" sldId="266"/>
            <ac:picMk id="7" creationId="{7643C02B-9152-A58D-EFC0-3589BA2F0E2D}"/>
          </ac:picMkLst>
        </pc:picChg>
        <pc:picChg chg="del">
          <ac:chgData name="Emma Farrow - Senior Analyst" userId="c1abfc49-158e-45b9-aeb7-de68c6c40f1f" providerId="ADAL" clId="{646DEF2F-9C37-4F08-A7EA-C7B2D732775F}" dt="2023-05-20T16:37:24.055" v="532" actId="478"/>
          <ac:picMkLst>
            <pc:docMk/>
            <pc:sldMk cId="926374292" sldId="266"/>
            <ac:picMk id="7" creationId="{EA6166DE-C810-4DA4-8F88-CBA98EB40CEE}"/>
          </ac:picMkLst>
        </pc:picChg>
        <pc:picChg chg="del">
          <ac:chgData name="Emma Farrow - Senior Analyst" userId="c1abfc49-158e-45b9-aeb7-de68c6c40f1f" providerId="ADAL" clId="{646DEF2F-9C37-4F08-A7EA-C7B2D732775F}" dt="2023-05-21T10:50:49.413" v="1278" actId="478"/>
          <ac:picMkLst>
            <pc:docMk/>
            <pc:sldMk cId="926374292" sldId="266"/>
            <ac:picMk id="11" creationId="{30D13410-AA5B-4622-9427-4BB0AA2104E9}"/>
          </ac:picMkLst>
        </pc:picChg>
      </pc:sldChg>
      <pc:sldChg chg="addSp delSp modSp mod">
        <pc:chgData name="Emma Farrow - Senior Analyst" userId="c1abfc49-158e-45b9-aeb7-de68c6c40f1f" providerId="ADAL" clId="{646DEF2F-9C37-4F08-A7EA-C7B2D732775F}" dt="2023-05-21T15:36:09.520" v="8773" actId="478"/>
        <pc:sldMkLst>
          <pc:docMk/>
          <pc:sldMk cId="2022681368" sldId="267"/>
        </pc:sldMkLst>
        <pc:spChg chg="add del mod">
          <ac:chgData name="Emma Farrow - Senior Analyst" userId="c1abfc49-158e-45b9-aeb7-de68c6c40f1f" providerId="ADAL" clId="{646DEF2F-9C37-4F08-A7EA-C7B2D732775F}" dt="2023-05-21T15:36:09.520" v="8773" actId="478"/>
          <ac:spMkLst>
            <pc:docMk/>
            <pc:sldMk cId="2022681368" sldId="267"/>
            <ac:spMk id="5" creationId="{41EFB688-D4A0-F488-3836-716917FF92B9}"/>
          </ac:spMkLst>
        </pc:spChg>
        <pc:spChg chg="mod">
          <ac:chgData name="Emma Farrow - Senior Analyst" userId="c1abfc49-158e-45b9-aeb7-de68c6c40f1f" providerId="ADAL" clId="{646DEF2F-9C37-4F08-A7EA-C7B2D732775F}" dt="2023-05-21T15:31:43.071" v="8255" actId="20577"/>
          <ac:spMkLst>
            <pc:docMk/>
            <pc:sldMk cId="2022681368" sldId="267"/>
            <ac:spMk id="13" creationId="{A944C8B2-3261-4429-A603-3983C5E72DEA}"/>
          </ac:spMkLst>
        </pc:spChg>
        <pc:picChg chg="add del mod">
          <ac:chgData name="Emma Farrow - Senior Analyst" userId="c1abfc49-158e-45b9-aeb7-de68c6c40f1f" providerId="ADAL" clId="{646DEF2F-9C37-4F08-A7EA-C7B2D732775F}" dt="2023-05-21T10:52:29.022" v="1305"/>
          <ac:picMkLst>
            <pc:docMk/>
            <pc:sldMk cId="2022681368" sldId="267"/>
            <ac:picMk id="2" creationId="{66352303-8EB7-E958-5DC2-DF4CDEC100A1}"/>
          </ac:picMkLst>
        </pc:picChg>
        <pc:picChg chg="add mod">
          <ac:chgData name="Emma Farrow - Senior Analyst" userId="c1abfc49-158e-45b9-aeb7-de68c6c40f1f" providerId="ADAL" clId="{646DEF2F-9C37-4F08-A7EA-C7B2D732775F}" dt="2023-05-21T10:53:01.106" v="1329"/>
          <ac:picMkLst>
            <pc:docMk/>
            <pc:sldMk cId="2022681368" sldId="267"/>
            <ac:picMk id="3" creationId="{5734DB6E-9247-6533-0548-4407DA259003}"/>
          </ac:picMkLst>
        </pc:picChg>
        <pc:picChg chg="del">
          <ac:chgData name="Emma Farrow - Senior Analyst" userId="c1abfc49-158e-45b9-aeb7-de68c6c40f1f" providerId="ADAL" clId="{646DEF2F-9C37-4F08-A7EA-C7B2D732775F}" dt="2023-05-20T16:37:47.366" v="533" actId="478"/>
          <ac:picMkLst>
            <pc:docMk/>
            <pc:sldMk cId="2022681368" sldId="267"/>
            <ac:picMk id="3" creationId="{6CACF951-5431-43F6-A822-63720665B27D}"/>
          </ac:picMkLst>
        </pc:picChg>
        <pc:picChg chg="add mod">
          <ac:chgData name="Emma Farrow - Senior Analyst" userId="c1abfc49-158e-45b9-aeb7-de68c6c40f1f" providerId="ADAL" clId="{646DEF2F-9C37-4F08-A7EA-C7B2D732775F}" dt="2023-05-21T15:24:01.515" v="7964"/>
          <ac:picMkLst>
            <pc:docMk/>
            <pc:sldMk cId="2022681368" sldId="267"/>
            <ac:picMk id="4" creationId="{085BD2F0-7449-4FDF-7433-31E5E7431891}"/>
          </ac:picMkLst>
        </pc:picChg>
        <pc:picChg chg="del">
          <ac:chgData name="Emma Farrow - Senior Analyst" userId="c1abfc49-158e-45b9-aeb7-de68c6c40f1f" providerId="ADAL" clId="{646DEF2F-9C37-4F08-A7EA-C7B2D732775F}" dt="2023-05-20T16:37:47.366" v="533" actId="478"/>
          <ac:picMkLst>
            <pc:docMk/>
            <pc:sldMk cId="2022681368" sldId="267"/>
            <ac:picMk id="5" creationId="{E031D364-C6FF-40A8-9507-1B817997E780}"/>
          </ac:picMkLst>
        </pc:picChg>
        <pc:picChg chg="add del mod">
          <ac:chgData name="Emma Farrow - Senior Analyst" userId="c1abfc49-158e-45b9-aeb7-de68c6c40f1f" providerId="ADAL" clId="{646DEF2F-9C37-4F08-A7EA-C7B2D732775F}" dt="2023-05-21T15:32:35.783" v="8260" actId="478"/>
          <ac:picMkLst>
            <pc:docMk/>
            <pc:sldMk cId="2022681368" sldId="267"/>
            <ac:picMk id="7" creationId="{B63E7409-DE32-42AA-86A3-6ACBBDB7EA03}"/>
          </ac:picMkLst>
        </pc:picChg>
        <pc:picChg chg="del">
          <ac:chgData name="Emma Farrow - Senior Analyst" userId="c1abfc49-158e-45b9-aeb7-de68c6c40f1f" providerId="ADAL" clId="{646DEF2F-9C37-4F08-A7EA-C7B2D732775F}" dt="2023-05-21T10:50:51.048" v="1279" actId="478"/>
          <ac:picMkLst>
            <pc:docMk/>
            <pc:sldMk cId="2022681368" sldId="267"/>
            <ac:picMk id="11" creationId="{F65B9577-3072-4E01-90EA-F5BF3A1D0E7C}"/>
          </ac:picMkLst>
        </pc:picChg>
      </pc:sldChg>
      <pc:sldChg chg="addSp delSp modSp mod">
        <pc:chgData name="Emma Farrow - Senior Analyst" userId="c1abfc49-158e-45b9-aeb7-de68c6c40f1f" providerId="ADAL" clId="{646DEF2F-9C37-4F08-A7EA-C7B2D732775F}" dt="2023-05-21T15:37:27.414" v="8813" actId="20577"/>
        <pc:sldMkLst>
          <pc:docMk/>
          <pc:sldMk cId="4009925162" sldId="268"/>
        </pc:sldMkLst>
        <pc:spChg chg="mod">
          <ac:chgData name="Emma Farrow - Senior Analyst" userId="c1abfc49-158e-45b9-aeb7-de68c6c40f1f" providerId="ADAL" clId="{646DEF2F-9C37-4F08-A7EA-C7B2D732775F}" dt="2023-05-21T15:37:27.414" v="8813" actId="20577"/>
          <ac:spMkLst>
            <pc:docMk/>
            <pc:sldMk cId="4009925162" sldId="268"/>
            <ac:spMk id="15" creationId="{76535A54-0D36-4959-9B8E-CB9F49DE1563}"/>
          </ac:spMkLst>
        </pc:spChg>
        <pc:picChg chg="add del mod">
          <ac:chgData name="Emma Farrow - Senior Analyst" userId="c1abfc49-158e-45b9-aeb7-de68c6c40f1f" providerId="ADAL" clId="{646DEF2F-9C37-4F08-A7EA-C7B2D732775F}" dt="2023-05-21T10:52:29.269" v="1306"/>
          <ac:picMkLst>
            <pc:docMk/>
            <pc:sldMk cId="4009925162" sldId="268"/>
            <ac:picMk id="2" creationId="{89D7AD5A-B33A-6B94-254C-4BED2919A6C2}"/>
          </ac:picMkLst>
        </pc:picChg>
        <pc:picChg chg="del">
          <ac:chgData name="Emma Farrow - Senior Analyst" userId="c1abfc49-158e-45b9-aeb7-de68c6c40f1f" providerId="ADAL" clId="{646DEF2F-9C37-4F08-A7EA-C7B2D732775F}" dt="2023-05-20T16:37:51.129" v="534" actId="478"/>
          <ac:picMkLst>
            <pc:docMk/>
            <pc:sldMk cId="4009925162" sldId="268"/>
            <ac:picMk id="3" creationId="{05933B29-1960-47D4-AF79-3EE14D9DAC3F}"/>
          </ac:picMkLst>
        </pc:picChg>
        <pc:picChg chg="add mod">
          <ac:chgData name="Emma Farrow - Senior Analyst" userId="c1abfc49-158e-45b9-aeb7-de68c6c40f1f" providerId="ADAL" clId="{646DEF2F-9C37-4F08-A7EA-C7B2D732775F}" dt="2023-05-21T10:53:02.139" v="1330"/>
          <ac:picMkLst>
            <pc:docMk/>
            <pc:sldMk cId="4009925162" sldId="268"/>
            <ac:picMk id="3" creationId="{E46BAC35-4550-1C2A-4AE8-9E836804A7FA}"/>
          </ac:picMkLst>
        </pc:picChg>
        <pc:picChg chg="add mod">
          <ac:chgData name="Emma Farrow - Senior Analyst" userId="c1abfc49-158e-45b9-aeb7-de68c6c40f1f" providerId="ADAL" clId="{646DEF2F-9C37-4F08-A7EA-C7B2D732775F}" dt="2023-05-21T15:32:37.804" v="8261"/>
          <ac:picMkLst>
            <pc:docMk/>
            <pc:sldMk cId="4009925162" sldId="268"/>
            <ac:picMk id="4" creationId="{1396DE5F-F81C-F094-56DD-C8D281539547}"/>
          </ac:picMkLst>
        </pc:picChg>
        <pc:picChg chg="del">
          <ac:chgData name="Emma Farrow - Senior Analyst" userId="c1abfc49-158e-45b9-aeb7-de68c6c40f1f" providerId="ADAL" clId="{646DEF2F-9C37-4F08-A7EA-C7B2D732775F}" dt="2023-05-20T16:37:51.129" v="534" actId="478"/>
          <ac:picMkLst>
            <pc:docMk/>
            <pc:sldMk cId="4009925162" sldId="268"/>
            <ac:picMk id="7" creationId="{9FBFBEC6-C425-4393-9ABA-1B9970D606D3}"/>
          </ac:picMkLst>
        </pc:picChg>
        <pc:picChg chg="del">
          <ac:chgData name="Emma Farrow - Senior Analyst" userId="c1abfc49-158e-45b9-aeb7-de68c6c40f1f" providerId="ADAL" clId="{646DEF2F-9C37-4F08-A7EA-C7B2D732775F}" dt="2023-05-21T10:50:53.093" v="1280" actId="478"/>
          <ac:picMkLst>
            <pc:docMk/>
            <pc:sldMk cId="4009925162" sldId="268"/>
            <ac:picMk id="11" creationId="{D7D2D5B2-40AE-41B5-AA69-7AC7CA17A576}"/>
          </ac:picMkLst>
        </pc:picChg>
      </pc:sldChg>
      <pc:sldChg chg="addSp delSp modSp mod">
        <pc:chgData name="Emma Farrow - Senior Analyst" userId="c1abfc49-158e-45b9-aeb7-de68c6c40f1f" providerId="ADAL" clId="{646DEF2F-9C37-4F08-A7EA-C7B2D732775F}" dt="2023-05-21T15:57:22.868" v="9470" actId="478"/>
        <pc:sldMkLst>
          <pc:docMk/>
          <pc:sldMk cId="3920625152" sldId="269"/>
        </pc:sldMkLst>
        <pc:spChg chg="mod">
          <ac:chgData name="Emma Farrow - Senior Analyst" userId="c1abfc49-158e-45b9-aeb7-de68c6c40f1f" providerId="ADAL" clId="{646DEF2F-9C37-4F08-A7EA-C7B2D732775F}" dt="2023-05-21T14:16:28.306" v="5610" actId="113"/>
          <ac:spMkLst>
            <pc:docMk/>
            <pc:sldMk cId="3920625152" sldId="269"/>
            <ac:spMk id="3" creationId="{8C95EAD7-46CE-4CFB-AC0C-382DEF19E6D5}"/>
          </ac:spMkLst>
        </pc:spChg>
        <pc:spChg chg="mod">
          <ac:chgData name="Emma Farrow - Senior Analyst" userId="c1abfc49-158e-45b9-aeb7-de68c6c40f1f" providerId="ADAL" clId="{646DEF2F-9C37-4F08-A7EA-C7B2D732775F}" dt="2023-05-21T13:56:38.613" v="4719" actId="14100"/>
          <ac:spMkLst>
            <pc:docMk/>
            <pc:sldMk cId="3920625152" sldId="269"/>
            <ac:spMk id="4" creationId="{177EAAEE-C36E-4DEC-986A-A208CF2ACAC3}"/>
          </ac:spMkLst>
        </pc:spChg>
        <pc:spChg chg="add del">
          <ac:chgData name="Emma Farrow - Senior Analyst" userId="c1abfc49-158e-45b9-aeb7-de68c6c40f1f" providerId="ADAL" clId="{646DEF2F-9C37-4F08-A7EA-C7B2D732775F}" dt="2023-05-21T13:55:43.175" v="4681" actId="22"/>
          <ac:spMkLst>
            <pc:docMk/>
            <pc:sldMk cId="3920625152" sldId="269"/>
            <ac:spMk id="6" creationId="{6E0DE2C0-B83F-6593-4129-75CA8ACD001F}"/>
          </ac:spMkLst>
        </pc:spChg>
        <pc:spChg chg="add del mod">
          <ac:chgData name="Emma Farrow - Senior Analyst" userId="c1abfc49-158e-45b9-aeb7-de68c6c40f1f" providerId="ADAL" clId="{646DEF2F-9C37-4F08-A7EA-C7B2D732775F}" dt="2023-05-21T15:57:22.868" v="9470" actId="478"/>
          <ac:spMkLst>
            <pc:docMk/>
            <pc:sldMk cId="3920625152" sldId="269"/>
            <ac:spMk id="7" creationId="{0D9E3FBA-8539-F788-DCED-738BC105EBA5}"/>
          </ac:spMkLst>
        </pc:spChg>
      </pc:sldChg>
      <pc:sldChg chg="addSp delSp modSp mod">
        <pc:chgData name="Emma Farrow - Senior Analyst" userId="c1abfc49-158e-45b9-aeb7-de68c6c40f1f" providerId="ADAL" clId="{646DEF2F-9C37-4F08-A7EA-C7B2D732775F}" dt="2023-05-21T15:57:25.691" v="9471" actId="478"/>
        <pc:sldMkLst>
          <pc:docMk/>
          <pc:sldMk cId="2864674623" sldId="270"/>
        </pc:sldMkLst>
        <pc:spChg chg="add del mod">
          <ac:chgData name="Emma Farrow - Senior Analyst" userId="c1abfc49-158e-45b9-aeb7-de68c6c40f1f" providerId="ADAL" clId="{646DEF2F-9C37-4F08-A7EA-C7B2D732775F}" dt="2023-05-21T15:57:25.691" v="9471" actId="478"/>
          <ac:spMkLst>
            <pc:docMk/>
            <pc:sldMk cId="2864674623" sldId="270"/>
            <ac:spMk id="2" creationId="{6618B469-3484-85DA-4525-BFE6DC738873}"/>
          </ac:spMkLst>
        </pc:spChg>
        <pc:spChg chg="mod">
          <ac:chgData name="Emma Farrow - Senior Analyst" userId="c1abfc49-158e-45b9-aeb7-de68c6c40f1f" providerId="ADAL" clId="{646DEF2F-9C37-4F08-A7EA-C7B2D732775F}" dt="2023-05-21T11:15:11.526" v="2224" actId="13926"/>
          <ac:spMkLst>
            <pc:docMk/>
            <pc:sldMk cId="2864674623" sldId="270"/>
            <ac:spMk id="3" creationId="{28E36DB2-8D7E-4C59-A2A0-E37551F0E083}"/>
          </ac:spMkLst>
        </pc:spChg>
        <pc:spChg chg="del">
          <ac:chgData name="Emma Farrow - Senior Analyst" userId="c1abfc49-158e-45b9-aeb7-de68c6c40f1f" providerId="ADAL" clId="{646DEF2F-9C37-4F08-A7EA-C7B2D732775F}" dt="2023-05-21T13:56:51.188" v="4720" actId="478"/>
          <ac:spMkLst>
            <pc:docMk/>
            <pc:sldMk cId="2864674623" sldId="270"/>
            <ac:spMk id="4" creationId="{88137157-7920-496C-86A9-AA2E7314F8CA}"/>
          </ac:spMkLst>
        </pc:spChg>
        <pc:spChg chg="add mod">
          <ac:chgData name="Emma Farrow - Senior Analyst" userId="c1abfc49-158e-45b9-aeb7-de68c6c40f1f" providerId="ADAL" clId="{646DEF2F-9C37-4F08-A7EA-C7B2D732775F}" dt="2023-05-21T13:56:51.536" v="4721"/>
          <ac:spMkLst>
            <pc:docMk/>
            <pc:sldMk cId="2864674623" sldId="270"/>
            <ac:spMk id="5" creationId="{18C3C99E-D37E-8FC8-0812-405B2FFF188B}"/>
          </ac:spMkLst>
        </pc:spChg>
      </pc:sldChg>
      <pc:sldChg chg="addSp delSp modSp mod">
        <pc:chgData name="Emma Farrow - Senior Analyst" userId="c1abfc49-158e-45b9-aeb7-de68c6c40f1f" providerId="ADAL" clId="{646DEF2F-9C37-4F08-A7EA-C7B2D732775F}" dt="2023-05-21T15:57:41.214" v="9472" actId="1076"/>
        <pc:sldMkLst>
          <pc:docMk/>
          <pc:sldMk cId="1377303985" sldId="271"/>
        </pc:sldMkLst>
        <pc:spChg chg="del">
          <ac:chgData name="Emma Farrow - Senior Analyst" userId="c1abfc49-158e-45b9-aeb7-de68c6c40f1f" providerId="ADAL" clId="{646DEF2F-9C37-4F08-A7EA-C7B2D732775F}" dt="2023-05-20T16:04:48.586" v="69" actId="478"/>
          <ac:spMkLst>
            <pc:docMk/>
            <pc:sldMk cId="1377303985" sldId="271"/>
            <ac:spMk id="4" creationId="{017D7E0D-A231-4EA1-A3F5-A7EFAD2358E9}"/>
          </ac:spMkLst>
        </pc:spChg>
        <pc:spChg chg="del mod">
          <ac:chgData name="Emma Farrow - Senior Analyst" userId="c1abfc49-158e-45b9-aeb7-de68c6c40f1f" providerId="ADAL" clId="{646DEF2F-9C37-4F08-A7EA-C7B2D732775F}" dt="2023-05-21T15:53:05.029" v="8986" actId="478"/>
          <ac:spMkLst>
            <pc:docMk/>
            <pc:sldMk cId="1377303985" sldId="271"/>
            <ac:spMk id="7" creationId="{82F2D0D9-257A-4636-91F2-5B446FB7B63F}"/>
          </ac:spMkLst>
        </pc:spChg>
        <pc:spChg chg="del">
          <ac:chgData name="Emma Farrow - Senior Analyst" userId="c1abfc49-158e-45b9-aeb7-de68c6c40f1f" providerId="ADAL" clId="{646DEF2F-9C37-4F08-A7EA-C7B2D732775F}" dt="2023-05-20T16:05:18.547" v="76" actId="478"/>
          <ac:spMkLst>
            <pc:docMk/>
            <pc:sldMk cId="1377303985" sldId="271"/>
            <ac:spMk id="11" creationId="{8ED61BB1-430D-42C9-9C99-5DAC9F30E10C}"/>
          </ac:spMkLst>
        </pc:spChg>
        <pc:spChg chg="add mod">
          <ac:chgData name="Emma Farrow - Senior Analyst" userId="c1abfc49-158e-45b9-aeb7-de68c6c40f1f" providerId="ADAL" clId="{646DEF2F-9C37-4F08-A7EA-C7B2D732775F}" dt="2023-05-21T15:57:00.024" v="9466" actId="20577"/>
          <ac:spMkLst>
            <pc:docMk/>
            <pc:sldMk cId="1377303985" sldId="271"/>
            <ac:spMk id="11" creationId="{E483370D-44EA-C6E4-2A94-9FB13F50F52D}"/>
          </ac:spMkLst>
        </pc:spChg>
        <pc:spChg chg="del">
          <ac:chgData name="Emma Farrow - Senior Analyst" userId="c1abfc49-158e-45b9-aeb7-de68c6c40f1f" providerId="ADAL" clId="{646DEF2F-9C37-4F08-A7EA-C7B2D732775F}" dt="2023-05-21T15:46:30.145" v="8815" actId="478"/>
          <ac:spMkLst>
            <pc:docMk/>
            <pc:sldMk cId="1377303985" sldId="271"/>
            <ac:spMk id="15" creationId="{4019384A-23FE-486C-A93F-DBC891BF550F}"/>
          </ac:spMkLst>
        </pc:spChg>
        <pc:picChg chg="add mod">
          <ac:chgData name="Emma Farrow - Senior Analyst" userId="c1abfc49-158e-45b9-aeb7-de68c6c40f1f" providerId="ADAL" clId="{646DEF2F-9C37-4F08-A7EA-C7B2D732775F}" dt="2023-05-21T15:57:41.214" v="9472" actId="1076"/>
          <ac:picMkLst>
            <pc:docMk/>
            <pc:sldMk cId="1377303985" sldId="271"/>
            <ac:picMk id="3" creationId="{4CB1E9EB-D823-634A-45DA-32A4E25F517D}"/>
          </ac:picMkLst>
        </pc:picChg>
        <pc:picChg chg="del">
          <ac:chgData name="Emma Farrow - Senior Analyst" userId="c1abfc49-158e-45b9-aeb7-de68c6c40f1f" providerId="ADAL" clId="{646DEF2F-9C37-4F08-A7EA-C7B2D732775F}" dt="2023-05-20T16:04:45.683" v="68" actId="478"/>
          <ac:picMkLst>
            <pc:docMk/>
            <pc:sldMk cId="1377303985" sldId="271"/>
            <ac:picMk id="3" creationId="{5E51FB61-7AB9-4C7C-AFE1-E6CE06E0981D}"/>
          </ac:picMkLst>
        </pc:picChg>
        <pc:picChg chg="add del mod">
          <ac:chgData name="Emma Farrow - Senior Analyst" userId="c1abfc49-158e-45b9-aeb7-de68c6c40f1f" providerId="ADAL" clId="{646DEF2F-9C37-4F08-A7EA-C7B2D732775F}" dt="2023-05-20T16:05:11.221" v="74" actId="478"/>
          <ac:picMkLst>
            <pc:docMk/>
            <pc:sldMk cId="1377303985" sldId="271"/>
            <ac:picMk id="5" creationId="{207BBD4C-AA79-3696-7A97-08E9CA705624}"/>
          </ac:picMkLst>
        </pc:picChg>
        <pc:picChg chg="add del mod">
          <ac:chgData name="Emma Farrow - Senior Analyst" userId="c1abfc49-158e-45b9-aeb7-de68c6c40f1f" providerId="ADAL" clId="{646DEF2F-9C37-4F08-A7EA-C7B2D732775F}" dt="2023-05-21T15:48:38.821" v="8834" actId="478"/>
          <ac:picMkLst>
            <pc:docMk/>
            <pc:sldMk cId="1377303985" sldId="271"/>
            <ac:picMk id="5" creationId="{D6CB302D-58FC-3AA0-290B-714ACB7CF7D3}"/>
          </ac:picMkLst>
        </pc:picChg>
        <pc:picChg chg="add mod modCrop">
          <ac:chgData name="Emma Farrow - Senior Analyst" userId="c1abfc49-158e-45b9-aeb7-de68c6c40f1f" providerId="ADAL" clId="{646DEF2F-9C37-4F08-A7EA-C7B2D732775F}" dt="2023-05-21T15:57:09.433" v="9468" actId="1076"/>
          <ac:picMkLst>
            <pc:docMk/>
            <pc:sldMk cId="1377303985" sldId="271"/>
            <ac:picMk id="8" creationId="{87406A4A-D505-94C6-D22B-F87DB38DE29A}"/>
          </ac:picMkLst>
        </pc:picChg>
        <pc:picChg chg="add mod modCrop">
          <ac:chgData name="Emma Farrow - Senior Analyst" userId="c1abfc49-158e-45b9-aeb7-de68c6c40f1f" providerId="ADAL" clId="{646DEF2F-9C37-4F08-A7EA-C7B2D732775F}" dt="2023-05-21T15:57:17.486" v="9469" actId="1076"/>
          <ac:picMkLst>
            <pc:docMk/>
            <pc:sldMk cId="1377303985" sldId="271"/>
            <ac:picMk id="9" creationId="{09413ABE-9EE6-C484-737A-4352AD3F2C13}"/>
          </ac:picMkLst>
        </pc:picChg>
        <pc:picChg chg="del">
          <ac:chgData name="Emma Farrow - Senior Analyst" userId="c1abfc49-158e-45b9-aeb7-de68c6c40f1f" providerId="ADAL" clId="{646DEF2F-9C37-4F08-A7EA-C7B2D732775F}" dt="2023-05-20T16:05:16.014" v="75" actId="478"/>
          <ac:picMkLst>
            <pc:docMk/>
            <pc:sldMk cId="1377303985" sldId="271"/>
            <ac:picMk id="20" creationId="{818B0C48-0962-4B51-A983-27866E2BFCA0}"/>
          </ac:picMkLst>
        </pc:picChg>
        <pc:picChg chg="del">
          <ac:chgData name="Emma Farrow - Senior Analyst" userId="c1abfc49-158e-45b9-aeb7-de68c6c40f1f" providerId="ADAL" clId="{646DEF2F-9C37-4F08-A7EA-C7B2D732775F}" dt="2023-05-21T15:46:26.335" v="8814" actId="478"/>
          <ac:picMkLst>
            <pc:docMk/>
            <pc:sldMk cId="1377303985" sldId="271"/>
            <ac:picMk id="21" creationId="{35D1A975-D95F-465A-AD79-3045B77C7D0E}"/>
          </ac:picMkLst>
        </pc:picChg>
      </pc:sldChg>
      <pc:sldChg chg="addSp delSp modSp mod">
        <pc:chgData name="Emma Farrow - Senior Analyst" userId="c1abfc49-158e-45b9-aeb7-de68c6c40f1f" providerId="ADAL" clId="{646DEF2F-9C37-4F08-A7EA-C7B2D732775F}" dt="2023-05-21T15:36:29.978" v="8778" actId="478"/>
        <pc:sldMkLst>
          <pc:docMk/>
          <pc:sldMk cId="2567309196" sldId="272"/>
        </pc:sldMkLst>
        <pc:spChg chg="add del mod">
          <ac:chgData name="Emma Farrow - Senior Analyst" userId="c1abfc49-158e-45b9-aeb7-de68c6c40f1f" providerId="ADAL" clId="{646DEF2F-9C37-4F08-A7EA-C7B2D732775F}" dt="2023-05-21T15:36:29.978" v="8778" actId="478"/>
          <ac:spMkLst>
            <pc:docMk/>
            <pc:sldMk cId="2567309196" sldId="272"/>
            <ac:spMk id="2" creationId="{AA8A4215-AEFF-DE2A-FA5B-CBC3718BAEB3}"/>
          </ac:spMkLst>
        </pc:spChg>
        <pc:spChg chg="add del mod">
          <ac:chgData name="Emma Farrow - Senior Analyst" userId="c1abfc49-158e-45b9-aeb7-de68c6c40f1f" providerId="ADAL" clId="{646DEF2F-9C37-4F08-A7EA-C7B2D732775F}" dt="2023-05-21T11:12:34.357" v="2200" actId="478"/>
          <ac:spMkLst>
            <pc:docMk/>
            <pc:sldMk cId="2567309196" sldId="272"/>
            <ac:spMk id="5" creationId="{6D854060-720C-BEFC-0A39-24956AFFA15A}"/>
          </ac:spMkLst>
        </pc:spChg>
        <pc:spChg chg="add del mod">
          <ac:chgData name="Emma Farrow - Senior Analyst" userId="c1abfc49-158e-45b9-aeb7-de68c6c40f1f" providerId="ADAL" clId="{646DEF2F-9C37-4F08-A7EA-C7B2D732775F}" dt="2023-05-21T11:13:58.529" v="2215" actId="478"/>
          <ac:spMkLst>
            <pc:docMk/>
            <pc:sldMk cId="2567309196" sldId="272"/>
            <ac:spMk id="6" creationId="{AAAE9660-77C8-450F-054A-3199B758FBCE}"/>
          </ac:spMkLst>
        </pc:spChg>
        <pc:spChg chg="del mod">
          <ac:chgData name="Emma Farrow - Senior Analyst" userId="c1abfc49-158e-45b9-aeb7-de68c6c40f1f" providerId="ADAL" clId="{646DEF2F-9C37-4F08-A7EA-C7B2D732775F}" dt="2023-05-21T11:12:32.651" v="2199" actId="478"/>
          <ac:spMkLst>
            <pc:docMk/>
            <pc:sldMk cId="2567309196" sldId="272"/>
            <ac:spMk id="7" creationId="{FAAC3DA7-D1E1-4EEC-9B70-A5C64D41D0E8}"/>
          </ac:spMkLst>
        </pc:spChg>
        <pc:spChg chg="add del mod">
          <ac:chgData name="Emma Farrow - Senior Analyst" userId="c1abfc49-158e-45b9-aeb7-de68c6c40f1f" providerId="ADAL" clId="{646DEF2F-9C37-4F08-A7EA-C7B2D732775F}" dt="2023-05-21T11:13:47.860" v="2210"/>
          <ac:spMkLst>
            <pc:docMk/>
            <pc:sldMk cId="2567309196" sldId="272"/>
            <ac:spMk id="8" creationId="{0F0ACC20-3584-1F71-B670-E81FABB3EDEA}"/>
          </ac:spMkLst>
        </pc:spChg>
        <pc:spChg chg="del">
          <ac:chgData name="Emma Farrow - Senior Analyst" userId="c1abfc49-158e-45b9-aeb7-de68c6c40f1f" providerId="ADAL" clId="{646DEF2F-9C37-4F08-A7EA-C7B2D732775F}" dt="2023-05-20T16:06:04.084" v="86" actId="478"/>
          <ac:spMkLst>
            <pc:docMk/>
            <pc:sldMk cId="2567309196" sldId="272"/>
            <ac:spMk id="8" creationId="{83395915-10DA-40D3-8CC3-D5882EC44D0D}"/>
          </ac:spMkLst>
        </pc:spChg>
        <pc:spChg chg="add mod">
          <ac:chgData name="Emma Farrow - Senior Analyst" userId="c1abfc49-158e-45b9-aeb7-de68c6c40f1f" providerId="ADAL" clId="{646DEF2F-9C37-4F08-A7EA-C7B2D732775F}" dt="2023-05-21T11:13:54.961" v="2214"/>
          <ac:spMkLst>
            <pc:docMk/>
            <pc:sldMk cId="2567309196" sldId="272"/>
            <ac:spMk id="9" creationId="{6CB740D6-F23E-14E4-48A1-825C2B06C66F}"/>
          </ac:spMkLst>
        </pc:spChg>
        <pc:spChg chg="del mod">
          <ac:chgData name="Emma Farrow - Senior Analyst" userId="c1abfc49-158e-45b9-aeb7-de68c6c40f1f" providerId="ADAL" clId="{646DEF2F-9C37-4F08-A7EA-C7B2D732775F}" dt="2023-05-21T11:14:20.506" v="2220" actId="478"/>
          <ac:spMkLst>
            <pc:docMk/>
            <pc:sldMk cId="2567309196" sldId="272"/>
            <ac:spMk id="10" creationId="{75C06329-D138-43E0-9C9A-6F5F6D50E2E3}"/>
          </ac:spMkLst>
        </pc:spChg>
        <pc:spChg chg="mod">
          <ac:chgData name="Emma Farrow - Senior Analyst" userId="c1abfc49-158e-45b9-aeb7-de68c6c40f1f" providerId="ADAL" clId="{646DEF2F-9C37-4F08-A7EA-C7B2D732775F}" dt="2023-05-20T16:05:42.887" v="83" actId="20577"/>
          <ac:spMkLst>
            <pc:docMk/>
            <pc:sldMk cId="2567309196" sldId="272"/>
            <ac:spMk id="11" creationId="{830F0B06-DECB-42E0-8736-2A24D1438B56}"/>
          </ac:spMkLst>
        </pc:spChg>
        <pc:spChg chg="add mod">
          <ac:chgData name="Emma Farrow - Senior Analyst" userId="c1abfc49-158e-45b9-aeb7-de68c6c40f1f" providerId="ADAL" clId="{646DEF2F-9C37-4F08-A7EA-C7B2D732775F}" dt="2023-05-21T11:14:30.335" v="2222" actId="20577"/>
          <ac:spMkLst>
            <pc:docMk/>
            <pc:sldMk cId="2567309196" sldId="272"/>
            <ac:spMk id="12" creationId="{64DA7BBD-5688-AF2B-113E-673B4AC05186}"/>
          </ac:spMkLst>
        </pc:spChg>
        <pc:spChg chg="del">
          <ac:chgData name="Emma Farrow - Senior Analyst" userId="c1abfc49-158e-45b9-aeb7-de68c6c40f1f" providerId="ADAL" clId="{646DEF2F-9C37-4F08-A7EA-C7B2D732775F}" dt="2023-05-20T16:06:18.486" v="90" actId="478"/>
          <ac:spMkLst>
            <pc:docMk/>
            <pc:sldMk cId="2567309196" sldId="272"/>
            <ac:spMk id="12" creationId="{890085E4-79AD-41A7-B534-7CB829F6A8FC}"/>
          </ac:spMkLst>
        </pc:spChg>
        <pc:picChg chg="add mod">
          <ac:chgData name="Emma Farrow - Senior Analyst" userId="c1abfc49-158e-45b9-aeb7-de68c6c40f1f" providerId="ADAL" clId="{646DEF2F-9C37-4F08-A7EA-C7B2D732775F}" dt="2023-05-21T11:12:58.345" v="2205" actId="1076"/>
          <ac:picMkLst>
            <pc:docMk/>
            <pc:sldMk cId="2567309196" sldId="272"/>
            <ac:picMk id="3" creationId="{F9E06FD5-072A-8937-449F-FAD4C787EB68}"/>
          </ac:picMkLst>
        </pc:picChg>
        <pc:picChg chg="del">
          <ac:chgData name="Emma Farrow - Senior Analyst" userId="c1abfc49-158e-45b9-aeb7-de68c6c40f1f" providerId="ADAL" clId="{646DEF2F-9C37-4F08-A7EA-C7B2D732775F}" dt="2023-05-20T16:05:36.033" v="78" actId="478"/>
          <ac:picMkLst>
            <pc:docMk/>
            <pc:sldMk cId="2567309196" sldId="272"/>
            <ac:picMk id="6" creationId="{32AF267E-DBCA-4D7F-A37C-0F01D20EC4F1}"/>
          </ac:picMkLst>
        </pc:picChg>
        <pc:picChg chg="del">
          <ac:chgData name="Emma Farrow - Senior Analyst" userId="c1abfc49-158e-45b9-aeb7-de68c6c40f1f" providerId="ADAL" clId="{646DEF2F-9C37-4F08-A7EA-C7B2D732775F}" dt="2023-05-20T16:05:34.298" v="77" actId="478"/>
          <ac:picMkLst>
            <pc:docMk/>
            <pc:sldMk cId="2567309196" sldId="272"/>
            <ac:picMk id="9" creationId="{830AEF3C-5FE6-4401-9791-CBC130DA8D05}"/>
          </ac:picMkLst>
        </pc:picChg>
        <pc:picChg chg="add mod">
          <ac:chgData name="Emma Farrow - Senior Analyst" userId="c1abfc49-158e-45b9-aeb7-de68c6c40f1f" providerId="ADAL" clId="{646DEF2F-9C37-4F08-A7EA-C7B2D732775F}" dt="2023-05-21T11:13:06.254" v="2207" actId="1076"/>
          <ac:picMkLst>
            <pc:docMk/>
            <pc:sldMk cId="2567309196" sldId="272"/>
            <ac:picMk id="13" creationId="{FC27407E-91BE-1206-9735-31155410B0F6}"/>
          </ac:picMkLst>
        </pc:picChg>
      </pc:sldChg>
      <pc:sldChg chg="addSp delSp modSp mod">
        <pc:chgData name="Emma Farrow - Senior Analyst" userId="c1abfc49-158e-45b9-aeb7-de68c6c40f1f" providerId="ADAL" clId="{646DEF2F-9C37-4F08-A7EA-C7B2D732775F}" dt="2023-05-21T15:36:32.760" v="8779" actId="478"/>
        <pc:sldMkLst>
          <pc:docMk/>
          <pc:sldMk cId="1781934371" sldId="273"/>
        </pc:sldMkLst>
        <pc:spChg chg="del mod">
          <ac:chgData name="Emma Farrow - Senior Analyst" userId="c1abfc49-158e-45b9-aeb7-de68c6c40f1f" providerId="ADAL" clId="{646DEF2F-9C37-4F08-A7EA-C7B2D732775F}" dt="2023-05-21T11:11:36.607" v="2194" actId="478"/>
          <ac:spMkLst>
            <pc:docMk/>
            <pc:sldMk cId="1781934371" sldId="273"/>
            <ac:spMk id="4" creationId="{26A92799-5A7B-447C-9DCC-6D3A1C8A7ED1}"/>
          </ac:spMkLst>
        </pc:spChg>
        <pc:spChg chg="add mod">
          <ac:chgData name="Emma Farrow - Senior Analyst" userId="c1abfc49-158e-45b9-aeb7-de68c6c40f1f" providerId="ADAL" clId="{646DEF2F-9C37-4F08-A7EA-C7B2D732775F}" dt="2023-05-21T11:11:11.333" v="2192" actId="20577"/>
          <ac:spMkLst>
            <pc:docMk/>
            <pc:sldMk cId="1781934371" sldId="273"/>
            <ac:spMk id="8" creationId="{BB32BA76-7DE7-1719-35A9-E6E98FD5EEB6}"/>
          </ac:spMkLst>
        </pc:spChg>
        <pc:spChg chg="del mod">
          <ac:chgData name="Emma Farrow - Senior Analyst" userId="c1abfc49-158e-45b9-aeb7-de68c6c40f1f" providerId="ADAL" clId="{646DEF2F-9C37-4F08-A7EA-C7B2D732775F}" dt="2023-05-21T11:07:40.637" v="1747" actId="478"/>
          <ac:spMkLst>
            <pc:docMk/>
            <pc:sldMk cId="1781934371" sldId="273"/>
            <ac:spMk id="9" creationId="{38025EA6-1F21-4D2D-A186-D0920D9928BC}"/>
          </ac:spMkLst>
        </pc:spChg>
        <pc:spChg chg="add del mod">
          <ac:chgData name="Emma Farrow - Senior Analyst" userId="c1abfc49-158e-45b9-aeb7-de68c6c40f1f" providerId="ADAL" clId="{646DEF2F-9C37-4F08-A7EA-C7B2D732775F}" dt="2023-05-21T15:36:32.760" v="8779" actId="478"/>
          <ac:spMkLst>
            <pc:docMk/>
            <pc:sldMk cId="1781934371" sldId="273"/>
            <ac:spMk id="10" creationId="{B136A2CE-1C90-C8B9-F139-37E6CBD476F4}"/>
          </ac:spMkLst>
        </pc:spChg>
        <pc:spChg chg="add mod">
          <ac:chgData name="Emma Farrow - Senior Analyst" userId="c1abfc49-158e-45b9-aeb7-de68c6c40f1f" providerId="ADAL" clId="{646DEF2F-9C37-4F08-A7EA-C7B2D732775F}" dt="2023-05-21T11:11:37.578" v="2195"/>
          <ac:spMkLst>
            <pc:docMk/>
            <pc:sldMk cId="1781934371" sldId="273"/>
            <ac:spMk id="11" creationId="{2975566C-26A4-4BFB-F64F-8D35AAB69D98}"/>
          </ac:spMkLst>
        </pc:spChg>
        <pc:spChg chg="mod">
          <ac:chgData name="Emma Farrow - Senior Analyst" userId="c1abfc49-158e-45b9-aeb7-de68c6c40f1f" providerId="ADAL" clId="{646DEF2F-9C37-4F08-A7EA-C7B2D732775F}" dt="2023-05-21T11:06:49.674" v="1746" actId="1076"/>
          <ac:spMkLst>
            <pc:docMk/>
            <pc:sldMk cId="1781934371" sldId="273"/>
            <ac:spMk id="12" creationId="{92FB8250-B122-4147-83EC-369B61DF0A2C}"/>
          </ac:spMkLst>
        </pc:spChg>
        <pc:picChg chg="del">
          <ac:chgData name="Emma Farrow - Senior Analyst" userId="c1abfc49-158e-45b9-aeb7-de68c6c40f1f" providerId="ADAL" clId="{646DEF2F-9C37-4F08-A7EA-C7B2D732775F}" dt="2023-05-21T09:13:55.374" v="1186" actId="478"/>
          <ac:picMkLst>
            <pc:docMk/>
            <pc:sldMk cId="1781934371" sldId="273"/>
            <ac:picMk id="2" creationId="{22E44870-A06A-4524-96E1-778B2C5B33EA}"/>
          </ac:picMkLst>
        </pc:picChg>
        <pc:picChg chg="add del">
          <ac:chgData name="Emma Farrow - Senior Analyst" userId="c1abfc49-158e-45b9-aeb7-de68c6c40f1f" providerId="ADAL" clId="{646DEF2F-9C37-4F08-A7EA-C7B2D732775F}" dt="2023-05-21T10:37:48.834" v="1189" actId="478"/>
          <ac:picMkLst>
            <pc:docMk/>
            <pc:sldMk cId="1781934371" sldId="273"/>
            <ac:picMk id="3" creationId="{B0BE3C56-B8EE-4A2F-B0C0-53A251B2AFC2}"/>
          </ac:picMkLst>
        </pc:picChg>
        <pc:picChg chg="add del mod modCrop">
          <ac:chgData name="Emma Farrow - Senior Analyst" userId="c1abfc49-158e-45b9-aeb7-de68c6c40f1f" providerId="ADAL" clId="{646DEF2F-9C37-4F08-A7EA-C7B2D732775F}" dt="2023-05-21T11:07:56.952" v="1762" actId="1035"/>
          <ac:picMkLst>
            <pc:docMk/>
            <pc:sldMk cId="1781934371" sldId="273"/>
            <ac:picMk id="6" creationId="{71B5B116-DFC1-5E6D-C3D6-39DCE8C33211}"/>
          </ac:picMkLst>
        </pc:picChg>
        <pc:picChg chg="add mod modCrop">
          <ac:chgData name="Emma Farrow - Senior Analyst" userId="c1abfc49-158e-45b9-aeb7-de68c6c40f1f" providerId="ADAL" clId="{646DEF2F-9C37-4F08-A7EA-C7B2D732775F}" dt="2023-05-21T11:07:56.952" v="1762" actId="1035"/>
          <ac:picMkLst>
            <pc:docMk/>
            <pc:sldMk cId="1781934371" sldId="273"/>
            <ac:picMk id="7" creationId="{748CCA07-C18C-BA54-116B-1AAB04B44AAA}"/>
          </ac:picMkLst>
        </pc:picChg>
      </pc:sldChg>
      <pc:sldChg chg="addSp delSp modSp mod">
        <pc:chgData name="Emma Farrow - Senior Analyst" userId="c1abfc49-158e-45b9-aeb7-de68c6c40f1f" providerId="ADAL" clId="{646DEF2F-9C37-4F08-A7EA-C7B2D732775F}" dt="2023-05-21T15:36:35.470" v="8780" actId="478"/>
        <pc:sldMkLst>
          <pc:docMk/>
          <pc:sldMk cId="1422939431" sldId="275"/>
        </pc:sldMkLst>
        <pc:spChg chg="add del mod">
          <ac:chgData name="Emma Farrow - Senior Analyst" userId="c1abfc49-158e-45b9-aeb7-de68c6c40f1f" providerId="ADAL" clId="{646DEF2F-9C37-4F08-A7EA-C7B2D732775F}" dt="2023-05-21T15:36:35.470" v="8780" actId="478"/>
          <ac:spMkLst>
            <pc:docMk/>
            <pc:sldMk cId="1422939431" sldId="275"/>
            <ac:spMk id="5" creationId="{A4E3D5DF-E754-D2A8-3E5D-B5EEDC701A39}"/>
          </ac:spMkLst>
        </pc:spChg>
        <pc:picChg chg="add mod">
          <ac:chgData name="Emma Farrow - Senior Analyst" userId="c1abfc49-158e-45b9-aeb7-de68c6c40f1f" providerId="ADAL" clId="{646DEF2F-9C37-4F08-A7EA-C7B2D732775F}" dt="2023-05-21T11:16:48.487" v="2240" actId="1076"/>
          <ac:picMkLst>
            <pc:docMk/>
            <pc:sldMk cId="1422939431" sldId="275"/>
            <ac:picMk id="3" creationId="{332CAF53-8E49-CA03-87C1-6E59D88D24D0}"/>
          </ac:picMkLst>
        </pc:picChg>
        <pc:picChg chg="del">
          <ac:chgData name="Emma Farrow - Senior Analyst" userId="c1abfc49-158e-45b9-aeb7-de68c6c40f1f" providerId="ADAL" clId="{646DEF2F-9C37-4F08-A7EA-C7B2D732775F}" dt="2023-05-21T10:39:19.318" v="1206" actId="478"/>
          <ac:picMkLst>
            <pc:docMk/>
            <pc:sldMk cId="1422939431" sldId="275"/>
            <ac:picMk id="7" creationId="{8E08A131-D1D5-46B9-A8BC-D6536A1A33D5}"/>
          </ac:picMkLst>
        </pc:picChg>
      </pc:sldChg>
      <pc:sldChg chg="addSp delSp modSp add mod">
        <pc:chgData name="Emma Farrow - Senior Analyst" userId="c1abfc49-158e-45b9-aeb7-de68c6c40f1f" providerId="ADAL" clId="{646DEF2F-9C37-4F08-A7EA-C7B2D732775F}" dt="2023-05-21T15:36:42.554" v="8782" actId="478"/>
        <pc:sldMkLst>
          <pc:docMk/>
          <pc:sldMk cId="3565326431" sldId="276"/>
        </pc:sldMkLst>
        <pc:spChg chg="add del mod">
          <ac:chgData name="Emma Farrow - Senior Analyst" userId="c1abfc49-158e-45b9-aeb7-de68c6c40f1f" providerId="ADAL" clId="{646DEF2F-9C37-4F08-A7EA-C7B2D732775F}" dt="2023-05-21T14:20:50.041" v="5686" actId="478"/>
          <ac:spMkLst>
            <pc:docMk/>
            <pc:sldMk cId="3565326431" sldId="276"/>
            <ac:spMk id="3" creationId="{2FE6BFE3-5344-D371-9DE4-C34F32DECCEE}"/>
          </ac:spMkLst>
        </pc:spChg>
        <pc:spChg chg="add del mod">
          <ac:chgData name="Emma Farrow - Senior Analyst" userId="c1abfc49-158e-45b9-aeb7-de68c6c40f1f" providerId="ADAL" clId="{646DEF2F-9C37-4F08-A7EA-C7B2D732775F}" dt="2023-05-21T15:36:42.554" v="8782" actId="478"/>
          <ac:spMkLst>
            <pc:docMk/>
            <pc:sldMk cId="3565326431" sldId="276"/>
            <ac:spMk id="7" creationId="{CEB59271-9C61-07A9-40C2-38D3AB4AD151}"/>
          </ac:spMkLst>
        </pc:spChg>
        <pc:spChg chg="mod">
          <ac:chgData name="Emma Farrow - Senior Analyst" userId="c1abfc49-158e-45b9-aeb7-de68c6c40f1f" providerId="ADAL" clId="{646DEF2F-9C37-4F08-A7EA-C7B2D732775F}" dt="2023-05-21T14:32:01.024" v="6040" actId="20577"/>
          <ac:spMkLst>
            <pc:docMk/>
            <pc:sldMk cId="3565326431" sldId="276"/>
            <ac:spMk id="17" creationId="{1EAF602B-99CC-4461-B3C9-E5817004067D}"/>
          </ac:spMkLst>
        </pc:spChg>
        <pc:picChg chg="add mod modCrop">
          <ac:chgData name="Emma Farrow - Senior Analyst" userId="c1abfc49-158e-45b9-aeb7-de68c6c40f1f" providerId="ADAL" clId="{646DEF2F-9C37-4F08-A7EA-C7B2D732775F}" dt="2023-05-21T11:40:48.202" v="3229" actId="14100"/>
          <ac:picMkLst>
            <pc:docMk/>
            <pc:sldMk cId="3565326431" sldId="276"/>
            <ac:picMk id="2" creationId="{C50742DD-8BEF-0A81-DC4D-2E4C3CE930A2}"/>
          </ac:picMkLst>
        </pc:picChg>
        <pc:picChg chg="add del mod modCrop">
          <ac:chgData name="Emma Farrow - Senior Analyst" userId="c1abfc49-158e-45b9-aeb7-de68c6c40f1f" providerId="ADAL" clId="{646DEF2F-9C37-4F08-A7EA-C7B2D732775F}" dt="2023-05-21T13:34:04.416" v="3891" actId="478"/>
          <ac:picMkLst>
            <pc:docMk/>
            <pc:sldMk cId="3565326431" sldId="276"/>
            <ac:picMk id="6" creationId="{DF0A29B5-3765-1502-C04C-525927CD0388}"/>
          </ac:picMkLst>
        </pc:picChg>
        <pc:picChg chg="del">
          <ac:chgData name="Emma Farrow - Senior Analyst" userId="c1abfc49-158e-45b9-aeb7-de68c6c40f1f" providerId="ADAL" clId="{646DEF2F-9C37-4F08-A7EA-C7B2D732775F}" dt="2023-05-21T11:16:28.199" v="2237" actId="478"/>
          <ac:picMkLst>
            <pc:docMk/>
            <pc:sldMk cId="3565326431" sldId="276"/>
            <ac:picMk id="8" creationId="{1FE56F37-17A4-876F-792B-D51C8106A8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C852B-E03E-4DC4-BCE5-D442178911ED}" type="datetimeFigureOut">
              <a:rPr lang="en-GB" smtClean="0"/>
              <a:t>21/05/2023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EBC92-53AC-4273-AE02-79E318670C18}" type="slidenum">
              <a:rPr lang="en-GB" smtClean="0"/>
              <a:t>‹#›</a:t>
            </a:fld>
            <a:endParaRPr lang="en-GB"/>
          </a:p>
        </p:txBody>
      </p:sp>
    </p:spTree>
    <p:extLst>
      <p:ext uri="{BB962C8B-B14F-4D97-AF65-F5344CB8AC3E}">
        <p14:creationId xmlns:p14="http://schemas.microsoft.com/office/powerpoint/2010/main" val="374060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4EBC92-53AC-4273-AE02-79E318670C18}" type="slidenum">
              <a:rPr lang="en-GB" smtClean="0"/>
              <a:t>4</a:t>
            </a:fld>
            <a:endParaRPr lang="en-GB"/>
          </a:p>
        </p:txBody>
      </p:sp>
    </p:spTree>
    <p:extLst>
      <p:ext uri="{BB962C8B-B14F-4D97-AF65-F5344CB8AC3E}">
        <p14:creationId xmlns:p14="http://schemas.microsoft.com/office/powerpoint/2010/main" val="415425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4EBC92-53AC-4273-AE02-79E318670C18}" type="slidenum">
              <a:rPr lang="en-GB" smtClean="0"/>
              <a:t>5</a:t>
            </a:fld>
            <a:endParaRPr lang="en-GB"/>
          </a:p>
        </p:txBody>
      </p:sp>
    </p:spTree>
    <p:extLst>
      <p:ext uri="{BB962C8B-B14F-4D97-AF65-F5344CB8AC3E}">
        <p14:creationId xmlns:p14="http://schemas.microsoft.com/office/powerpoint/2010/main" val="181681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4A44-CDEA-4A18-8153-5223D3468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960055-4A04-41CE-8A19-7A9DD1F5D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756BF9-9AF9-4F4E-83BB-7F95D6896CAE}"/>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B7ABB054-EC42-4135-B59B-86AE9CA19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46F9B-5D53-485C-8D7C-7404C06733AF}"/>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99065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0414-E5D0-45FB-81FA-1769FC28D7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66C5B7-5956-4639-8DD8-047BB495A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CC5AD-44C6-4A90-BE9F-FC21DEF824D2}"/>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AEA91B73-EFBD-47C6-9F2B-4F9879028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6D26CA-CAC2-45D8-92E6-87D39B8D2E8F}"/>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402550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60DF6-9517-43C4-BEA1-F27A522171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976EDA-D6F6-4E07-ADF5-F64B24FA43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E7A7-030B-400C-8C12-CFFA441548F3}"/>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063D1858-4768-43AC-8D94-C74886995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3308F-5E35-401C-A679-C898E5535309}"/>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23905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BE03-A36A-43FF-9B22-295D6A5CD0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FE81C-F731-4365-B0D2-4C33B2796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7FA3A3-C13E-400F-82A7-2146E7FD30E4}"/>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68FD4A90-BBE9-4D51-919A-1A4566FFE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35693-F381-4685-AFAA-FA4D441745BA}"/>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357099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A9E7-7C21-41AF-8CEA-C08BA8A0C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2D6EA4-5BCF-467A-9581-DEB3F21DA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BDB5A-29F6-4E5A-8200-A6EFE075432B}"/>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0A3EA5A4-A667-4FDC-95AD-1D3405468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E565F-ECBC-4EE9-BBBB-771EC5EE59C5}"/>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12377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C7F6-3D13-4949-A3C3-525FA06C73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BA625B-0C8B-4395-82D1-3D7FBF38C9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EF181E-5C88-49BF-A153-FD8D6661F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8A6638-C33C-42F2-B534-71C07EA6E1EA}"/>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6" name="Footer Placeholder 5">
            <a:extLst>
              <a:ext uri="{FF2B5EF4-FFF2-40B4-BE49-F238E27FC236}">
                <a16:creationId xmlns:a16="http://schemas.microsoft.com/office/drawing/2014/main" id="{EB41510C-DD60-44C9-B396-847B877D67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A767AB-3498-4004-9C18-65298AEFD414}"/>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135359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904A-8A7F-4AEA-B927-3ED4C2FBA7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43237-78A2-4CB3-BA66-EECFC012E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657D6-0F8F-4025-B09A-DF5C7656C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78CF6-E436-4663-B5A3-B2101C51C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D278F6-A9FC-43DB-BE97-6FEA039DB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B12D38-796E-4BA4-882E-3050F2439ABB}"/>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8" name="Footer Placeholder 7">
            <a:extLst>
              <a:ext uri="{FF2B5EF4-FFF2-40B4-BE49-F238E27FC236}">
                <a16:creationId xmlns:a16="http://schemas.microsoft.com/office/drawing/2014/main" id="{C7015BA5-DA41-4110-B053-6F455456A3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9440BC-0500-4D5A-8D42-5464F0EBB2E2}"/>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111221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A117-60F9-424C-9AD6-985809F808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5D1FA0-B640-4EAC-BE39-CD80F5A1B85F}"/>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4" name="Footer Placeholder 3">
            <a:extLst>
              <a:ext uri="{FF2B5EF4-FFF2-40B4-BE49-F238E27FC236}">
                <a16:creationId xmlns:a16="http://schemas.microsoft.com/office/drawing/2014/main" id="{74C5D2B5-BD1C-45B4-8569-3709E49862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BC2DB-6F36-49A7-950A-67A498B47429}"/>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108206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D45D2-AFD9-4929-B831-8839C3A2F557}"/>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3" name="Footer Placeholder 2">
            <a:extLst>
              <a:ext uri="{FF2B5EF4-FFF2-40B4-BE49-F238E27FC236}">
                <a16:creationId xmlns:a16="http://schemas.microsoft.com/office/drawing/2014/main" id="{8F4AED1C-660F-4907-AA86-B25E0223FB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975F8B-99AF-4DBA-8585-93047497AA50}"/>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15273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088A-63D7-4A5C-8CF3-380288562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955E4C-37B1-487F-94CB-F4463082F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617899-226D-4AA9-B2D2-E3BE3CDDE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176C0-0364-4AB7-9F0E-1133AB7DAA83}"/>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6" name="Footer Placeholder 5">
            <a:extLst>
              <a:ext uri="{FF2B5EF4-FFF2-40B4-BE49-F238E27FC236}">
                <a16:creationId xmlns:a16="http://schemas.microsoft.com/office/drawing/2014/main" id="{1167B8F3-C0AD-474F-AE58-BD31690DA5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970679-AFC1-4EA4-BB79-21FAF156E20F}"/>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208486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2257-7C7B-48FD-BF37-F7876126D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CC3BFA-259E-4486-B202-CD0C79CA2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6E0D16-D778-4B32-968F-74C775611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B05CA-B8BA-4D3C-8D48-BD9A86FE4809}"/>
              </a:ext>
            </a:extLst>
          </p:cNvPr>
          <p:cNvSpPr>
            <a:spLocks noGrp="1"/>
          </p:cNvSpPr>
          <p:nvPr>
            <p:ph type="dt" sz="half" idx="10"/>
          </p:nvPr>
        </p:nvSpPr>
        <p:spPr/>
        <p:txBody>
          <a:bodyPr/>
          <a:lstStyle/>
          <a:p>
            <a:fld id="{C7366CF1-3F7B-47BA-A03D-3D98654FDB00}" type="datetimeFigureOut">
              <a:rPr lang="en-GB" smtClean="0"/>
              <a:t>21/05/2023</a:t>
            </a:fld>
            <a:endParaRPr lang="en-GB"/>
          </a:p>
        </p:txBody>
      </p:sp>
      <p:sp>
        <p:nvSpPr>
          <p:cNvPr id="6" name="Footer Placeholder 5">
            <a:extLst>
              <a:ext uri="{FF2B5EF4-FFF2-40B4-BE49-F238E27FC236}">
                <a16:creationId xmlns:a16="http://schemas.microsoft.com/office/drawing/2014/main" id="{33D72F49-4A1F-43BC-8959-B22F8A9039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A78BA-5FA6-458E-8157-CF916C335CEC}"/>
              </a:ext>
            </a:extLst>
          </p:cNvPr>
          <p:cNvSpPr>
            <a:spLocks noGrp="1"/>
          </p:cNvSpPr>
          <p:nvPr>
            <p:ph type="sldNum" sz="quarter" idx="12"/>
          </p:nvPr>
        </p:nvSpPr>
        <p:spPr/>
        <p:txBody>
          <a:bodyPr/>
          <a:lstStyle/>
          <a:p>
            <a:fld id="{ACEC98CA-667F-4443-A895-0D3B40C28136}" type="slidenum">
              <a:rPr lang="en-GB" smtClean="0"/>
              <a:t>‹#›</a:t>
            </a:fld>
            <a:endParaRPr lang="en-GB"/>
          </a:p>
        </p:txBody>
      </p:sp>
    </p:spTree>
    <p:extLst>
      <p:ext uri="{BB962C8B-B14F-4D97-AF65-F5344CB8AC3E}">
        <p14:creationId xmlns:p14="http://schemas.microsoft.com/office/powerpoint/2010/main" val="295464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71617-9835-49D2-ABB2-BBDAFFEA0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761A7D-8DDC-480D-9D1B-9EED410BB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B85C2-41CA-46D1-812A-C69A40C46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66CF1-3F7B-47BA-A03D-3D98654FDB00}" type="datetimeFigureOut">
              <a:rPr lang="en-GB" smtClean="0"/>
              <a:t>21/05/2023</a:t>
            </a:fld>
            <a:endParaRPr lang="en-GB"/>
          </a:p>
        </p:txBody>
      </p:sp>
      <p:sp>
        <p:nvSpPr>
          <p:cNvPr id="5" name="Footer Placeholder 4">
            <a:extLst>
              <a:ext uri="{FF2B5EF4-FFF2-40B4-BE49-F238E27FC236}">
                <a16:creationId xmlns:a16="http://schemas.microsoft.com/office/drawing/2014/main" id="{6A1712CC-F65A-4026-B113-9B8BDEFC8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8E3EFD-95FD-4574-885D-BBEB46128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98CA-667F-4443-A895-0D3B40C28136}" type="slidenum">
              <a:rPr lang="en-GB" smtClean="0"/>
              <a:t>‹#›</a:t>
            </a:fld>
            <a:endParaRPr lang="en-GB"/>
          </a:p>
        </p:txBody>
      </p:sp>
    </p:spTree>
    <p:extLst>
      <p:ext uri="{BB962C8B-B14F-4D97-AF65-F5344CB8AC3E}">
        <p14:creationId xmlns:p14="http://schemas.microsoft.com/office/powerpoint/2010/main" val="347000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ons.gov.uk/economy/grossdomesticproductgdp/articles/the2008recession10yearson/2018-04-30" TargetMode="External"/><Relationship Id="rId3" Type="http://schemas.openxmlformats.org/officeDocument/2006/relationships/hyperlink" Target="https://webarchive.nationalarchives.gov.uk/20100202171159/http:/www.dcsf.gov.uk/everychildmatters/_download/?id=3238" TargetMode="External"/><Relationship Id="rId7" Type="http://schemas.openxmlformats.org/officeDocument/2006/relationships/hyperlink" Target="http://webarchive.nationalarchives.gov.uk/20121212135622/http:/www.bis.gov.uk/assets/biscore/corporate/migratedD/publications/D/DIUS_RR_08_14" TargetMode="External"/><Relationship Id="rId2" Type="http://schemas.openxmlformats.org/officeDocument/2006/relationships/hyperlink" Target="https://webarchive.nationalarchives.gov.uk/20100202171159/http:/www.dcsf.gov.uk/everychildmatters/healthandwellbeing/teenagepregnancy/research/strategyresearch/"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teenage-pregnancy-prevention-framework" TargetMode="External"/><Relationship Id="rId5" Type="http://schemas.openxmlformats.org/officeDocument/2006/relationships/hyperlink" Target="https://www.ons.gov.uk/peoplepopulationandcommunity/birthsdeathsandmarriages/deaths/bulletins/childhoodinfantandperinatalmortalityinenglandandwales/2018#risk-factors" TargetMode="External"/><Relationship Id="rId4" Type="http://schemas.openxmlformats.org/officeDocument/2006/relationships/hyperlink" Target="https://books.google.co.uk/books?hl=en&amp;lr=&amp;id=gZyhQTwy4RsC&amp;oi=fnd&amp;pg=PR11&amp;dq=teenage+pregnancy+consequences&amp;ots=Nc8ZS7XLvX&amp;sig=UuKaj5lnwNs237CJgOE_kVY4HpY#v=onepage&amp;q=teenage%20pregnancy%20consequences&amp;f=false" TargetMode="External"/><Relationship Id="rId9" Type="http://schemas.openxmlformats.org/officeDocument/2006/relationships/hyperlink" Target="https://www.ons.gov.uk/peoplepopulationandcommunity/birthsdeathsandmarriages/conceptionandfertilityrates/bulletins/conceptionstatistics/2021#:~:text=The%20conception%20rate%20for%20women%20aged%20under%2018%20years%20has,in%202021%20(Figure%202)."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research@essex.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ons.gov.uk/peoplepopulationandcommunity/birthsdeathsandmarriages/conceptionandfertilityrates/bulletins/conceptionstatistics/2021#:~:text=The%20conception%20rate%20for%20women%20aged%20under%2018%20years%20has,in%202021%20(Figure%20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44976B-EB94-43D1-AFB5-09F0227A5F90}"/>
              </a:ext>
            </a:extLst>
          </p:cNvPr>
          <p:cNvGrpSpPr/>
          <p:nvPr/>
        </p:nvGrpSpPr>
        <p:grpSpPr>
          <a:xfrm>
            <a:off x="0" y="5354703"/>
            <a:ext cx="12192000" cy="1515745"/>
            <a:chOff x="-47624" y="65840"/>
            <a:chExt cx="7581900" cy="1847850"/>
          </a:xfrm>
        </p:grpSpPr>
        <p:sp>
          <p:nvSpPr>
            <p:cNvPr id="5" name="Rectangle 4">
              <a:extLst>
                <a:ext uri="{FF2B5EF4-FFF2-40B4-BE49-F238E27FC236}">
                  <a16:creationId xmlns:a16="http://schemas.microsoft.com/office/drawing/2014/main" id="{99C4FC76-5318-4200-9050-5965CF6F51D0}"/>
                </a:ext>
              </a:extLst>
            </p:cNvPr>
            <p:cNvSpPr/>
            <p:nvPr/>
          </p:nvSpPr>
          <p:spPr>
            <a:xfrm>
              <a:off x="-47624" y="65840"/>
              <a:ext cx="7581900" cy="184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6">
              <a:extLst>
                <a:ext uri="{FF2B5EF4-FFF2-40B4-BE49-F238E27FC236}">
                  <a16:creationId xmlns:a16="http://schemas.microsoft.com/office/drawing/2014/main" id="{276C0C2F-6920-4F4D-8795-8F7E0E5FD67E}"/>
                </a:ext>
              </a:extLst>
            </p:cNvPr>
            <p:cNvSpPr txBox="1"/>
            <p:nvPr/>
          </p:nvSpPr>
          <p:spPr>
            <a:xfrm>
              <a:off x="410837" y="535654"/>
              <a:ext cx="2442619" cy="1175886"/>
            </a:xfrm>
            <a:prstGeom prst="rect">
              <a:avLst/>
            </a:prstGeom>
            <a:noFill/>
            <a:ln w="6350">
              <a:noFill/>
            </a:ln>
          </p:spPr>
          <p:txBody>
            <a:bodyPr rot="0" spcFirstLastPara="0" vert="horz" wrap="square" lIns="91440" tIns="0" rIns="91440" bIns="45720" numCol="1" spcCol="0" rtlCol="0" fromWordArt="0" anchor="t" anchorCtr="0" forceAA="0" compatLnSpc="1">
              <a:prstTxWarp prst="textNoShape">
                <a:avLst/>
              </a:prstTxWarp>
              <a:noAutofit/>
            </a:bodyPr>
            <a:lstStyle/>
            <a:p>
              <a:pPr>
                <a:lnSpc>
                  <a:spcPct val="107000"/>
                </a:lnSpc>
                <a:spcAft>
                  <a:spcPts val="800"/>
                </a:spcAft>
              </a:pPr>
              <a:r>
                <a:rPr lang="en-GB" sz="48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ESSEX</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9">
              <a:extLst>
                <a:ext uri="{FF2B5EF4-FFF2-40B4-BE49-F238E27FC236}">
                  <a16:creationId xmlns:a16="http://schemas.microsoft.com/office/drawing/2014/main" id="{4633B94B-82EF-443E-831C-93F57E0E5D1D}"/>
                </a:ext>
              </a:extLst>
            </p:cNvPr>
            <p:cNvSpPr txBox="1"/>
            <p:nvPr/>
          </p:nvSpPr>
          <p:spPr>
            <a:xfrm>
              <a:off x="4450923" y="613639"/>
              <a:ext cx="2813609" cy="873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0"/>
                </a:spcAft>
              </a:pPr>
              <a:r>
                <a:rPr lang="en-GB"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Public Health Intelligence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100" dirty="0">
                  <a:solidFill>
                    <a:srgbClr val="BFBFBF"/>
                  </a:solidFill>
                  <a:effectLst/>
                  <a:latin typeface="Century Gothic" panose="020B0502020202020204" pitchFamily="34" charset="0"/>
                  <a:ea typeface="Calibri" panose="020F0502020204030204" pitchFamily="34" charset="0"/>
                  <a:cs typeface="Times New Roman" panose="02020603050405020304" pitchFamily="18" charset="0"/>
                </a:rPr>
                <a:t>Research and Citizen Insight</a:t>
              </a:r>
            </a:p>
            <a:p>
              <a:pPr algn="r">
                <a:lnSpc>
                  <a:spcPct val="107000"/>
                </a:lnSpc>
                <a:spcAft>
                  <a:spcPts val="0"/>
                </a:spcAft>
              </a:pPr>
              <a:r>
                <a:rPr lang="en-GB" sz="1100" dirty="0">
                  <a:solidFill>
                    <a:srgbClr val="BFBFBF"/>
                  </a:solidFill>
                  <a:latin typeface="Century Gothic" panose="020B0502020202020204" pitchFamily="34" charset="0"/>
                  <a:ea typeface="Calibri" panose="020F0502020204030204" pitchFamily="34" charset="0"/>
                  <a:cs typeface="Times New Roman" panose="02020603050405020304" pitchFamily="18" charset="0"/>
                </a:rPr>
                <a:t>	Policy Unit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100" dirty="0">
                  <a:solidFill>
                    <a:srgbClr val="BFBFBF"/>
                  </a:solidFill>
                  <a:effectLst/>
                  <a:latin typeface="Century Gothic" panose="020B0502020202020204" pitchFamily="34" charset="0"/>
                  <a:ea typeface="Calibri" panose="020F0502020204030204" pitchFamily="34" charset="0"/>
                  <a:cs typeface="Times New Roman" panose="02020603050405020304" pitchFamily="18" charset="0"/>
                </a:rPr>
                <a:t>Essex County Council</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AE6F24DD-1D16-4BD7-BB66-FFF147E421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61525" y="5755070"/>
            <a:ext cx="1108710" cy="772795"/>
          </a:xfrm>
          <a:prstGeom prst="rect">
            <a:avLst/>
          </a:prstGeom>
        </p:spPr>
      </p:pic>
      <p:pic>
        <p:nvPicPr>
          <p:cNvPr id="9" name="Picture 8">
            <a:extLst>
              <a:ext uri="{FF2B5EF4-FFF2-40B4-BE49-F238E27FC236}">
                <a16:creationId xmlns:a16="http://schemas.microsoft.com/office/drawing/2014/main" id="{50223AD7-47A7-432F-AC01-A7C30247B9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29242" y="521586"/>
            <a:ext cx="1877695" cy="907415"/>
          </a:xfrm>
          <a:prstGeom prst="rect">
            <a:avLst/>
          </a:prstGeom>
        </p:spPr>
      </p:pic>
      <p:sp>
        <p:nvSpPr>
          <p:cNvPr id="11" name="Subtitle 2">
            <a:extLst>
              <a:ext uri="{FF2B5EF4-FFF2-40B4-BE49-F238E27FC236}">
                <a16:creationId xmlns:a16="http://schemas.microsoft.com/office/drawing/2014/main" id="{CB2C89EF-5969-423E-AF32-468B0085A7AA}"/>
              </a:ext>
            </a:extLst>
          </p:cNvPr>
          <p:cNvSpPr txBox="1">
            <a:spLocks/>
          </p:cNvSpPr>
          <p:nvPr/>
        </p:nvSpPr>
        <p:spPr>
          <a:xfrm>
            <a:off x="737224" y="3790242"/>
            <a:ext cx="8495070" cy="1515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000" dirty="0">
              <a:latin typeface="Century Gothic" panose="020B0502020202020204" pitchFamily="34" charset="0"/>
            </a:endParaRPr>
          </a:p>
          <a:p>
            <a:pPr marL="0" indent="0">
              <a:spcBef>
                <a:spcPts val="0"/>
              </a:spcBef>
              <a:buNone/>
            </a:pPr>
            <a:r>
              <a:rPr lang="en-GB" sz="1600" i="1" dirty="0">
                <a:solidFill>
                  <a:schemeClr val="tx1">
                    <a:lumMod val="65000"/>
                    <a:lumOff val="35000"/>
                  </a:schemeClr>
                </a:solidFill>
                <a:latin typeface="Century Gothic" panose="020B0502020202020204" pitchFamily="34" charset="0"/>
              </a:rPr>
              <a:t>Public Health Intelligence </a:t>
            </a:r>
          </a:p>
          <a:p>
            <a:pPr marL="0" indent="0">
              <a:spcBef>
                <a:spcPts val="0"/>
              </a:spcBef>
              <a:buNone/>
            </a:pPr>
            <a:r>
              <a:rPr lang="en-GB" sz="1600" dirty="0">
                <a:solidFill>
                  <a:schemeClr val="bg1">
                    <a:lumMod val="65000"/>
                  </a:schemeClr>
                </a:solidFill>
                <a:latin typeface="Century Gothic" panose="020B0502020202020204" pitchFamily="34" charset="0"/>
              </a:rPr>
              <a:t>PHI@Essex.gov.uk </a:t>
            </a:r>
          </a:p>
          <a:p>
            <a:pPr marL="0" indent="0">
              <a:buNone/>
            </a:pPr>
            <a:endParaRPr lang="en-GB" sz="2400" dirty="0">
              <a:solidFill>
                <a:srgbClr val="FFFFFF"/>
              </a:solidFill>
              <a:latin typeface="Century Gothic" panose="020B0502020202020204" pitchFamily="34" charset="0"/>
            </a:endParaRPr>
          </a:p>
        </p:txBody>
      </p:sp>
      <p:sp>
        <p:nvSpPr>
          <p:cNvPr id="12" name="Text Box 14">
            <a:extLst>
              <a:ext uri="{FF2B5EF4-FFF2-40B4-BE49-F238E27FC236}">
                <a16:creationId xmlns:a16="http://schemas.microsoft.com/office/drawing/2014/main" id="{559FFCB8-19D5-48F9-8425-7CDCB7AA5B91}"/>
              </a:ext>
            </a:extLst>
          </p:cNvPr>
          <p:cNvSpPr txBox="1"/>
          <p:nvPr/>
        </p:nvSpPr>
        <p:spPr>
          <a:xfrm>
            <a:off x="737224" y="2572458"/>
            <a:ext cx="10054029" cy="495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Under 18 Conceptions and Abortions </a:t>
            </a:r>
            <a:endParaRPr lang="en-GB" sz="32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Statistical update for 2021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42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6990D2-7CE9-4C94-9E3B-877BE32B97CC}"/>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Brentwood</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C50C15F3-8F7D-47F9-BCB5-BE15262A9115}"/>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195B6365-450A-4AC8-AB0A-3E1725DB3BAA}"/>
              </a:ext>
            </a:extLst>
          </p:cNvPr>
          <p:cNvSpPr txBox="1"/>
          <p:nvPr/>
        </p:nvSpPr>
        <p:spPr>
          <a:xfrm>
            <a:off x="692727" y="150444"/>
            <a:ext cx="4992529" cy="2677656"/>
          </a:xfrm>
          <a:prstGeom prst="rect">
            <a:avLst/>
          </a:prstGeom>
          <a:noFill/>
        </p:spPr>
        <p:txBody>
          <a:bodyPr wrap="square" rtlCol="0">
            <a:spAutoFit/>
          </a:bodyPr>
          <a:lstStyle/>
          <a:p>
            <a:r>
              <a:rPr lang="en-GB" sz="1400" b="0" i="0" dirty="0">
                <a:solidFill>
                  <a:srgbClr val="242424"/>
                </a:solidFill>
                <a:effectLst/>
              </a:rPr>
              <a:t>In Brentwood the under 18 conception rate per 1,000 population has been decreased over the last decade since 2011. Brentwood remains below the rate across Essex, regionally and nationally, but the gap </a:t>
            </a:r>
            <a:r>
              <a:rPr lang="en-GB" sz="1400" dirty="0">
                <a:solidFill>
                  <a:srgbClr val="242424"/>
                </a:solidFill>
              </a:rPr>
              <a:t>has been narrowing with relatively slower decreases in Brentwood.</a:t>
            </a:r>
            <a:r>
              <a:rPr lang="en-GB" sz="1400" b="0" i="0" dirty="0">
                <a:solidFill>
                  <a:srgbClr val="242424"/>
                </a:solidFill>
                <a:effectLst/>
              </a:rPr>
              <a:t>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consistently above comparator areas in Brentwood. The rate has fluctuated to an overall decrease since 2011, while across Essex, regionally and nationally there was an increase. </a:t>
            </a:r>
            <a:r>
              <a:rPr lang="en-GB" sz="1400" dirty="0">
                <a:solidFill>
                  <a:srgbClr val="242424"/>
                </a:solidFill>
              </a:rPr>
              <a:t>Caution should be taken comparing 2021 to prior years, but Brentwood has seen a large reduction since 2019 in contrast to comparator areas.</a:t>
            </a:r>
            <a:endParaRPr lang="en-GB" sz="1400" b="0" i="0" dirty="0">
              <a:solidFill>
                <a:srgbClr val="242424"/>
              </a:solidFill>
              <a:effectLst/>
            </a:endParaRPr>
          </a:p>
        </p:txBody>
      </p:sp>
      <p:pic>
        <p:nvPicPr>
          <p:cNvPr id="4" name="Picture 3">
            <a:extLst>
              <a:ext uri="{FF2B5EF4-FFF2-40B4-BE49-F238E27FC236}">
                <a16:creationId xmlns:a16="http://schemas.microsoft.com/office/drawing/2014/main" id="{C3326A73-F6B1-5F27-E40B-B07950337368}"/>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5" name="Picture 4">
            <a:extLst>
              <a:ext uri="{FF2B5EF4-FFF2-40B4-BE49-F238E27FC236}">
                <a16:creationId xmlns:a16="http://schemas.microsoft.com/office/drawing/2014/main" id="{00A4BD35-64C9-A654-8D75-C34BBCADC88F}"/>
              </a:ext>
            </a:extLst>
          </p:cNvPr>
          <p:cNvPicPr>
            <a:picLocks noChangeAspect="1"/>
          </p:cNvPicPr>
          <p:nvPr/>
        </p:nvPicPr>
        <p:blipFill rotWithShape="1">
          <a:blip r:embed="rId3"/>
          <a:srcRect r="2120"/>
          <a:stretch/>
        </p:blipFill>
        <p:spPr>
          <a:xfrm>
            <a:off x="5878118" y="216815"/>
            <a:ext cx="6225898" cy="6258950"/>
          </a:xfrm>
          <a:prstGeom prst="rect">
            <a:avLst/>
          </a:prstGeom>
        </p:spPr>
      </p:pic>
    </p:spTree>
    <p:extLst>
      <p:ext uri="{BB962C8B-B14F-4D97-AF65-F5344CB8AC3E}">
        <p14:creationId xmlns:p14="http://schemas.microsoft.com/office/powerpoint/2010/main" val="15354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817257D-44D2-4AAF-8012-FE5AD278F4DB}"/>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Castle Point</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462429C0-71D0-412F-8C62-C985ED880C0D}"/>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C82EAD6-4F51-42DF-8D2F-0575967A8C48}"/>
              </a:ext>
            </a:extLst>
          </p:cNvPr>
          <p:cNvSpPr txBox="1"/>
          <p:nvPr/>
        </p:nvSpPr>
        <p:spPr>
          <a:xfrm>
            <a:off x="692727" y="150444"/>
            <a:ext cx="4987637" cy="2462213"/>
          </a:xfrm>
          <a:prstGeom prst="rect">
            <a:avLst/>
          </a:prstGeom>
          <a:noFill/>
        </p:spPr>
        <p:txBody>
          <a:bodyPr wrap="square" rtlCol="0">
            <a:spAutoFit/>
          </a:bodyPr>
          <a:lstStyle/>
          <a:p>
            <a:r>
              <a:rPr lang="en-GB" sz="1400" b="0" i="0" dirty="0">
                <a:solidFill>
                  <a:srgbClr val="242424"/>
                </a:solidFill>
                <a:effectLst/>
              </a:rPr>
              <a:t>In Castle Point the under 18 conception rate per 1,000 population has been decreasing over the last decade since 2011. The rate across Essex, regionally and nationally has decreased at a quicker rate than in Castle Point, with Castle Point above comparator areas for the last few years.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fluctuating </a:t>
            </a:r>
            <a:r>
              <a:rPr lang="en-GB" sz="1400" dirty="0">
                <a:solidFill>
                  <a:srgbClr val="242424"/>
                </a:solidFill>
              </a:rPr>
              <a:t>within an increasing trend overall </a:t>
            </a:r>
            <a:r>
              <a:rPr lang="en-GB" sz="1400" b="0" i="0" dirty="0">
                <a:solidFill>
                  <a:srgbClr val="242424"/>
                </a:solidFill>
                <a:effectLst/>
              </a:rPr>
              <a:t>since 2011 in Castle Point. </a:t>
            </a:r>
            <a:r>
              <a:rPr lang="en-GB" sz="1400" dirty="0">
                <a:solidFill>
                  <a:srgbClr val="242424"/>
                </a:solidFill>
              </a:rPr>
              <a:t>Castle Point has seen a larger increase than across Essex, regionally and nationally, taking Castle Point well above comparator areas in 2021. </a:t>
            </a:r>
            <a:endParaRPr lang="en-GB" sz="1400" b="0" i="0" dirty="0">
              <a:solidFill>
                <a:srgbClr val="242424"/>
              </a:solidFill>
              <a:effectLst/>
            </a:endParaRPr>
          </a:p>
        </p:txBody>
      </p:sp>
      <p:pic>
        <p:nvPicPr>
          <p:cNvPr id="4" name="Picture 3">
            <a:extLst>
              <a:ext uri="{FF2B5EF4-FFF2-40B4-BE49-F238E27FC236}">
                <a16:creationId xmlns:a16="http://schemas.microsoft.com/office/drawing/2014/main" id="{F78F41B9-E277-8E35-0801-AE565E4AE67D}"/>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6" name="Picture 5">
            <a:extLst>
              <a:ext uri="{FF2B5EF4-FFF2-40B4-BE49-F238E27FC236}">
                <a16:creationId xmlns:a16="http://schemas.microsoft.com/office/drawing/2014/main" id="{80952B73-5C12-1A88-462C-CC4A285C1B33}"/>
              </a:ext>
            </a:extLst>
          </p:cNvPr>
          <p:cNvPicPr>
            <a:picLocks noChangeAspect="1"/>
          </p:cNvPicPr>
          <p:nvPr/>
        </p:nvPicPr>
        <p:blipFill rotWithShape="1">
          <a:blip r:embed="rId3"/>
          <a:srcRect r="1074"/>
          <a:stretch/>
        </p:blipFill>
        <p:spPr>
          <a:xfrm>
            <a:off x="5878118" y="216815"/>
            <a:ext cx="6225898" cy="6258950"/>
          </a:xfrm>
          <a:prstGeom prst="rect">
            <a:avLst/>
          </a:prstGeom>
        </p:spPr>
      </p:pic>
    </p:spTree>
    <p:extLst>
      <p:ext uri="{BB962C8B-B14F-4D97-AF65-F5344CB8AC3E}">
        <p14:creationId xmlns:p14="http://schemas.microsoft.com/office/powerpoint/2010/main" val="204288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1028F0-3C12-44A8-BFFE-717060B177C6}"/>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Chelmsford</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1162A7FA-96E3-4B8E-AF77-6FEBBAA759BE}"/>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958FA2EE-5BCD-4A2E-9416-7472D9B804D4}"/>
              </a:ext>
            </a:extLst>
          </p:cNvPr>
          <p:cNvSpPr txBox="1"/>
          <p:nvPr/>
        </p:nvSpPr>
        <p:spPr>
          <a:xfrm>
            <a:off x="692727" y="150444"/>
            <a:ext cx="5108983" cy="2677656"/>
          </a:xfrm>
          <a:prstGeom prst="rect">
            <a:avLst/>
          </a:prstGeom>
          <a:noFill/>
        </p:spPr>
        <p:txBody>
          <a:bodyPr wrap="square" rtlCol="0">
            <a:spAutoFit/>
          </a:bodyPr>
          <a:lstStyle/>
          <a:p>
            <a:r>
              <a:rPr lang="en-GB" sz="1400" b="0" i="0" dirty="0">
                <a:solidFill>
                  <a:srgbClr val="242424"/>
                </a:solidFill>
                <a:effectLst/>
              </a:rPr>
              <a:t>In Chelmsford the under 18 conception rate per 1,000 population has been decreasing over the last decade since 2011. </a:t>
            </a:r>
            <a:r>
              <a:rPr lang="en-GB" sz="1400" dirty="0">
                <a:solidFill>
                  <a:srgbClr val="242424"/>
                </a:solidFill>
              </a:rPr>
              <a:t>Chelmsford remains below Essex, regional and national levels, and has been seeing a quicker decrease than these comparator areas in this time.</a:t>
            </a:r>
            <a:endParaRPr lang="en-GB" sz="1400" b="0" i="0" dirty="0">
              <a:solidFill>
                <a:srgbClr val="242424"/>
              </a:solidFill>
              <a:effectLst/>
            </a:endParaRP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mostly  above comparator areas in Chelmsford. </a:t>
            </a:r>
            <a:r>
              <a:rPr lang="en-GB" sz="1400" dirty="0">
                <a:solidFill>
                  <a:srgbClr val="242424"/>
                </a:solidFill>
              </a:rPr>
              <a:t>T</a:t>
            </a:r>
            <a:r>
              <a:rPr lang="en-GB" sz="1400" b="0" i="0" dirty="0">
                <a:solidFill>
                  <a:srgbClr val="242424"/>
                </a:solidFill>
                <a:effectLst/>
              </a:rPr>
              <a:t>he % has been fluctuating </a:t>
            </a:r>
            <a:r>
              <a:rPr lang="en-GB" sz="1400" dirty="0">
                <a:solidFill>
                  <a:srgbClr val="242424"/>
                </a:solidFill>
              </a:rPr>
              <a:t>to an overall increase </a:t>
            </a:r>
            <a:r>
              <a:rPr lang="en-GB" sz="1400" b="0" i="0" dirty="0">
                <a:solidFill>
                  <a:srgbClr val="242424"/>
                </a:solidFill>
                <a:effectLst/>
              </a:rPr>
              <a:t>since 2011 in Chelmsford. </a:t>
            </a:r>
            <a:r>
              <a:rPr lang="en-GB" sz="1400" dirty="0">
                <a:solidFill>
                  <a:srgbClr val="242424"/>
                </a:solidFill>
              </a:rPr>
              <a:t>This is a smaller increase than across Essex and regionally in this time. Caution should be taken comparing 2021 to prior years, but Chelmsford has seen a large increase since 2020 relative to comparator areas.</a:t>
            </a:r>
            <a:endParaRPr lang="en-GB" sz="1400" b="0" i="0" dirty="0">
              <a:solidFill>
                <a:srgbClr val="242424"/>
              </a:solidFill>
              <a:effectLst/>
            </a:endParaRPr>
          </a:p>
          <a:p>
            <a:endParaRPr lang="en-GB" sz="1400" b="0" i="0" dirty="0">
              <a:solidFill>
                <a:srgbClr val="242424"/>
              </a:solidFill>
              <a:effectLst/>
            </a:endParaRPr>
          </a:p>
        </p:txBody>
      </p:sp>
      <p:pic>
        <p:nvPicPr>
          <p:cNvPr id="3" name="Picture 2">
            <a:extLst>
              <a:ext uri="{FF2B5EF4-FFF2-40B4-BE49-F238E27FC236}">
                <a16:creationId xmlns:a16="http://schemas.microsoft.com/office/drawing/2014/main" id="{C99A0A1C-8C39-0D19-EC42-19F0B91F4942}"/>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C774A03E-FE9D-3464-B120-8D273B4771EA}"/>
              </a:ext>
            </a:extLst>
          </p:cNvPr>
          <p:cNvPicPr>
            <a:picLocks noChangeAspect="1"/>
          </p:cNvPicPr>
          <p:nvPr/>
        </p:nvPicPr>
        <p:blipFill>
          <a:blip r:embed="rId3"/>
          <a:stretch>
            <a:fillRect/>
          </a:stretch>
        </p:blipFill>
        <p:spPr>
          <a:xfrm>
            <a:off x="5845840" y="216815"/>
            <a:ext cx="6258176" cy="6258950"/>
          </a:xfrm>
          <a:prstGeom prst="rect">
            <a:avLst/>
          </a:prstGeom>
        </p:spPr>
      </p:pic>
    </p:spTree>
    <p:extLst>
      <p:ext uri="{BB962C8B-B14F-4D97-AF65-F5344CB8AC3E}">
        <p14:creationId xmlns:p14="http://schemas.microsoft.com/office/powerpoint/2010/main" val="138799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7F9E16A-AFAD-425D-B44B-A58C0C8EAFCD}"/>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Colchester</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559B75EC-7708-4394-B575-DE7C48A3EF08}"/>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B45C8F57-AA8B-41C0-A999-5842DE38B50E}"/>
              </a:ext>
            </a:extLst>
          </p:cNvPr>
          <p:cNvSpPr txBox="1"/>
          <p:nvPr/>
        </p:nvSpPr>
        <p:spPr>
          <a:xfrm>
            <a:off x="692727" y="150444"/>
            <a:ext cx="4987637" cy="2462213"/>
          </a:xfrm>
          <a:prstGeom prst="rect">
            <a:avLst/>
          </a:prstGeom>
          <a:noFill/>
        </p:spPr>
        <p:txBody>
          <a:bodyPr wrap="square" rtlCol="0">
            <a:spAutoFit/>
          </a:bodyPr>
          <a:lstStyle/>
          <a:p>
            <a:r>
              <a:rPr lang="en-GB" sz="1400" b="0" i="0" dirty="0">
                <a:solidFill>
                  <a:srgbClr val="242424"/>
                </a:solidFill>
                <a:effectLst/>
              </a:rPr>
              <a:t>In Colchester the under 18 conception rate per 1,000 population has been reducing over the last decade, and at a quicker rate than across Esse</a:t>
            </a:r>
            <a:r>
              <a:rPr lang="en-GB" sz="1400" dirty="0">
                <a:solidFill>
                  <a:srgbClr val="242424"/>
                </a:solidFill>
              </a:rPr>
              <a:t>x, regionally and nationally</a:t>
            </a:r>
            <a:r>
              <a:rPr lang="en-GB" sz="1400" b="0" i="0" dirty="0">
                <a:solidFill>
                  <a:srgbClr val="242424"/>
                </a:solidFill>
                <a:effectLst/>
              </a:rPr>
              <a:t>. The Colchester rate has been similar to the comparator areas most years.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fluctuating </a:t>
            </a:r>
            <a:r>
              <a:rPr lang="en-GB" sz="1400" dirty="0">
                <a:solidFill>
                  <a:srgbClr val="242424"/>
                </a:solidFill>
              </a:rPr>
              <a:t>to an overall increase </a:t>
            </a:r>
            <a:r>
              <a:rPr lang="en-GB" sz="1400" b="0" i="0" dirty="0">
                <a:solidFill>
                  <a:srgbClr val="242424"/>
                </a:solidFill>
                <a:effectLst/>
              </a:rPr>
              <a:t>since 2011 in Colchester, with a </a:t>
            </a:r>
            <a:r>
              <a:rPr lang="en-GB" sz="1400" dirty="0">
                <a:solidFill>
                  <a:srgbClr val="242424"/>
                </a:solidFill>
              </a:rPr>
              <a:t>larger increase than across Essex, regionally and nationally in this time. Caution should be taken comparing 2021 to prior years, but Colchester has seen a large increase since 2019 relative to comparator areas.</a:t>
            </a:r>
            <a:endParaRPr lang="en-GB" sz="1400" b="0" i="0" dirty="0">
              <a:solidFill>
                <a:srgbClr val="242424"/>
              </a:solidFill>
              <a:effectLst/>
            </a:endParaRPr>
          </a:p>
        </p:txBody>
      </p:sp>
      <p:pic>
        <p:nvPicPr>
          <p:cNvPr id="3" name="Picture 2">
            <a:extLst>
              <a:ext uri="{FF2B5EF4-FFF2-40B4-BE49-F238E27FC236}">
                <a16:creationId xmlns:a16="http://schemas.microsoft.com/office/drawing/2014/main" id="{DDA4342C-90F8-A4AD-7A76-EC6B4154DFED}"/>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3FC1D85B-1F66-F2C1-F722-25C9319BD632}"/>
              </a:ext>
            </a:extLst>
          </p:cNvPr>
          <p:cNvPicPr>
            <a:picLocks noChangeAspect="1"/>
          </p:cNvPicPr>
          <p:nvPr/>
        </p:nvPicPr>
        <p:blipFill>
          <a:blip r:embed="rId3"/>
          <a:stretch>
            <a:fillRect/>
          </a:stretch>
        </p:blipFill>
        <p:spPr>
          <a:xfrm>
            <a:off x="5848350" y="216815"/>
            <a:ext cx="6299796" cy="6258950"/>
          </a:xfrm>
          <a:prstGeom prst="rect">
            <a:avLst/>
          </a:prstGeom>
        </p:spPr>
      </p:pic>
    </p:spTree>
    <p:extLst>
      <p:ext uri="{BB962C8B-B14F-4D97-AF65-F5344CB8AC3E}">
        <p14:creationId xmlns:p14="http://schemas.microsoft.com/office/powerpoint/2010/main" val="13442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A0447-EFD5-45CA-B588-1A224F7B272D}"/>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Epping Forest</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6CDF8EB9-58BE-45AE-BDC1-39B40A85D492}"/>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BA25FC16-4909-44F5-A2E9-A8712BA4ADA0}"/>
              </a:ext>
            </a:extLst>
          </p:cNvPr>
          <p:cNvSpPr txBox="1"/>
          <p:nvPr/>
        </p:nvSpPr>
        <p:spPr>
          <a:xfrm>
            <a:off x="692727" y="150444"/>
            <a:ext cx="4987637" cy="2677656"/>
          </a:xfrm>
          <a:prstGeom prst="rect">
            <a:avLst/>
          </a:prstGeom>
          <a:noFill/>
        </p:spPr>
        <p:txBody>
          <a:bodyPr wrap="square" rtlCol="0">
            <a:spAutoFit/>
          </a:bodyPr>
          <a:lstStyle/>
          <a:p>
            <a:r>
              <a:rPr lang="en-GB" sz="1400" b="0" i="0" dirty="0">
                <a:solidFill>
                  <a:srgbClr val="242424"/>
                </a:solidFill>
                <a:effectLst/>
              </a:rPr>
              <a:t>In Epping Forest the under 18 conception rate per 1,000 population has been decreased over the last decade since 2011, and at a quicker rate than the decrease seen regionally and nationally. Epping Forest has mostly been below comparator areas.</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consistently higher in Epping Forest than across Essex, regionally and nationally. The rate has fluctuated to an overall increase since 2011 in Eppin</a:t>
            </a:r>
            <a:r>
              <a:rPr lang="en-GB" sz="1400" dirty="0">
                <a:solidFill>
                  <a:srgbClr val="242424"/>
                </a:solidFill>
              </a:rPr>
              <a:t>g Forest</a:t>
            </a:r>
            <a:r>
              <a:rPr lang="en-GB" sz="1400" b="0" i="0" dirty="0">
                <a:solidFill>
                  <a:srgbClr val="242424"/>
                </a:solidFill>
                <a:effectLst/>
              </a:rPr>
              <a:t>, </a:t>
            </a:r>
            <a:r>
              <a:rPr lang="en-GB" sz="1400" dirty="0">
                <a:solidFill>
                  <a:srgbClr val="242424"/>
                </a:solidFill>
              </a:rPr>
              <a:t>with a larger increase than comparator areas in this time and especially since 2019. </a:t>
            </a:r>
            <a:endParaRPr lang="en-GB" sz="1400" b="0" i="0" dirty="0">
              <a:solidFill>
                <a:srgbClr val="242424"/>
              </a:solidFill>
              <a:effectLst/>
            </a:endParaRPr>
          </a:p>
          <a:p>
            <a:endParaRPr lang="en-GB" sz="1400" dirty="0"/>
          </a:p>
        </p:txBody>
      </p:sp>
      <p:pic>
        <p:nvPicPr>
          <p:cNvPr id="3" name="Picture 2">
            <a:extLst>
              <a:ext uri="{FF2B5EF4-FFF2-40B4-BE49-F238E27FC236}">
                <a16:creationId xmlns:a16="http://schemas.microsoft.com/office/drawing/2014/main" id="{250B9B97-5C85-40DD-B42F-CB9B0C4EE36F}"/>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5526C4C0-DA68-21E3-F7A4-2CD8796B6D76}"/>
              </a:ext>
            </a:extLst>
          </p:cNvPr>
          <p:cNvPicPr>
            <a:picLocks noChangeAspect="1"/>
          </p:cNvPicPr>
          <p:nvPr/>
        </p:nvPicPr>
        <p:blipFill>
          <a:blip r:embed="rId3"/>
          <a:stretch>
            <a:fillRect/>
          </a:stretch>
        </p:blipFill>
        <p:spPr>
          <a:xfrm>
            <a:off x="5845841" y="216814"/>
            <a:ext cx="6299796" cy="6258949"/>
          </a:xfrm>
          <a:prstGeom prst="rect">
            <a:avLst/>
          </a:prstGeom>
        </p:spPr>
      </p:pic>
    </p:spTree>
    <p:extLst>
      <p:ext uri="{BB962C8B-B14F-4D97-AF65-F5344CB8AC3E}">
        <p14:creationId xmlns:p14="http://schemas.microsoft.com/office/powerpoint/2010/main" val="162774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126794-2274-49A8-AEAE-6415E8D0A52A}"/>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Harlow</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332BB55A-E432-4E14-B837-31DCCEB786D3}"/>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15C06682-8AA3-4F63-A4AF-8E8302BD1BEF}"/>
              </a:ext>
            </a:extLst>
          </p:cNvPr>
          <p:cNvSpPr txBox="1"/>
          <p:nvPr/>
        </p:nvSpPr>
        <p:spPr>
          <a:xfrm>
            <a:off x="692727" y="150444"/>
            <a:ext cx="4987637" cy="2462213"/>
          </a:xfrm>
          <a:prstGeom prst="rect">
            <a:avLst/>
          </a:prstGeom>
          <a:noFill/>
        </p:spPr>
        <p:txBody>
          <a:bodyPr wrap="square" rtlCol="0">
            <a:spAutoFit/>
          </a:bodyPr>
          <a:lstStyle/>
          <a:p>
            <a:r>
              <a:rPr lang="en-GB" sz="1400" b="0" i="0" dirty="0">
                <a:solidFill>
                  <a:srgbClr val="242424"/>
                </a:solidFill>
                <a:effectLst/>
              </a:rPr>
              <a:t>In Harlow the under 18 conception rate per 1,000 population has seen an overall decreasing trend since 2011 overall. Harlow has been consistently above the Essex, regional and national rate through these years, but it has shown a similar trend and moved closer to those comparator area levels in recent years.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decreased since 2011 overall, while across Essex, regionally and nationally there was an increase. </a:t>
            </a:r>
            <a:r>
              <a:rPr lang="en-GB" sz="1400" dirty="0">
                <a:solidFill>
                  <a:srgbClr val="242424"/>
                </a:solidFill>
              </a:rPr>
              <a:t>Caution should be taken comparing 2021 to prior years, but Harlow has seen a large reduction since 2019 in contrast to comparator areas.</a:t>
            </a:r>
            <a:endParaRPr lang="en-GB" sz="1400" b="0" i="0" dirty="0">
              <a:solidFill>
                <a:srgbClr val="242424"/>
              </a:solidFill>
              <a:effectLst/>
            </a:endParaRPr>
          </a:p>
        </p:txBody>
      </p:sp>
      <p:pic>
        <p:nvPicPr>
          <p:cNvPr id="3" name="Picture 2">
            <a:extLst>
              <a:ext uri="{FF2B5EF4-FFF2-40B4-BE49-F238E27FC236}">
                <a16:creationId xmlns:a16="http://schemas.microsoft.com/office/drawing/2014/main" id="{0015BBD5-BC64-B6DF-E752-FC2728E879CD}"/>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FEDB46BE-0895-33F0-04F7-2415D9FED533}"/>
              </a:ext>
            </a:extLst>
          </p:cNvPr>
          <p:cNvPicPr>
            <a:picLocks noChangeAspect="1"/>
          </p:cNvPicPr>
          <p:nvPr/>
        </p:nvPicPr>
        <p:blipFill>
          <a:blip r:embed="rId3"/>
          <a:stretch>
            <a:fillRect/>
          </a:stretch>
        </p:blipFill>
        <p:spPr>
          <a:xfrm>
            <a:off x="5845840" y="219205"/>
            <a:ext cx="6299796" cy="6256558"/>
          </a:xfrm>
          <a:prstGeom prst="rect">
            <a:avLst/>
          </a:prstGeom>
        </p:spPr>
      </p:pic>
    </p:spTree>
    <p:extLst>
      <p:ext uri="{BB962C8B-B14F-4D97-AF65-F5344CB8AC3E}">
        <p14:creationId xmlns:p14="http://schemas.microsoft.com/office/powerpoint/2010/main" val="320031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5BA9C71-BDDB-40DF-90E8-471719C53B2D}"/>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Maldon</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38B648A2-BD1B-4B3B-AB7C-96D05E8CC6DE}"/>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26A5267-FA64-46B3-BE0F-D73A2DB4525F}"/>
              </a:ext>
            </a:extLst>
          </p:cNvPr>
          <p:cNvSpPr txBox="1"/>
          <p:nvPr/>
        </p:nvSpPr>
        <p:spPr>
          <a:xfrm>
            <a:off x="692727" y="150444"/>
            <a:ext cx="4987637" cy="2246769"/>
          </a:xfrm>
          <a:prstGeom prst="rect">
            <a:avLst/>
          </a:prstGeom>
          <a:noFill/>
        </p:spPr>
        <p:txBody>
          <a:bodyPr wrap="square" rtlCol="0">
            <a:spAutoFit/>
          </a:bodyPr>
          <a:lstStyle/>
          <a:p>
            <a:r>
              <a:rPr lang="en-GB" sz="1400" b="0" i="0" dirty="0">
                <a:solidFill>
                  <a:srgbClr val="242424"/>
                </a:solidFill>
                <a:effectLst/>
              </a:rPr>
              <a:t>In Maldon the under 18 conception rate per 1,000 population has been consistently below the rate across Essex, regionally and </a:t>
            </a:r>
            <a:r>
              <a:rPr lang="en-GB" sz="1400" dirty="0">
                <a:solidFill>
                  <a:srgbClr val="242424"/>
                </a:solidFill>
              </a:rPr>
              <a:t>nationally over recent years. Maldon has </a:t>
            </a:r>
            <a:r>
              <a:rPr lang="en-GB" sz="1400" b="0" i="0" dirty="0">
                <a:solidFill>
                  <a:srgbClr val="242424"/>
                </a:solidFill>
                <a:effectLst/>
              </a:rPr>
              <a:t>seen an overall decreasing trend since 2011 to 2021, decreasing at a quicker rate than these comparator areas.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has fluctuating to an overall increase since 2011 in Maldon, </a:t>
            </a:r>
            <a:r>
              <a:rPr lang="en-GB" sz="1400" dirty="0">
                <a:solidFill>
                  <a:srgbClr val="242424"/>
                </a:solidFill>
              </a:rPr>
              <a:t>with a larger increase than comparator areas in this time and especially since 2020. </a:t>
            </a:r>
            <a:endParaRPr lang="en-GB" sz="1400" b="0" i="0" dirty="0">
              <a:solidFill>
                <a:srgbClr val="242424"/>
              </a:solidFill>
              <a:effectLst/>
            </a:endParaRPr>
          </a:p>
        </p:txBody>
      </p:sp>
      <p:pic>
        <p:nvPicPr>
          <p:cNvPr id="3" name="Picture 2">
            <a:extLst>
              <a:ext uri="{FF2B5EF4-FFF2-40B4-BE49-F238E27FC236}">
                <a16:creationId xmlns:a16="http://schemas.microsoft.com/office/drawing/2014/main" id="{4E363953-0FAA-2C77-5CD2-19F425E451D6}"/>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6DF0B23C-3A63-7B36-3287-A25A812424B5}"/>
              </a:ext>
            </a:extLst>
          </p:cNvPr>
          <p:cNvPicPr>
            <a:picLocks noChangeAspect="1"/>
          </p:cNvPicPr>
          <p:nvPr/>
        </p:nvPicPr>
        <p:blipFill>
          <a:blip r:embed="rId3"/>
          <a:stretch>
            <a:fillRect/>
          </a:stretch>
        </p:blipFill>
        <p:spPr>
          <a:xfrm>
            <a:off x="5845841" y="219205"/>
            <a:ext cx="6299796" cy="6256558"/>
          </a:xfrm>
          <a:prstGeom prst="rect">
            <a:avLst/>
          </a:prstGeom>
        </p:spPr>
      </p:pic>
    </p:spTree>
    <p:extLst>
      <p:ext uri="{BB962C8B-B14F-4D97-AF65-F5344CB8AC3E}">
        <p14:creationId xmlns:p14="http://schemas.microsoft.com/office/powerpoint/2010/main" val="46039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62CBE8-DA8A-44E3-8C9E-08CE11A2716D}"/>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Rochford</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20E04FFF-C609-4524-9BDB-151759CFE9F7}"/>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50F0D30-8E85-4B5E-9FFF-9286A8A79E9C}"/>
              </a:ext>
            </a:extLst>
          </p:cNvPr>
          <p:cNvSpPr txBox="1"/>
          <p:nvPr/>
        </p:nvSpPr>
        <p:spPr>
          <a:xfrm>
            <a:off x="692727" y="150444"/>
            <a:ext cx="5089469" cy="2462213"/>
          </a:xfrm>
          <a:prstGeom prst="rect">
            <a:avLst/>
          </a:prstGeom>
          <a:noFill/>
        </p:spPr>
        <p:txBody>
          <a:bodyPr wrap="square" rtlCol="0">
            <a:spAutoFit/>
          </a:bodyPr>
          <a:lstStyle/>
          <a:p>
            <a:r>
              <a:rPr lang="en-GB" sz="1400" b="0" i="0" dirty="0">
                <a:solidFill>
                  <a:srgbClr val="242424"/>
                </a:solidFill>
                <a:effectLst/>
              </a:rPr>
              <a:t>In Rochford the under 18 conception rate per 1,000 population has seen an overall decreasing trend </a:t>
            </a:r>
            <a:r>
              <a:rPr lang="en-GB" sz="1400" dirty="0">
                <a:solidFill>
                  <a:srgbClr val="242424"/>
                </a:solidFill>
              </a:rPr>
              <a:t>over the last decade since 2011</a:t>
            </a:r>
            <a:r>
              <a:rPr lang="en-GB" sz="1400" b="0" i="0" dirty="0">
                <a:solidFill>
                  <a:srgbClr val="242424"/>
                </a:solidFill>
                <a:effectLst/>
              </a:rPr>
              <a:t> to 2021, similar to the Essex, regional and national trajectory these years. Rochford has been consistently below these comparator area</a:t>
            </a:r>
            <a:r>
              <a:rPr lang="en-GB" sz="1400" dirty="0">
                <a:solidFill>
                  <a:srgbClr val="242424"/>
                </a:solidFill>
              </a:rPr>
              <a:t> </a:t>
            </a:r>
            <a:r>
              <a:rPr lang="en-GB" sz="1400" b="0" i="0" dirty="0">
                <a:solidFill>
                  <a:srgbClr val="242424"/>
                </a:solidFill>
                <a:effectLst/>
              </a:rPr>
              <a:t> rates</a:t>
            </a:r>
            <a:r>
              <a:rPr lang="en-GB" sz="1400" dirty="0">
                <a:solidFill>
                  <a:srgbClr val="242424"/>
                </a:solidFill>
              </a:rPr>
              <a:t>.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fluctuated with a decreasing trend since 2011 overall in Rochford. The gap between Rochford and those comparator areas has narrowed, with a contrasting increase seen across Essex, regionally and nationally in this time. </a:t>
            </a:r>
          </a:p>
        </p:txBody>
      </p:sp>
      <p:pic>
        <p:nvPicPr>
          <p:cNvPr id="3" name="Picture 2">
            <a:extLst>
              <a:ext uri="{FF2B5EF4-FFF2-40B4-BE49-F238E27FC236}">
                <a16:creationId xmlns:a16="http://schemas.microsoft.com/office/drawing/2014/main" id="{1ADD8756-5E80-30F7-0FA2-183CAD69EFEC}"/>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7F5BD9D0-78FE-EB7C-E965-673A82A9A8C3}"/>
              </a:ext>
            </a:extLst>
          </p:cNvPr>
          <p:cNvPicPr>
            <a:picLocks noChangeAspect="1"/>
          </p:cNvPicPr>
          <p:nvPr/>
        </p:nvPicPr>
        <p:blipFill>
          <a:blip r:embed="rId3"/>
          <a:stretch>
            <a:fillRect/>
          </a:stretch>
        </p:blipFill>
        <p:spPr>
          <a:xfrm>
            <a:off x="5845839" y="219204"/>
            <a:ext cx="6327689" cy="6256557"/>
          </a:xfrm>
          <a:prstGeom prst="rect">
            <a:avLst/>
          </a:prstGeom>
        </p:spPr>
      </p:pic>
    </p:spTree>
    <p:extLst>
      <p:ext uri="{BB962C8B-B14F-4D97-AF65-F5344CB8AC3E}">
        <p14:creationId xmlns:p14="http://schemas.microsoft.com/office/powerpoint/2010/main" val="92637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3C200B6-BD5F-4660-9F91-B35B13F4BEF2}"/>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Tendring</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F7D91FB0-93FD-4672-AAAC-898D2F7E0A2B}"/>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944C8B2-3261-4429-A603-3983C5E72DEA}"/>
              </a:ext>
            </a:extLst>
          </p:cNvPr>
          <p:cNvSpPr txBox="1"/>
          <p:nvPr/>
        </p:nvSpPr>
        <p:spPr>
          <a:xfrm>
            <a:off x="692727" y="150444"/>
            <a:ext cx="4987637" cy="2462213"/>
          </a:xfrm>
          <a:prstGeom prst="rect">
            <a:avLst/>
          </a:prstGeom>
          <a:noFill/>
        </p:spPr>
        <p:txBody>
          <a:bodyPr wrap="square" rtlCol="0">
            <a:spAutoFit/>
          </a:bodyPr>
          <a:lstStyle/>
          <a:p>
            <a:r>
              <a:rPr lang="en-GB" sz="1400" b="0" i="0" dirty="0">
                <a:solidFill>
                  <a:srgbClr val="242424"/>
                </a:solidFill>
                <a:effectLst/>
              </a:rPr>
              <a:t>In Tendring the under 18 conception rate per 1,000 population has been consistently above the rate across Essex, regionally and </a:t>
            </a:r>
            <a:r>
              <a:rPr lang="en-GB" sz="1400" dirty="0">
                <a:solidFill>
                  <a:srgbClr val="242424"/>
                </a:solidFill>
              </a:rPr>
              <a:t>nationally over the last decade. Tendring has </a:t>
            </a:r>
            <a:r>
              <a:rPr lang="en-GB" sz="1400" b="0" i="0" dirty="0">
                <a:solidFill>
                  <a:srgbClr val="242424"/>
                </a:solidFill>
                <a:effectLst/>
              </a:rPr>
              <a:t>seen an overall decreasing trend since 2011 to 2021, but decreasing at a slower rate than these comparator areas.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consistently lower in Tendring than across Essex, regionally and nationally. The rate has increased overall since 2011 in Tendring and at a quicker rate than those comparator areas, bringing Tendring closer to these area’s levels. </a:t>
            </a:r>
          </a:p>
        </p:txBody>
      </p:sp>
      <p:pic>
        <p:nvPicPr>
          <p:cNvPr id="3" name="Picture 2">
            <a:extLst>
              <a:ext uri="{FF2B5EF4-FFF2-40B4-BE49-F238E27FC236}">
                <a16:creationId xmlns:a16="http://schemas.microsoft.com/office/drawing/2014/main" id="{5734DB6E-9247-6533-0548-4407DA259003}"/>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085BD2F0-7449-4FDF-7433-31E5E7431891}"/>
              </a:ext>
            </a:extLst>
          </p:cNvPr>
          <p:cNvPicPr>
            <a:picLocks noChangeAspect="1"/>
          </p:cNvPicPr>
          <p:nvPr/>
        </p:nvPicPr>
        <p:blipFill>
          <a:blip r:embed="rId3"/>
          <a:stretch>
            <a:fillRect/>
          </a:stretch>
        </p:blipFill>
        <p:spPr>
          <a:xfrm>
            <a:off x="5839871" y="169297"/>
            <a:ext cx="6327689" cy="6306463"/>
          </a:xfrm>
          <a:prstGeom prst="rect">
            <a:avLst/>
          </a:prstGeom>
        </p:spPr>
      </p:pic>
    </p:spTree>
    <p:extLst>
      <p:ext uri="{BB962C8B-B14F-4D97-AF65-F5344CB8AC3E}">
        <p14:creationId xmlns:p14="http://schemas.microsoft.com/office/powerpoint/2010/main" val="202268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E9B0F98-C95F-40EA-AEEA-4D0EF4F626EF}"/>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Uttlesford</a:t>
            </a:r>
            <a:endParaRPr lang="en-GB" sz="18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45A41132-2BEA-4602-B53F-F8F384CBEEC0}"/>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6535A54-0D36-4959-9B8E-CB9F49DE1563}"/>
              </a:ext>
            </a:extLst>
          </p:cNvPr>
          <p:cNvSpPr txBox="1"/>
          <p:nvPr/>
        </p:nvSpPr>
        <p:spPr>
          <a:xfrm>
            <a:off x="692727" y="150444"/>
            <a:ext cx="4987637" cy="2677656"/>
          </a:xfrm>
          <a:prstGeom prst="rect">
            <a:avLst/>
          </a:prstGeom>
          <a:noFill/>
        </p:spPr>
        <p:txBody>
          <a:bodyPr wrap="square" rtlCol="0">
            <a:spAutoFit/>
          </a:bodyPr>
          <a:lstStyle/>
          <a:p>
            <a:r>
              <a:rPr lang="en-GB" sz="1400" b="0" i="0" dirty="0">
                <a:solidFill>
                  <a:srgbClr val="242424"/>
                </a:solidFill>
                <a:effectLst/>
              </a:rPr>
              <a:t>In Uttlesford the under 18 conception rate per 1,000 population has been consistently below the Essex, regional and national level. </a:t>
            </a:r>
          </a:p>
          <a:p>
            <a:r>
              <a:rPr lang="en-GB" sz="1400" dirty="0">
                <a:solidFill>
                  <a:srgbClr val="242424"/>
                </a:solidFill>
              </a:rPr>
              <a:t>There has been an overall decreasing trend since 2011, but the gap between Uttlesford and these comparator areas narrowing with relatively slower declines in Uttlesford. </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in Uttlesford has been mostly above Essex, regional and national levels. The % has fluctuated with an increasing trend over the last decade since 2011 overall in Uttlesford. Uttlesford has seen a larger increase than the comparator areas in this time overall, and especially since 2019. </a:t>
            </a:r>
          </a:p>
        </p:txBody>
      </p:sp>
      <p:pic>
        <p:nvPicPr>
          <p:cNvPr id="3" name="Picture 2">
            <a:extLst>
              <a:ext uri="{FF2B5EF4-FFF2-40B4-BE49-F238E27FC236}">
                <a16:creationId xmlns:a16="http://schemas.microsoft.com/office/drawing/2014/main" id="{E46BAC35-4550-1C2A-4AE8-9E836804A7FA}"/>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4" name="Picture 3">
            <a:extLst>
              <a:ext uri="{FF2B5EF4-FFF2-40B4-BE49-F238E27FC236}">
                <a16:creationId xmlns:a16="http://schemas.microsoft.com/office/drawing/2014/main" id="{1396DE5F-F81C-F094-56DD-C8D281539547}"/>
              </a:ext>
            </a:extLst>
          </p:cNvPr>
          <p:cNvPicPr>
            <a:picLocks noChangeAspect="1"/>
          </p:cNvPicPr>
          <p:nvPr/>
        </p:nvPicPr>
        <p:blipFill>
          <a:blip r:embed="rId3"/>
          <a:stretch>
            <a:fillRect/>
          </a:stretch>
        </p:blipFill>
        <p:spPr>
          <a:xfrm>
            <a:off x="5850940" y="169297"/>
            <a:ext cx="6243650" cy="6306462"/>
          </a:xfrm>
          <a:prstGeom prst="rect">
            <a:avLst/>
          </a:prstGeom>
        </p:spPr>
      </p:pic>
    </p:spTree>
    <p:extLst>
      <p:ext uri="{BB962C8B-B14F-4D97-AF65-F5344CB8AC3E}">
        <p14:creationId xmlns:p14="http://schemas.microsoft.com/office/powerpoint/2010/main" val="400992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36DB2-8D7E-4C59-A2A0-E37551F0E083}"/>
              </a:ext>
            </a:extLst>
          </p:cNvPr>
          <p:cNvSpPr>
            <a:spLocks noGrp="1"/>
          </p:cNvSpPr>
          <p:nvPr>
            <p:ph idx="1"/>
          </p:nvPr>
        </p:nvSpPr>
        <p:spPr>
          <a:xfrm>
            <a:off x="838200" y="1387681"/>
            <a:ext cx="10515600" cy="4082638"/>
          </a:xfrm>
        </p:spPr>
        <p:txBody>
          <a:bodyPr vert="horz" lIns="91440" tIns="45720" rIns="91440" bIns="45720" rtlCol="0" anchor="t">
            <a:normAutofit/>
          </a:bodyPr>
          <a:lstStyle/>
          <a:p>
            <a:r>
              <a:rPr lang="en-GB" sz="1800" dirty="0"/>
              <a:t>In 1999, the government announced its </a:t>
            </a:r>
            <a:r>
              <a:rPr lang="en-GB" sz="1800" u="sng" dirty="0">
                <a:hlinkClick r:id="rId2"/>
              </a:rPr>
              <a:t>10-year Teenage Pregnancy Strategy for England</a:t>
            </a:r>
            <a:r>
              <a:rPr lang="en-GB" sz="1800" dirty="0"/>
              <a:t>, which aimed to reduce the conception rate for women aged under 18 years. This was driven by relatively high conception rates in under 18’s in England and Wales compared with the </a:t>
            </a:r>
            <a:r>
              <a:rPr lang="en-GB" sz="1800" u="sng" dirty="0">
                <a:hlinkClick r:id="rId3"/>
              </a:rPr>
              <a:t>rest of Europe</a:t>
            </a:r>
            <a:r>
              <a:rPr lang="en-GB" sz="1800" dirty="0"/>
              <a:t>, and the potential </a:t>
            </a:r>
            <a:r>
              <a:rPr lang="en-GB" sz="1800" u="sng" dirty="0">
                <a:hlinkClick r:id="rId4"/>
              </a:rPr>
              <a:t>adverse consequences of teenage pregnancy</a:t>
            </a:r>
            <a:r>
              <a:rPr lang="en-GB" sz="1800" dirty="0"/>
              <a:t>, such as the increased risk of infant mortality among </a:t>
            </a:r>
            <a:r>
              <a:rPr lang="en-GB" sz="1800" u="sng" dirty="0">
                <a:hlinkClick r:id="rId5"/>
              </a:rPr>
              <a:t>younger mothers</a:t>
            </a:r>
            <a:r>
              <a:rPr lang="en-GB" sz="1800" dirty="0"/>
              <a:t>.</a:t>
            </a:r>
          </a:p>
          <a:p>
            <a:endParaRPr lang="en-GB" sz="1800" dirty="0"/>
          </a:p>
          <a:p>
            <a:r>
              <a:rPr lang="en-GB" sz="1800" u="sng" dirty="0">
                <a:hlinkClick r:id="rId6"/>
              </a:rPr>
              <a:t>These initiatives</a:t>
            </a:r>
            <a:r>
              <a:rPr lang="en-GB" sz="1800" dirty="0"/>
              <a:t>, along with other factors such as a shift in aspirations of </a:t>
            </a:r>
            <a:r>
              <a:rPr lang="en-GB" sz="1800" u="sng" dirty="0">
                <a:hlinkClick r:id="rId7"/>
              </a:rPr>
              <a:t>young women towards education</a:t>
            </a:r>
            <a:r>
              <a:rPr lang="en-GB" sz="1800" dirty="0"/>
              <a:t>, led to a decline in conception rates for women aged 15 to 17 years. This decline has been particularly evident since 2007, which also coincided with </a:t>
            </a:r>
            <a:r>
              <a:rPr lang="en-GB" sz="1800" u="sng" dirty="0">
                <a:hlinkClick r:id="rId8"/>
              </a:rPr>
              <a:t>the start of the global financial crisis</a:t>
            </a:r>
            <a:r>
              <a:rPr lang="en-GB" sz="1800" dirty="0"/>
              <a:t> (Figure 3). Since our records began in 1969, there has not been such a prolonged decrease in conception rates for women aged under 18 years.</a:t>
            </a:r>
            <a:endParaRPr lang="en-GB" sz="1800" dirty="0">
              <a:cs typeface="Calibri"/>
            </a:endParaRPr>
          </a:p>
          <a:p>
            <a:endParaRPr lang="en-GB" dirty="0"/>
          </a:p>
        </p:txBody>
      </p:sp>
      <p:sp>
        <p:nvSpPr>
          <p:cNvPr id="6" name="Title 1">
            <a:extLst>
              <a:ext uri="{FF2B5EF4-FFF2-40B4-BE49-F238E27FC236}">
                <a16:creationId xmlns:a16="http://schemas.microsoft.com/office/drawing/2014/main" id="{853D02F0-6068-4147-8BC1-1B200BCFB9E3}"/>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Teenage Conceptions</a:t>
            </a:r>
            <a:endParaRPr lang="en-GB" sz="180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18C3C99E-D37E-8FC8-0812-405B2FFF188B}"/>
              </a:ext>
            </a:extLst>
          </p:cNvPr>
          <p:cNvSpPr/>
          <p:nvPr/>
        </p:nvSpPr>
        <p:spPr>
          <a:xfrm>
            <a:off x="7345180" y="6492876"/>
            <a:ext cx="4846820" cy="276999"/>
          </a:xfrm>
          <a:prstGeom prst="rect">
            <a:avLst/>
          </a:prstGeom>
        </p:spPr>
        <p:txBody>
          <a:bodyPr wrap="square">
            <a:spAutoFit/>
          </a:bodyPr>
          <a:lstStyle/>
          <a:p>
            <a:r>
              <a:rPr lang="en-GB" sz="1200" b="1" dirty="0"/>
              <a:t>Source: </a:t>
            </a:r>
            <a:r>
              <a:rPr lang="en-GB" sz="1200" dirty="0">
                <a:hlinkClick r:id="rId9"/>
              </a:rPr>
              <a:t>Conceptions in England and Wales - Office for National Statistics</a:t>
            </a:r>
            <a:endParaRPr lang="en-GB" sz="1200" dirty="0"/>
          </a:p>
        </p:txBody>
      </p:sp>
    </p:spTree>
    <p:extLst>
      <p:ext uri="{BB962C8B-B14F-4D97-AF65-F5344CB8AC3E}">
        <p14:creationId xmlns:p14="http://schemas.microsoft.com/office/powerpoint/2010/main" val="286467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ext Box 380">
            <a:extLst>
              <a:ext uri="{FF2B5EF4-FFF2-40B4-BE49-F238E27FC236}">
                <a16:creationId xmlns:a16="http://schemas.microsoft.com/office/drawing/2014/main" id="{B96382C1-CEDB-45B1-95A2-DAB342D48952}"/>
              </a:ext>
            </a:extLst>
          </p:cNvPr>
          <p:cNvSpPr txBox="1"/>
          <p:nvPr/>
        </p:nvSpPr>
        <p:spPr>
          <a:xfrm>
            <a:off x="6789140" y="5524500"/>
            <a:ext cx="4819650" cy="1333500"/>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600"/>
              </a:spcAft>
            </a:pPr>
            <a:r>
              <a:rPr lang="en-GB" sz="14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This report was produced by Essex County Council’s Public Health Intelligence Team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600"/>
              </a:spcAft>
            </a:pPr>
            <a:r>
              <a:rPr lang="en-GB" sz="14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For more information email: </a:t>
            </a:r>
            <a:r>
              <a:rPr lang="en-GB" sz="1400"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PHI@essex.gov.uk</a:t>
            </a:r>
            <a:r>
              <a:rPr lang="en-GB" sz="14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8015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5EAD7-46CE-4CFB-AC0C-382DEF19E6D5}"/>
              </a:ext>
            </a:extLst>
          </p:cNvPr>
          <p:cNvSpPr>
            <a:spLocks noGrp="1"/>
          </p:cNvSpPr>
          <p:nvPr>
            <p:ph idx="1"/>
          </p:nvPr>
        </p:nvSpPr>
        <p:spPr>
          <a:xfrm>
            <a:off x="838200" y="729672"/>
            <a:ext cx="10515600" cy="5763204"/>
          </a:xfrm>
        </p:spPr>
        <p:txBody>
          <a:bodyPr>
            <a:normAutofit lnSpcReduction="10000"/>
          </a:bodyPr>
          <a:lstStyle/>
          <a:p>
            <a:pPr algn="l">
              <a:buFont typeface="Arial" panose="020B0604020202020204" pitchFamily="34" charset="0"/>
              <a:buChar char="•"/>
            </a:pPr>
            <a:r>
              <a:rPr lang="en-GB" sz="1800" dirty="0"/>
              <a:t>The conception rate for women aged under 18 years in England and Wales has more than halved since 2011 when it was 30.9 conceptions per 1,000 women of the same age; in 2021 it was 13.2 per 1,000 women of the same age. </a:t>
            </a:r>
          </a:p>
          <a:p>
            <a:pPr marL="0" indent="0" algn="l">
              <a:buNone/>
            </a:pPr>
            <a:endParaRPr lang="en-GB" sz="1800" dirty="0"/>
          </a:p>
          <a:p>
            <a:r>
              <a:rPr lang="en-GB" sz="1800" dirty="0"/>
              <a:t>Out of all the age groups, those aged under 16 years saw the biggest percentage change in conception rates over the last decade. The conception rate for those aged under 16 years is around a third of what it was ten years ago, with 2.1 conceptions per 1,000 women of the same age in 2021, compared with 6.1 conceptions per 1,000 women of the same age in 2011.</a:t>
            </a:r>
          </a:p>
          <a:p>
            <a:endParaRPr lang="en-GB" sz="1800" dirty="0"/>
          </a:p>
          <a:p>
            <a:r>
              <a:rPr lang="en-GB" sz="1800" dirty="0"/>
              <a:t>The conception rates for those aged under 18 years in 2021 indicate a slight increase since 2020, however this may be an effect of the differences in population estimates used. The COVID-19 pandemic may also be impacting data for 2020 and 2021, with disruptions to births registration services in these years or changes in the behaviour of certain groups.</a:t>
            </a:r>
          </a:p>
          <a:p>
            <a:endParaRPr lang="en-GB" sz="1800" dirty="0"/>
          </a:p>
          <a:p>
            <a:r>
              <a:rPr lang="en-GB" sz="1800" b="1" dirty="0"/>
              <a:t>Note</a:t>
            </a:r>
            <a:r>
              <a:rPr lang="en-GB" sz="1800" dirty="0"/>
              <a:t>: conception rates for 2021 were calculated using provisional mid-year 2021 population estimates. These were the latest population estimates available at the time of production and are Census 2021-based. The 2021 mid-year estimates are due to be revised in 2023 along with the back series to 2012. </a:t>
            </a:r>
          </a:p>
          <a:p>
            <a:r>
              <a:rPr lang="en-GB" sz="1800" b="1" dirty="0"/>
              <a:t>Care should be taken when comparing rates from 2021 with 2012 to 2020 rates </a:t>
            </a:r>
            <a:r>
              <a:rPr lang="en-GB" sz="1800" dirty="0"/>
              <a:t>until the back series has been revised. As such most of the Office for National Statistics and this reporting focuses on differences between 2011 and 2021.</a:t>
            </a:r>
          </a:p>
        </p:txBody>
      </p:sp>
      <p:sp>
        <p:nvSpPr>
          <p:cNvPr id="4" name="Rectangle 3">
            <a:extLst>
              <a:ext uri="{FF2B5EF4-FFF2-40B4-BE49-F238E27FC236}">
                <a16:creationId xmlns:a16="http://schemas.microsoft.com/office/drawing/2014/main" id="{177EAAEE-C36E-4DEC-986A-A208CF2ACAC3}"/>
              </a:ext>
            </a:extLst>
          </p:cNvPr>
          <p:cNvSpPr/>
          <p:nvPr/>
        </p:nvSpPr>
        <p:spPr>
          <a:xfrm>
            <a:off x="7345180" y="6492876"/>
            <a:ext cx="4846820" cy="276999"/>
          </a:xfrm>
          <a:prstGeom prst="rect">
            <a:avLst/>
          </a:prstGeom>
        </p:spPr>
        <p:txBody>
          <a:bodyPr wrap="square">
            <a:spAutoFit/>
          </a:bodyPr>
          <a:lstStyle/>
          <a:p>
            <a:r>
              <a:rPr lang="en-GB" sz="1200" b="1" dirty="0"/>
              <a:t>Source: </a:t>
            </a:r>
            <a:r>
              <a:rPr lang="en-GB" sz="1200" dirty="0">
                <a:hlinkClick r:id="rId2"/>
              </a:rPr>
              <a:t>Conceptions in England and Wales - Office for National Statistics</a:t>
            </a:r>
            <a:endParaRPr lang="en-GB" sz="1200" dirty="0"/>
          </a:p>
        </p:txBody>
      </p:sp>
      <p:sp>
        <p:nvSpPr>
          <p:cNvPr id="5" name="Title 1">
            <a:extLst>
              <a:ext uri="{FF2B5EF4-FFF2-40B4-BE49-F238E27FC236}">
                <a16:creationId xmlns:a16="http://schemas.microsoft.com/office/drawing/2014/main" id="{1201B0D4-FCFD-426F-8B8E-E23ED16F84A5}"/>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England and Wales findings</a:t>
            </a:r>
            <a:endParaRPr lang="en-GB" sz="18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2062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AC151DC-968B-4452-B86E-0C1A696E4860}"/>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Essex </a:t>
            </a:r>
            <a:endParaRPr lang="en-GB" sz="18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FA535803-73DC-4B88-8334-EFED06103DCD}"/>
              </a:ext>
            </a:extLst>
          </p:cNvPr>
          <p:cNvSpPr txBox="1"/>
          <p:nvPr/>
        </p:nvSpPr>
        <p:spPr>
          <a:xfrm>
            <a:off x="623392" y="6562126"/>
            <a:ext cx="712443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4CB1E9EB-D823-634A-45DA-32A4E25F517D}"/>
              </a:ext>
            </a:extLst>
          </p:cNvPr>
          <p:cNvPicPr>
            <a:picLocks noChangeAspect="1"/>
          </p:cNvPicPr>
          <p:nvPr/>
        </p:nvPicPr>
        <p:blipFill>
          <a:blip r:embed="rId3"/>
          <a:stretch>
            <a:fillRect/>
          </a:stretch>
        </p:blipFill>
        <p:spPr>
          <a:xfrm>
            <a:off x="6447934" y="486503"/>
            <a:ext cx="5544041" cy="1562100"/>
          </a:xfrm>
          <a:prstGeom prst="rect">
            <a:avLst/>
          </a:prstGeom>
        </p:spPr>
      </p:pic>
      <p:pic>
        <p:nvPicPr>
          <p:cNvPr id="8" name="Picture 7">
            <a:extLst>
              <a:ext uri="{FF2B5EF4-FFF2-40B4-BE49-F238E27FC236}">
                <a16:creationId xmlns:a16="http://schemas.microsoft.com/office/drawing/2014/main" id="{87406A4A-D505-94C6-D22B-F87DB38DE29A}"/>
              </a:ext>
            </a:extLst>
          </p:cNvPr>
          <p:cNvPicPr>
            <a:picLocks noChangeAspect="1"/>
          </p:cNvPicPr>
          <p:nvPr/>
        </p:nvPicPr>
        <p:blipFill rotWithShape="1">
          <a:blip r:embed="rId4"/>
          <a:srcRect b="50000"/>
          <a:stretch/>
        </p:blipFill>
        <p:spPr>
          <a:xfrm>
            <a:off x="887274" y="2959775"/>
            <a:ext cx="5591176" cy="3133126"/>
          </a:xfrm>
          <a:prstGeom prst="rect">
            <a:avLst/>
          </a:prstGeom>
        </p:spPr>
      </p:pic>
      <p:pic>
        <p:nvPicPr>
          <p:cNvPr id="9" name="Picture 8">
            <a:extLst>
              <a:ext uri="{FF2B5EF4-FFF2-40B4-BE49-F238E27FC236}">
                <a16:creationId xmlns:a16="http://schemas.microsoft.com/office/drawing/2014/main" id="{09413ABE-9EE6-C484-737A-4352AD3F2C13}"/>
              </a:ext>
            </a:extLst>
          </p:cNvPr>
          <p:cNvPicPr>
            <a:picLocks noChangeAspect="1"/>
          </p:cNvPicPr>
          <p:nvPr/>
        </p:nvPicPr>
        <p:blipFill rotWithShape="1">
          <a:blip r:embed="rId4"/>
          <a:srcRect t="49849"/>
          <a:stretch/>
        </p:blipFill>
        <p:spPr>
          <a:xfrm>
            <a:off x="6447934" y="2935707"/>
            <a:ext cx="5591176" cy="3133126"/>
          </a:xfrm>
          <a:prstGeom prst="rect">
            <a:avLst/>
          </a:prstGeom>
        </p:spPr>
      </p:pic>
      <p:sp>
        <p:nvSpPr>
          <p:cNvPr id="11" name="TextBox 10">
            <a:extLst>
              <a:ext uri="{FF2B5EF4-FFF2-40B4-BE49-F238E27FC236}">
                <a16:creationId xmlns:a16="http://schemas.microsoft.com/office/drawing/2014/main" id="{E483370D-44EA-C6E4-2A94-9FB13F50F52D}"/>
              </a:ext>
            </a:extLst>
          </p:cNvPr>
          <p:cNvSpPr txBox="1"/>
          <p:nvPr/>
        </p:nvSpPr>
        <p:spPr>
          <a:xfrm>
            <a:off x="887274" y="411088"/>
            <a:ext cx="5061040" cy="2031325"/>
          </a:xfrm>
          <a:prstGeom prst="rect">
            <a:avLst/>
          </a:prstGeom>
          <a:noFill/>
        </p:spPr>
        <p:txBody>
          <a:bodyPr wrap="square" rtlCol="0">
            <a:spAutoFit/>
          </a:bodyPr>
          <a:lstStyle/>
          <a:p>
            <a:r>
              <a:rPr lang="en-GB" sz="1400" dirty="0"/>
              <a:t>In Essex, the under 18 conception rate per 1,000 population has seen an overall decreasing trend since 2011 to 2021, similar to the England and East of England (EoE) trends. Essex remains similar to the regional levels, and below that nationally. </a:t>
            </a:r>
          </a:p>
          <a:p>
            <a:endParaRPr lang="en-GB" sz="1400" dirty="0"/>
          </a:p>
          <a:p>
            <a:pPr algn="l"/>
            <a:r>
              <a:rPr lang="en-GB" sz="1400" dirty="0"/>
              <a:t>T</a:t>
            </a:r>
            <a:r>
              <a:rPr lang="en-GB" sz="1400" b="0" i="0" dirty="0">
                <a:effectLst/>
              </a:rPr>
              <a:t>he % of under 18 conceptions leading to abortions in Essex has been above the regional and national level consistently. Essex has als</a:t>
            </a:r>
            <a:r>
              <a:rPr lang="en-GB" sz="1400" dirty="0"/>
              <a:t>o seen a larger increase over the last decade since 2011 compared to the increase regionally and nationally. </a:t>
            </a:r>
            <a:endParaRPr lang="en-GB" sz="1400" b="0" i="0" dirty="0">
              <a:effectLst/>
            </a:endParaRPr>
          </a:p>
        </p:txBody>
      </p:sp>
    </p:spTree>
    <p:extLst>
      <p:ext uri="{BB962C8B-B14F-4D97-AF65-F5344CB8AC3E}">
        <p14:creationId xmlns:p14="http://schemas.microsoft.com/office/powerpoint/2010/main" val="137730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33A0DF-707A-4003-8227-74F93C97A439}"/>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Century Gothic" panose="020B0502020202020204" pitchFamily="34" charset="0"/>
              </a:rPr>
              <a:t>	Essex District summary</a:t>
            </a:r>
            <a:endParaRPr lang="en-GB" sz="18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830F0B06-DECB-42E0-8736-2A24D1438B56}"/>
              </a:ext>
            </a:extLst>
          </p:cNvPr>
          <p:cNvSpPr txBox="1"/>
          <p:nvPr/>
        </p:nvSpPr>
        <p:spPr>
          <a:xfrm>
            <a:off x="623392" y="6562126"/>
            <a:ext cx="712443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F9E06FD5-072A-8937-449F-FAD4C787EB68}"/>
              </a:ext>
            </a:extLst>
          </p:cNvPr>
          <p:cNvPicPr>
            <a:picLocks noChangeAspect="1"/>
          </p:cNvPicPr>
          <p:nvPr/>
        </p:nvPicPr>
        <p:blipFill>
          <a:blip r:embed="rId3"/>
          <a:stretch>
            <a:fillRect/>
          </a:stretch>
        </p:blipFill>
        <p:spPr>
          <a:xfrm>
            <a:off x="966895" y="1828741"/>
            <a:ext cx="5079334" cy="4629688"/>
          </a:xfrm>
          <a:prstGeom prst="rect">
            <a:avLst/>
          </a:prstGeom>
        </p:spPr>
      </p:pic>
      <p:pic>
        <p:nvPicPr>
          <p:cNvPr id="13" name="Picture 12">
            <a:extLst>
              <a:ext uri="{FF2B5EF4-FFF2-40B4-BE49-F238E27FC236}">
                <a16:creationId xmlns:a16="http://schemas.microsoft.com/office/drawing/2014/main" id="{FC27407E-91BE-1206-9735-31155410B0F6}"/>
              </a:ext>
            </a:extLst>
          </p:cNvPr>
          <p:cNvPicPr>
            <a:picLocks noChangeAspect="1"/>
          </p:cNvPicPr>
          <p:nvPr/>
        </p:nvPicPr>
        <p:blipFill>
          <a:blip r:embed="rId4"/>
          <a:stretch>
            <a:fillRect/>
          </a:stretch>
        </p:blipFill>
        <p:spPr>
          <a:xfrm>
            <a:off x="6646578" y="1828741"/>
            <a:ext cx="5079333" cy="4629688"/>
          </a:xfrm>
          <a:prstGeom prst="rect">
            <a:avLst/>
          </a:prstGeom>
        </p:spPr>
      </p:pic>
      <p:sp>
        <p:nvSpPr>
          <p:cNvPr id="9" name="TextBox 8">
            <a:extLst>
              <a:ext uri="{FF2B5EF4-FFF2-40B4-BE49-F238E27FC236}">
                <a16:creationId xmlns:a16="http://schemas.microsoft.com/office/drawing/2014/main" id="{6CB740D6-F23E-14E4-48A1-825C2B06C66F}"/>
              </a:ext>
            </a:extLst>
          </p:cNvPr>
          <p:cNvSpPr txBox="1"/>
          <p:nvPr/>
        </p:nvSpPr>
        <p:spPr>
          <a:xfrm>
            <a:off x="887274" y="411088"/>
            <a:ext cx="5061040" cy="1384995"/>
          </a:xfrm>
          <a:prstGeom prst="rect">
            <a:avLst/>
          </a:prstGeom>
          <a:noFill/>
        </p:spPr>
        <p:txBody>
          <a:bodyPr wrap="square" rtlCol="0">
            <a:spAutoFit/>
          </a:bodyPr>
          <a:lstStyle/>
          <a:p>
            <a:pPr algn="just"/>
            <a:r>
              <a:rPr lang="en-GB" sz="1400" dirty="0">
                <a:solidFill>
                  <a:srgbClr val="242424"/>
                </a:solidFill>
              </a:rPr>
              <a:t>I</a:t>
            </a:r>
            <a:r>
              <a:rPr lang="en-GB" sz="1400" dirty="0">
                <a:solidFill>
                  <a:srgbClr val="242424"/>
                </a:solidFill>
                <a:effectLst/>
              </a:rPr>
              <a:t>n 2021, the highest under 18 conception rates across Essex districts was in Tendring, Castle Point, Harlow and Basildon, all above the England, EoE and Essex rates. </a:t>
            </a:r>
          </a:p>
          <a:p>
            <a:pPr algn="just"/>
            <a:r>
              <a:rPr lang="en-GB" sz="1400" dirty="0">
                <a:solidFill>
                  <a:srgbClr val="242424"/>
                </a:solidFill>
                <a:effectLst/>
              </a:rPr>
              <a:t>All other districts were below these comparator areas, with Uttlesford and Chelmsford having the lowest rates in Essex.</a:t>
            </a:r>
            <a:endParaRPr lang="en-GB" sz="1400" dirty="0"/>
          </a:p>
          <a:p>
            <a:pPr algn="just"/>
            <a:endParaRPr lang="en-GB" sz="1400" dirty="0"/>
          </a:p>
        </p:txBody>
      </p:sp>
      <p:sp>
        <p:nvSpPr>
          <p:cNvPr id="12" name="TextBox 11">
            <a:extLst>
              <a:ext uri="{FF2B5EF4-FFF2-40B4-BE49-F238E27FC236}">
                <a16:creationId xmlns:a16="http://schemas.microsoft.com/office/drawing/2014/main" id="{64DA7BBD-5688-AF2B-113E-673B4AC05186}"/>
              </a:ext>
            </a:extLst>
          </p:cNvPr>
          <p:cNvSpPr txBox="1"/>
          <p:nvPr/>
        </p:nvSpPr>
        <p:spPr>
          <a:xfrm>
            <a:off x="6648746" y="411088"/>
            <a:ext cx="5172466" cy="1169551"/>
          </a:xfrm>
          <a:prstGeom prst="rect">
            <a:avLst/>
          </a:prstGeom>
          <a:noFill/>
        </p:spPr>
        <p:txBody>
          <a:bodyPr wrap="square" rtlCol="0">
            <a:spAutoFit/>
          </a:bodyPr>
          <a:lstStyle/>
          <a:p>
            <a:r>
              <a:rPr lang="en-GB" sz="1400" b="0" i="0" dirty="0">
                <a:solidFill>
                  <a:srgbClr val="242424"/>
                </a:solidFill>
                <a:effectLst/>
              </a:rPr>
              <a:t>Tendring and Harlow also had the lowest % of under 18 conceptions leading to abortion</a:t>
            </a:r>
            <a:r>
              <a:rPr lang="en-GB" sz="1400" dirty="0">
                <a:solidFill>
                  <a:srgbClr val="242424"/>
                </a:solidFill>
              </a:rPr>
              <a:t>, </a:t>
            </a:r>
            <a:r>
              <a:rPr lang="en-GB" sz="1400" b="0" i="0" dirty="0">
                <a:solidFill>
                  <a:srgbClr val="242424"/>
                </a:solidFill>
                <a:effectLst/>
              </a:rPr>
              <a:t>the only Essex districts </a:t>
            </a:r>
            <a:r>
              <a:rPr lang="en-GB" sz="1400" dirty="0">
                <a:solidFill>
                  <a:srgbClr val="242424"/>
                </a:solidFill>
              </a:rPr>
              <a:t>below </a:t>
            </a:r>
            <a:r>
              <a:rPr lang="en-GB" sz="1400" b="0" i="0" dirty="0">
                <a:solidFill>
                  <a:srgbClr val="242424"/>
                </a:solidFill>
                <a:effectLst/>
              </a:rPr>
              <a:t>England</a:t>
            </a:r>
            <a:r>
              <a:rPr lang="en-GB" sz="1400" dirty="0">
                <a:solidFill>
                  <a:srgbClr val="242424"/>
                </a:solidFill>
              </a:rPr>
              <a:t> and EoE</a:t>
            </a:r>
            <a:r>
              <a:rPr lang="en-GB" sz="1400" b="0" i="0" dirty="0">
                <a:solidFill>
                  <a:srgbClr val="242424"/>
                </a:solidFill>
                <a:effectLst/>
              </a:rPr>
              <a:t>. All other districts were similar to or above these comparators.  </a:t>
            </a:r>
          </a:p>
          <a:p>
            <a:r>
              <a:rPr lang="en-GB" sz="1400" b="0" i="0" dirty="0">
                <a:solidFill>
                  <a:srgbClr val="242424"/>
                </a:solidFill>
                <a:effectLst/>
              </a:rPr>
              <a:t>Uttlesford, Epping </a:t>
            </a:r>
            <a:r>
              <a:rPr lang="en-GB" sz="1400" dirty="0">
                <a:solidFill>
                  <a:srgbClr val="242424"/>
                </a:solidFill>
              </a:rPr>
              <a:t>Forest </a:t>
            </a:r>
            <a:r>
              <a:rPr lang="en-GB" sz="1400" b="0" i="0" dirty="0">
                <a:solidFill>
                  <a:srgbClr val="242424"/>
                </a:solidFill>
                <a:effectLst/>
              </a:rPr>
              <a:t>and Castle Point had the highest % across Esse</a:t>
            </a:r>
            <a:r>
              <a:rPr lang="en-GB" sz="1400" dirty="0">
                <a:solidFill>
                  <a:srgbClr val="242424"/>
                </a:solidFill>
              </a:rPr>
              <a:t>x,</a:t>
            </a:r>
            <a:r>
              <a:rPr lang="en-GB" sz="1400" b="0" i="0" dirty="0">
                <a:solidFill>
                  <a:srgbClr val="242424"/>
                </a:solidFill>
                <a:effectLst/>
              </a:rPr>
              <a:t> above the comparator areas.</a:t>
            </a:r>
            <a:endParaRPr lang="en-GB" sz="1400" dirty="0"/>
          </a:p>
        </p:txBody>
      </p:sp>
    </p:spTree>
    <p:extLst>
      <p:ext uri="{BB962C8B-B14F-4D97-AF65-F5344CB8AC3E}">
        <p14:creationId xmlns:p14="http://schemas.microsoft.com/office/powerpoint/2010/main" val="256730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2FB8250-B122-4147-83EC-369B61DF0A2C}"/>
              </a:ext>
            </a:extLst>
          </p:cNvPr>
          <p:cNvSpPr txBox="1"/>
          <p:nvPr/>
        </p:nvSpPr>
        <p:spPr>
          <a:xfrm>
            <a:off x="887274" y="411088"/>
            <a:ext cx="5061040" cy="1384995"/>
          </a:xfrm>
          <a:prstGeom prst="rect">
            <a:avLst/>
          </a:prstGeom>
          <a:noFill/>
        </p:spPr>
        <p:txBody>
          <a:bodyPr wrap="square" rtlCol="0">
            <a:spAutoFit/>
          </a:bodyPr>
          <a:lstStyle/>
          <a:p>
            <a:pPr algn="just"/>
            <a:r>
              <a:rPr lang="en-GB" sz="1400" dirty="0"/>
              <a:t>Essex has seen an overall decrease in the under 18 conception rate in 2021 since 2011, as did regionally and nationally. </a:t>
            </a:r>
          </a:p>
          <a:p>
            <a:pPr algn="just"/>
            <a:r>
              <a:rPr lang="en-GB" sz="1400" dirty="0"/>
              <a:t>None of the Essex districts saw an increase in this time.  The largest decreases were in Colchester and Chelmsford, to now have among lowest levels in Essex. Castle Point and Tendring in contrast saw the smallest decreases, and have the highest levels in Essex in 2021. </a:t>
            </a:r>
          </a:p>
        </p:txBody>
      </p:sp>
      <p:pic>
        <p:nvPicPr>
          <p:cNvPr id="6" name="Picture 5">
            <a:extLst>
              <a:ext uri="{FF2B5EF4-FFF2-40B4-BE49-F238E27FC236}">
                <a16:creationId xmlns:a16="http://schemas.microsoft.com/office/drawing/2014/main" id="{71B5B116-DFC1-5E6D-C3D6-39DCE8C33211}"/>
              </a:ext>
            </a:extLst>
          </p:cNvPr>
          <p:cNvPicPr>
            <a:picLocks noChangeAspect="1"/>
          </p:cNvPicPr>
          <p:nvPr/>
        </p:nvPicPr>
        <p:blipFill rotWithShape="1">
          <a:blip r:embed="rId2"/>
          <a:srcRect l="53108"/>
          <a:stretch/>
        </p:blipFill>
        <p:spPr>
          <a:xfrm>
            <a:off x="7482330" y="1989053"/>
            <a:ext cx="3393872" cy="4586411"/>
          </a:xfrm>
          <a:prstGeom prst="rect">
            <a:avLst/>
          </a:prstGeom>
        </p:spPr>
      </p:pic>
      <p:pic>
        <p:nvPicPr>
          <p:cNvPr id="7" name="Picture 6">
            <a:extLst>
              <a:ext uri="{FF2B5EF4-FFF2-40B4-BE49-F238E27FC236}">
                <a16:creationId xmlns:a16="http://schemas.microsoft.com/office/drawing/2014/main" id="{748CCA07-C18C-BA54-116B-1AAB04B44AAA}"/>
              </a:ext>
            </a:extLst>
          </p:cNvPr>
          <p:cNvPicPr>
            <a:picLocks noChangeAspect="1"/>
          </p:cNvPicPr>
          <p:nvPr/>
        </p:nvPicPr>
        <p:blipFill rotWithShape="1">
          <a:blip r:embed="rId2"/>
          <a:srcRect r="53108"/>
          <a:stretch/>
        </p:blipFill>
        <p:spPr>
          <a:xfrm>
            <a:off x="1788291" y="1970199"/>
            <a:ext cx="3393872" cy="4586411"/>
          </a:xfrm>
          <a:prstGeom prst="rect">
            <a:avLst/>
          </a:prstGeom>
        </p:spPr>
      </p:pic>
      <p:sp>
        <p:nvSpPr>
          <p:cNvPr id="8" name="TextBox 7">
            <a:extLst>
              <a:ext uri="{FF2B5EF4-FFF2-40B4-BE49-F238E27FC236}">
                <a16:creationId xmlns:a16="http://schemas.microsoft.com/office/drawing/2014/main" id="{BB32BA76-7DE7-1719-35A9-E6E98FD5EEB6}"/>
              </a:ext>
            </a:extLst>
          </p:cNvPr>
          <p:cNvSpPr txBox="1"/>
          <p:nvPr/>
        </p:nvSpPr>
        <p:spPr>
          <a:xfrm>
            <a:off x="6648746" y="411088"/>
            <a:ext cx="5061040" cy="1384995"/>
          </a:xfrm>
          <a:prstGeom prst="rect">
            <a:avLst/>
          </a:prstGeom>
          <a:noFill/>
        </p:spPr>
        <p:txBody>
          <a:bodyPr wrap="square" rtlCol="0">
            <a:spAutoFit/>
          </a:bodyPr>
          <a:lstStyle/>
          <a:p>
            <a:pPr algn="just"/>
            <a:r>
              <a:rPr lang="en-GB" sz="1400" dirty="0"/>
              <a:t>The % of under 18 conceptions leading to abortion increased in Essex overall in 2021 since 2011, as did regionally and nationally. </a:t>
            </a:r>
          </a:p>
          <a:p>
            <a:pPr algn="just"/>
            <a:r>
              <a:rPr lang="en-GB" sz="1400" dirty="0"/>
              <a:t>Most Essex districts also saw an increase in this time, largest in Uttlesford and Colchester. Uttlesford had the highest level in 2021.</a:t>
            </a:r>
          </a:p>
          <a:p>
            <a:pPr algn="just"/>
            <a:r>
              <a:rPr lang="en-GB" sz="1400" dirty="0"/>
              <a:t>Three Essex districts saw a decrease, largest in Rochford and Harlow. Harlow had the lowest level in 2021. </a:t>
            </a:r>
          </a:p>
        </p:txBody>
      </p:sp>
      <p:sp>
        <p:nvSpPr>
          <p:cNvPr id="11" name="Title 1">
            <a:extLst>
              <a:ext uri="{FF2B5EF4-FFF2-40B4-BE49-F238E27FC236}">
                <a16:creationId xmlns:a16="http://schemas.microsoft.com/office/drawing/2014/main" id="{2975566C-26A4-4BFB-F64F-8D35AAB69D98}"/>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Century Gothic" panose="020B0502020202020204" pitchFamily="34" charset="0"/>
              </a:rPr>
              <a:t>	Essex District summary</a:t>
            </a:r>
            <a:endParaRPr lang="en-GB" sz="1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8193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92799-5A7B-447C-9DCC-6D3A1C8A7ED1}"/>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Century Gothic" panose="020B0502020202020204" pitchFamily="34" charset="0"/>
              </a:rPr>
              <a:t>	Essex District summary</a:t>
            </a:r>
            <a:endParaRPr lang="en-GB" sz="18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332CAF53-8E49-CA03-87C1-6E59D88D24D0}"/>
              </a:ext>
            </a:extLst>
          </p:cNvPr>
          <p:cNvPicPr>
            <a:picLocks noChangeAspect="1"/>
          </p:cNvPicPr>
          <p:nvPr/>
        </p:nvPicPr>
        <p:blipFill>
          <a:blip r:embed="rId2"/>
          <a:stretch>
            <a:fillRect/>
          </a:stretch>
        </p:blipFill>
        <p:spPr>
          <a:xfrm>
            <a:off x="1759549" y="607119"/>
            <a:ext cx="9128409" cy="5643762"/>
          </a:xfrm>
          <a:prstGeom prst="rect">
            <a:avLst/>
          </a:prstGeom>
        </p:spPr>
      </p:pic>
    </p:spTree>
    <p:extLst>
      <p:ext uri="{BB962C8B-B14F-4D97-AF65-F5344CB8AC3E}">
        <p14:creationId xmlns:p14="http://schemas.microsoft.com/office/powerpoint/2010/main" val="142293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DD293-F12B-4EB6-BC85-493404ACA566}"/>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Century Gothic" panose="020B0502020202020204" pitchFamily="34" charset="0"/>
              </a:rPr>
              <a:t>	Basildon</a:t>
            </a:r>
            <a:endParaRPr lang="en-GB" sz="1800"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412E738A-090E-41F6-8E19-E17D256BB6F6}"/>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EAF602B-99CC-4461-B3C9-E5817004067D}"/>
              </a:ext>
            </a:extLst>
          </p:cNvPr>
          <p:cNvSpPr txBox="1"/>
          <p:nvPr/>
        </p:nvSpPr>
        <p:spPr>
          <a:xfrm>
            <a:off x="692727" y="150444"/>
            <a:ext cx="5019915" cy="2677656"/>
          </a:xfrm>
          <a:prstGeom prst="rect">
            <a:avLst/>
          </a:prstGeom>
          <a:noFill/>
        </p:spPr>
        <p:txBody>
          <a:bodyPr wrap="square" rtlCol="0">
            <a:spAutoFit/>
          </a:bodyPr>
          <a:lstStyle/>
          <a:p>
            <a:r>
              <a:rPr lang="en-GB" sz="1400" b="0" i="0" dirty="0">
                <a:solidFill>
                  <a:srgbClr val="242424"/>
                </a:solidFill>
                <a:effectLst/>
              </a:rPr>
              <a:t>In Basildon the under 18 conception rate per 1,000 population has been decreasing ove</a:t>
            </a:r>
            <a:r>
              <a:rPr lang="en-GB" sz="1400" dirty="0">
                <a:solidFill>
                  <a:srgbClr val="242424"/>
                </a:solidFill>
              </a:rPr>
              <a:t>r the last decade</a:t>
            </a:r>
            <a:r>
              <a:rPr lang="en-GB" sz="1400" b="0" i="0" dirty="0">
                <a:solidFill>
                  <a:srgbClr val="242424"/>
                </a:solidFill>
                <a:effectLst/>
              </a:rPr>
              <a:t>, similar to the Essex, regional and national trends. Basildon remains above comparator areas, but the gap </a:t>
            </a:r>
            <a:r>
              <a:rPr lang="en-GB" sz="1400" dirty="0">
                <a:solidFill>
                  <a:srgbClr val="242424"/>
                </a:solidFill>
              </a:rPr>
              <a:t>has been narrowing with relatively larger decreases in Basildon.</a:t>
            </a:r>
            <a:endParaRPr lang="en-GB" sz="1400" b="0" i="0" dirty="0">
              <a:solidFill>
                <a:srgbClr val="242424"/>
              </a:solidFill>
              <a:effectLst/>
            </a:endParaRP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fluctuating to an overall increase since 2011 in Basildon, but increasing slower than regionally and nationally. Caution should be taken comparing 2021 to prior years, but the larger increase in Basildon since 2020 brought it closer to regiona</a:t>
            </a:r>
            <a:r>
              <a:rPr lang="en-GB" sz="1400" dirty="0">
                <a:solidFill>
                  <a:srgbClr val="242424"/>
                </a:solidFill>
              </a:rPr>
              <a:t>l and national levels. </a:t>
            </a:r>
            <a:endParaRPr lang="en-GB" sz="1400" dirty="0"/>
          </a:p>
        </p:txBody>
      </p:sp>
      <p:pic>
        <p:nvPicPr>
          <p:cNvPr id="4" name="Picture 3">
            <a:extLst>
              <a:ext uri="{FF2B5EF4-FFF2-40B4-BE49-F238E27FC236}">
                <a16:creationId xmlns:a16="http://schemas.microsoft.com/office/drawing/2014/main" id="{3E603B2B-91BD-6E6C-4C03-419B676C2DD1}"/>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8" name="Picture 7">
            <a:extLst>
              <a:ext uri="{FF2B5EF4-FFF2-40B4-BE49-F238E27FC236}">
                <a16:creationId xmlns:a16="http://schemas.microsoft.com/office/drawing/2014/main" id="{1FE56F37-17A4-876F-792B-D51C8106A846}"/>
              </a:ext>
            </a:extLst>
          </p:cNvPr>
          <p:cNvPicPr>
            <a:picLocks noChangeAspect="1"/>
          </p:cNvPicPr>
          <p:nvPr/>
        </p:nvPicPr>
        <p:blipFill>
          <a:blip r:embed="rId3"/>
          <a:stretch>
            <a:fillRect/>
          </a:stretch>
        </p:blipFill>
        <p:spPr>
          <a:xfrm>
            <a:off x="5878118" y="216815"/>
            <a:ext cx="6313882" cy="6268377"/>
          </a:xfrm>
          <a:prstGeom prst="rect">
            <a:avLst/>
          </a:prstGeom>
        </p:spPr>
      </p:pic>
    </p:spTree>
    <p:extLst>
      <p:ext uri="{BB962C8B-B14F-4D97-AF65-F5344CB8AC3E}">
        <p14:creationId xmlns:p14="http://schemas.microsoft.com/office/powerpoint/2010/main" val="74042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DD293-F12B-4EB6-BC85-493404ACA566}"/>
              </a:ext>
            </a:extLst>
          </p:cNvPr>
          <p:cNvSpPr txBox="1">
            <a:spLocks/>
          </p:cNvSpPr>
          <p:nvPr/>
        </p:nvSpPr>
        <p:spPr>
          <a:xfrm>
            <a:off x="1" y="0"/>
            <a:ext cx="554636" cy="6858000"/>
          </a:xfrm>
          <a:prstGeom prst="rect">
            <a:avLst/>
          </a:prstGeom>
          <a:solidFill>
            <a:srgbClr val="C00000"/>
          </a:solidFill>
          <a:ln>
            <a:noFill/>
          </a:ln>
        </p:spPr>
        <p:txBody>
          <a:bodyPr vert="vert270"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a:solidFill>
                  <a:schemeClr val="bg1"/>
                </a:solidFill>
                <a:latin typeface="Century Gothic" panose="020B0502020202020204" pitchFamily="34" charset="0"/>
              </a:rPr>
              <a:t>	Braintree</a:t>
            </a:r>
            <a:endParaRPr lang="en-GB" sz="180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412E738A-090E-41F6-8E19-E17D256BB6F6}"/>
              </a:ext>
            </a:extLst>
          </p:cNvPr>
          <p:cNvSpPr txBox="1"/>
          <p:nvPr/>
        </p:nvSpPr>
        <p:spPr>
          <a:xfrm>
            <a:off x="5049093" y="6559257"/>
            <a:ext cx="712443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rgbClr val="192A66"/>
                </a:solidFill>
                <a:latin typeface="Arial" panose="020B0604020202020204"/>
              </a:rPr>
              <a:t>To note: Limited</a:t>
            </a:r>
            <a:r>
              <a:rPr kumimoji="0" lang="en-GB" sz="1000" i="0" u="none" strike="noStrike" kern="1200" cap="none" spc="0" normalizeH="0" baseline="0" noProof="0" dirty="0">
                <a:ln>
                  <a:noFill/>
                </a:ln>
                <a:solidFill>
                  <a:srgbClr val="192A66"/>
                </a:solidFill>
                <a:effectLst/>
                <a:uLnTx/>
                <a:uFillTx/>
                <a:latin typeface="Arial" panose="020B0604020202020204"/>
                <a:ea typeface="+mn-ea"/>
                <a:cs typeface="+mn-cs"/>
              </a:rPr>
              <a:t> axis range to </a:t>
            </a:r>
            <a:r>
              <a:rPr lang="en-GB" sz="1000" dirty="0">
                <a:solidFill>
                  <a:srgbClr val="192A66"/>
                </a:solidFill>
                <a:latin typeface="Arial" panose="020B0604020202020204"/>
              </a:rPr>
              <a:t>show small variations</a:t>
            </a:r>
            <a:endParaRPr kumimoji="0" lang="en-GB" sz="1000" i="0" u="none" strike="noStrike" kern="1200" cap="none" spc="0" normalizeH="0" baseline="30000" noProof="0" dirty="0">
              <a:ln>
                <a:noFill/>
              </a:ln>
              <a:solidFill>
                <a:srgbClr val="192A66"/>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EAF602B-99CC-4461-B3C9-E5817004067D}"/>
              </a:ext>
            </a:extLst>
          </p:cNvPr>
          <p:cNvSpPr txBox="1"/>
          <p:nvPr/>
        </p:nvSpPr>
        <p:spPr>
          <a:xfrm>
            <a:off x="692727" y="150444"/>
            <a:ext cx="5019915" cy="2462213"/>
          </a:xfrm>
          <a:prstGeom prst="rect">
            <a:avLst/>
          </a:prstGeom>
          <a:noFill/>
        </p:spPr>
        <p:txBody>
          <a:bodyPr wrap="square" rtlCol="0">
            <a:spAutoFit/>
          </a:bodyPr>
          <a:lstStyle/>
          <a:p>
            <a:r>
              <a:rPr lang="en-GB" sz="1400" b="0" i="0" dirty="0">
                <a:solidFill>
                  <a:srgbClr val="242424"/>
                </a:solidFill>
                <a:effectLst/>
              </a:rPr>
              <a:t>In Braintree the under 18 conception rate per 1,000 population has been decreasing over the last decade, but at a slower rate than across Essex, regionally and nationally. This is driven by the relatively stable rate in Braintree since 2018, while comparator areas continued to decrease.  The Braintree rate does however remain lower than historically and below the national rate.</a:t>
            </a:r>
          </a:p>
          <a:p>
            <a:endParaRPr lang="en-GB" sz="1400" b="0" i="0" dirty="0">
              <a:solidFill>
                <a:srgbClr val="242424"/>
              </a:solidFill>
              <a:effectLst/>
            </a:endParaRPr>
          </a:p>
          <a:p>
            <a:r>
              <a:rPr lang="en-GB" sz="1400" dirty="0">
                <a:solidFill>
                  <a:srgbClr val="242424"/>
                </a:solidFill>
              </a:rPr>
              <a:t>T</a:t>
            </a:r>
            <a:r>
              <a:rPr lang="en-GB" sz="1400" b="0" i="0" dirty="0">
                <a:solidFill>
                  <a:srgbClr val="242424"/>
                </a:solidFill>
                <a:effectLst/>
              </a:rPr>
              <a:t>he % of under 18 conceptions leading to abortion has been fluctuating with an overall increasing trend since 2011 in Braintree. </a:t>
            </a:r>
            <a:r>
              <a:rPr lang="en-GB" sz="1400" dirty="0">
                <a:solidFill>
                  <a:srgbClr val="242424"/>
                </a:solidFill>
              </a:rPr>
              <a:t>Braintree has been seeing a quicker increase than across Essex, regionally and nationally. </a:t>
            </a:r>
            <a:endParaRPr lang="en-GB" sz="1400" b="0" i="0" dirty="0">
              <a:solidFill>
                <a:srgbClr val="242424"/>
              </a:solidFill>
              <a:effectLst/>
            </a:endParaRPr>
          </a:p>
        </p:txBody>
      </p:sp>
      <p:pic>
        <p:nvPicPr>
          <p:cNvPr id="4" name="Picture 3">
            <a:extLst>
              <a:ext uri="{FF2B5EF4-FFF2-40B4-BE49-F238E27FC236}">
                <a16:creationId xmlns:a16="http://schemas.microsoft.com/office/drawing/2014/main" id="{3E603B2B-91BD-6E6C-4C03-419B676C2DD1}"/>
              </a:ext>
            </a:extLst>
          </p:cNvPr>
          <p:cNvPicPr>
            <a:picLocks noChangeAspect="1"/>
          </p:cNvPicPr>
          <p:nvPr/>
        </p:nvPicPr>
        <p:blipFill>
          <a:blip r:embed="rId2"/>
          <a:stretch>
            <a:fillRect/>
          </a:stretch>
        </p:blipFill>
        <p:spPr>
          <a:xfrm>
            <a:off x="720113" y="2994223"/>
            <a:ext cx="4992529" cy="3481543"/>
          </a:xfrm>
          <a:prstGeom prst="rect">
            <a:avLst/>
          </a:prstGeom>
        </p:spPr>
      </p:pic>
      <p:pic>
        <p:nvPicPr>
          <p:cNvPr id="2" name="Picture 1">
            <a:extLst>
              <a:ext uri="{FF2B5EF4-FFF2-40B4-BE49-F238E27FC236}">
                <a16:creationId xmlns:a16="http://schemas.microsoft.com/office/drawing/2014/main" id="{C50742DD-8BEF-0A81-DC4D-2E4C3CE930A2}"/>
              </a:ext>
            </a:extLst>
          </p:cNvPr>
          <p:cNvPicPr>
            <a:picLocks noChangeAspect="1"/>
          </p:cNvPicPr>
          <p:nvPr/>
        </p:nvPicPr>
        <p:blipFill rotWithShape="1">
          <a:blip r:embed="rId3"/>
          <a:srcRect r="757"/>
          <a:stretch/>
        </p:blipFill>
        <p:spPr>
          <a:xfrm>
            <a:off x="5878118" y="216815"/>
            <a:ext cx="6225898" cy="6258951"/>
          </a:xfrm>
          <a:prstGeom prst="rect">
            <a:avLst/>
          </a:prstGeom>
        </p:spPr>
      </p:pic>
    </p:spTree>
    <p:extLst>
      <p:ext uri="{BB962C8B-B14F-4D97-AF65-F5344CB8AC3E}">
        <p14:creationId xmlns:p14="http://schemas.microsoft.com/office/powerpoint/2010/main" val="356532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0D708D380B2E4686EB9D2D22929574" ma:contentTypeVersion="13" ma:contentTypeDescription="Create a new document." ma:contentTypeScope="" ma:versionID="22d7b75c21dfc7fb2498cfc222d0020f">
  <xsd:schema xmlns:xsd="http://www.w3.org/2001/XMLSchema" xmlns:xs="http://www.w3.org/2001/XMLSchema" xmlns:p="http://schemas.microsoft.com/office/2006/metadata/properties" xmlns:ns3="0d630003-58a2-438e-a935-8cf55d22c7fe" xmlns:ns4="ae45bab3-e6d5-4f1e-ab1b-2e410de074dc" targetNamespace="http://schemas.microsoft.com/office/2006/metadata/properties" ma:root="true" ma:fieldsID="b4ca6d6ba1dd4b3b34cfe6a09513de62" ns3:_="" ns4:_="">
    <xsd:import namespace="0d630003-58a2-438e-a935-8cf55d22c7fe"/>
    <xsd:import namespace="ae45bab3-e6d5-4f1e-ab1b-2e410de074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0003-58a2-438e-a935-8cf55d22c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5bab3-e6d5-4f1e-ab1b-2e410de074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0C363D-CD3A-4697-A572-932079EF111E}">
  <ds:schemaRefs>
    <ds:schemaRef ds:uri="http://schemas.microsoft.com/sharepoint/v3/contenttype/forms"/>
  </ds:schemaRefs>
</ds:datastoreItem>
</file>

<file path=customXml/itemProps2.xml><?xml version="1.0" encoding="utf-8"?>
<ds:datastoreItem xmlns:ds="http://schemas.openxmlformats.org/officeDocument/2006/customXml" ds:itemID="{B7C30BAC-257A-4E45-B182-BF9F480EB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30003-58a2-438e-a935-8cf55d22c7fe"/>
    <ds:schemaRef ds:uri="ae45bab3-e6d5-4f1e-ab1b-2e410de07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C49BDB-4A49-4F2F-8481-B652A9B88FC3}">
  <ds:schemaRefs>
    <ds:schemaRef ds:uri="http://schemas.openxmlformats.org/package/2006/metadata/core-properties"/>
    <ds:schemaRef ds:uri="http://purl.org/dc/terms/"/>
    <ds:schemaRef ds:uri="http://schemas.microsoft.com/office/infopath/2007/PartnerControls"/>
    <ds:schemaRef ds:uri="0d630003-58a2-438e-a935-8cf55d22c7fe"/>
    <ds:schemaRef ds:uri="http://purl.org/dc/dcmitype/"/>
    <ds:schemaRef ds:uri="http://purl.org/dc/elements/1.1/"/>
    <ds:schemaRef ds:uri="http://schemas.microsoft.com/office/2006/documentManagement/types"/>
    <ds:schemaRef ds:uri="ae45bab3-e6d5-4f1e-ab1b-2e410de074d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4906</TotalTime>
  <Words>2268</Words>
  <Application>Microsoft Office PowerPoint</Application>
  <PresentationFormat>Widescreen</PresentationFormat>
  <Paragraphs>109</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37</cp:revision>
  <dcterms:created xsi:type="dcterms:W3CDTF">2020-05-14T14:36:51Z</dcterms:created>
  <dcterms:modified xsi:type="dcterms:W3CDTF">2023-05-21T15:57:50Z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0x010100620D708D380B2E4686EB9D2D22929574</vt:lpwstr>
  </property>
  <property fmtid="{D5CDD505-2E9C-101B-9397-08002B2CF9AE}" pid="3" name="MSIP_Label_39d8be9e-c8d9-4b9c-bd40-2c27cc7ea2e6_Enabled">
    <vt:lpwstr>true</vt:lpwstr>
  </property>
  <property fmtid="{D5CDD505-2E9C-101B-9397-08002B2CF9AE}" pid="4" name="MSIP_Label_39d8be9e-c8d9-4b9c-bd40-2c27cc7ea2e6_SetDate">
    <vt:lpwstr>2021-10-19T16:37:14Z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88988fe7-ec12-42c4-84ea-000025967d87</vt:lpwstr>
  </property>
  <property fmtid="{D5CDD505-2E9C-101B-9397-08002B2CF9AE}" pid="9" name="MSIP_Label_39d8be9e-c8d9-4b9c-bd40-2c27cc7ea2e6_ContentBits">
    <vt:lpwstr>0</vt:lpwstr>
  </property>
</Properties>
</file>