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1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56"/>
  </p:notesMasterIdLst>
  <p:sldIdLst>
    <p:sldId id="257" r:id="rId5"/>
    <p:sldId id="258" r:id="rId6"/>
    <p:sldId id="273" r:id="rId7"/>
    <p:sldId id="313" r:id="rId8"/>
    <p:sldId id="371" r:id="rId9"/>
    <p:sldId id="314" r:id="rId10"/>
    <p:sldId id="386" r:id="rId11"/>
    <p:sldId id="384" r:id="rId12"/>
    <p:sldId id="385" r:id="rId13"/>
    <p:sldId id="315" r:id="rId14"/>
    <p:sldId id="387" r:id="rId15"/>
    <p:sldId id="326" r:id="rId16"/>
    <p:sldId id="327" r:id="rId17"/>
    <p:sldId id="329" r:id="rId18"/>
    <p:sldId id="316" r:id="rId19"/>
    <p:sldId id="372" r:id="rId20"/>
    <p:sldId id="373" r:id="rId21"/>
    <p:sldId id="374" r:id="rId22"/>
    <p:sldId id="342" r:id="rId23"/>
    <p:sldId id="343" r:id="rId24"/>
    <p:sldId id="345" r:id="rId25"/>
    <p:sldId id="404" r:id="rId26"/>
    <p:sldId id="377" r:id="rId27"/>
    <p:sldId id="317" r:id="rId28"/>
    <p:sldId id="388" r:id="rId29"/>
    <p:sldId id="359" r:id="rId30"/>
    <p:sldId id="391" r:id="rId31"/>
    <p:sldId id="394" r:id="rId32"/>
    <p:sldId id="396" r:id="rId33"/>
    <p:sldId id="318" r:id="rId34"/>
    <p:sldId id="400" r:id="rId35"/>
    <p:sldId id="340" r:id="rId36"/>
    <p:sldId id="341" r:id="rId37"/>
    <p:sldId id="361" r:id="rId38"/>
    <p:sldId id="360" r:id="rId39"/>
    <p:sldId id="348" r:id="rId40"/>
    <p:sldId id="355" r:id="rId41"/>
    <p:sldId id="382" r:id="rId42"/>
    <p:sldId id="319" r:id="rId43"/>
    <p:sldId id="349" r:id="rId44"/>
    <p:sldId id="352" r:id="rId45"/>
    <p:sldId id="351" r:id="rId46"/>
    <p:sldId id="354" r:id="rId47"/>
    <p:sldId id="406" r:id="rId48"/>
    <p:sldId id="408" r:id="rId49"/>
    <p:sldId id="410" r:id="rId50"/>
    <p:sldId id="362" r:id="rId51"/>
    <p:sldId id="375" r:id="rId52"/>
    <p:sldId id="411" r:id="rId53"/>
    <p:sldId id="357" r:id="rId54"/>
    <p:sldId id="27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4384" userDrawn="1">
          <p15:clr>
            <a:srgbClr val="A4A3A4"/>
          </p15:clr>
        </p15:guide>
        <p15:guide id="3" pos="7514" userDrawn="1">
          <p15:clr>
            <a:srgbClr val="A4A3A4"/>
          </p15:clr>
        </p15:guide>
        <p15:guide id="4" pos="234" userDrawn="1">
          <p15:clr>
            <a:srgbClr val="A4A3A4"/>
          </p15:clr>
        </p15:guide>
        <p15:guide id="5" orient="horz" pos="2818" userDrawn="1">
          <p15:clr>
            <a:srgbClr val="A4A3A4"/>
          </p15:clr>
        </p15:guide>
        <p15:guide id="6" orient="horz" pos="32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395086-D447-FEE8-EAB3-947E0EB3D2E7}" name="Emma Farrow - Senior Analyst" initials="EA" userId="S::emma.farrow@essex.gov.uk::c1abfc49-158e-45b9-aeb7-de68c6c40f1f" providerId="AD"/>
  <p188:author id="{58497689-813B-9830-61D0-74DFD94B27F4}" name="Emily Brodie - Intelligence Manager" initials="EM" userId="S::emily.brodie@essex.gov.uk::72612abd-c561-46f0-925a-0548d2cab26d" providerId="AD"/>
  <p188:author id="{006B2FB2-9D65-7541-B7B4-E41B48A68E82}" name="Vicki Robins - Analyst" initials="VA" userId="S::vicki.robins@essex.gov.uk::c6c3293b-5ae3-454e-94a5-ff86ec155f5c" providerId="AD"/>
  <p188:author id="{F165B7BE-6976-CDB2-4B52-CD54B631D60C}" name="Emily Brodie - Intelligence Manager" initials="EBIM" userId="S::Emily.Brodie@essex.gov.uk::72612abd-c561-46f0-925a-0548d2cab26d" providerId="AD"/>
  <p188:author id="{91A2A8BF-07BE-5D4A-9D5D-36B9FA0FDA9E}" name="Emma Farrow - Senior Analyst" initials="EFSA" userId="S::Emma.Farrow@essex.gov.uk::c1abfc49-158e-45b9-aeb7-de68c6c40f1f" providerId="AD"/>
  <p188:author id="{FA8AE8CD-E161-8142-6635-251CDB2281E4}" name="Katerina Glover - Senior Researcher" initials="KGSR" userId="S::katerina.glover@essex.gov.uk::de2edfa1-0aa9-41ab-9f34-1fb333eb43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a:srgbClr val="4179AA"/>
    <a:srgbClr val="4472C4"/>
    <a:srgbClr val="ECB720"/>
    <a:srgbClr val="76766B"/>
    <a:srgbClr val="729D4D"/>
    <a:srgbClr val="3A7D64"/>
    <a:srgbClr val="9361B3"/>
    <a:srgbClr val="C84674"/>
    <a:srgbClr val="E97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89040-88BC-4BF8-A2E8-CB08560A0CFA}" v="6" dt="2023-05-26T12:32:19.578"/>
    <p1510:client id="{DE91370A-8D5F-41CD-B783-6E2C2405FBDE}" v="29" dt="2023-05-26T12:12:49.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1706"/>
        <p:guide pos="4384"/>
        <p:guide pos="7514"/>
        <p:guide pos="234"/>
        <p:guide orient="horz" pos="2818"/>
        <p:guide orient="horz"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FB19323E-7728-466D-8800-FEE0CFA7833E}"/>
    <pc:docChg chg="undo custSel addSld delSld modSld sldOrd">
      <pc:chgData name="Emily Brodie - Intelligence Manager" userId="72612abd-c561-46f0-925a-0548d2cab26d" providerId="ADAL" clId="{FB19323E-7728-466D-8800-FEE0CFA7833E}" dt="2023-05-19T15:16:29.816" v="22960" actId="207"/>
      <pc:docMkLst>
        <pc:docMk/>
      </pc:docMkLst>
      <pc:sldChg chg="modSp mod modCm">
        <pc:chgData name="Emily Brodie - Intelligence Manager" userId="72612abd-c561-46f0-925a-0548d2cab26d" providerId="ADAL" clId="{FB19323E-7728-466D-8800-FEE0CFA7833E}" dt="2023-05-19T15:13:38.114" v="22811" actId="404"/>
        <pc:sldMkLst>
          <pc:docMk/>
          <pc:sldMk cId="460801688" sldId="257"/>
        </pc:sldMkLst>
        <pc:spChg chg="mod">
          <ac:chgData name="Emily Brodie - Intelligence Manager" userId="72612abd-c561-46f0-925a-0548d2cab26d" providerId="ADAL" clId="{FB19323E-7728-466D-8800-FEE0CFA7833E}" dt="2023-05-19T15:13:38.114" v="22811" actId="404"/>
          <ac:spMkLst>
            <pc:docMk/>
            <pc:sldMk cId="460801688" sldId="257"/>
            <ac:spMk id="4" creationId="{4AC8350C-EC6E-CE82-26A1-B2F2809AFF4D}"/>
          </ac:spMkLst>
        </pc:spChg>
      </pc:sldChg>
      <pc:sldChg chg="modSp mod">
        <pc:chgData name="Emily Brodie - Intelligence Manager" userId="72612abd-c561-46f0-925a-0548d2cab26d" providerId="ADAL" clId="{FB19323E-7728-466D-8800-FEE0CFA7833E}" dt="2023-05-19T15:15:33.497" v="22952" actId="20577"/>
        <pc:sldMkLst>
          <pc:docMk/>
          <pc:sldMk cId="1375008183" sldId="258"/>
        </pc:sldMkLst>
        <pc:spChg chg="mod">
          <ac:chgData name="Emily Brodie - Intelligence Manager" userId="72612abd-c561-46f0-925a-0548d2cab26d" providerId="ADAL" clId="{FB19323E-7728-466D-8800-FEE0CFA7833E}" dt="2023-05-19T15:15:02.259" v="22878" actId="1036"/>
          <ac:spMkLst>
            <pc:docMk/>
            <pc:sldMk cId="1375008183" sldId="258"/>
            <ac:spMk id="5" creationId="{964E634C-6CD8-C406-D9F8-8B13BB82F3ED}"/>
          </ac:spMkLst>
        </pc:spChg>
        <pc:spChg chg="mod">
          <ac:chgData name="Emily Brodie - Intelligence Manager" userId="72612abd-c561-46f0-925a-0548d2cab26d" providerId="ADAL" clId="{FB19323E-7728-466D-8800-FEE0CFA7833E}" dt="2023-05-19T15:15:21.957" v="22939" actId="1036"/>
          <ac:spMkLst>
            <pc:docMk/>
            <pc:sldMk cId="1375008183" sldId="258"/>
            <ac:spMk id="7" creationId="{B8F71D81-B35C-B657-CD99-83134C7710D2}"/>
          </ac:spMkLst>
        </pc:spChg>
        <pc:spChg chg="mod">
          <ac:chgData name="Emily Brodie - Intelligence Manager" userId="72612abd-c561-46f0-925a-0548d2cab26d" providerId="ADAL" clId="{FB19323E-7728-466D-8800-FEE0CFA7833E}" dt="2023-05-19T15:15:29.327" v="22945" actId="20577"/>
          <ac:spMkLst>
            <pc:docMk/>
            <pc:sldMk cId="1375008183" sldId="258"/>
            <ac:spMk id="9" creationId="{50AFEF9D-F8C1-1591-613A-70CD252F57BA}"/>
          </ac:spMkLst>
        </pc:spChg>
        <pc:spChg chg="mod">
          <ac:chgData name="Emily Brodie - Intelligence Manager" userId="72612abd-c561-46f0-925a-0548d2cab26d" providerId="ADAL" clId="{FB19323E-7728-466D-8800-FEE0CFA7833E}" dt="2023-05-19T15:14:48.030" v="22843" actId="14100"/>
          <ac:spMkLst>
            <pc:docMk/>
            <pc:sldMk cId="1375008183" sldId="258"/>
            <ac:spMk id="11" creationId="{FEE1D424-48D3-0966-945F-BC87C97C1FA0}"/>
          </ac:spMkLst>
        </pc:spChg>
        <pc:spChg chg="mod">
          <ac:chgData name="Emily Brodie - Intelligence Manager" userId="72612abd-c561-46f0-925a-0548d2cab26d" providerId="ADAL" clId="{FB19323E-7728-466D-8800-FEE0CFA7833E}" dt="2023-05-19T15:15:33.497" v="22952" actId="20577"/>
          <ac:spMkLst>
            <pc:docMk/>
            <pc:sldMk cId="1375008183" sldId="258"/>
            <ac:spMk id="17" creationId="{60CA1A61-D2E1-9B13-3E16-D6FAB52D34D9}"/>
          </ac:spMkLst>
        </pc:spChg>
      </pc:sldChg>
      <pc:sldChg chg="add del ord addCm">
        <pc:chgData name="Emily Brodie - Intelligence Manager" userId="72612abd-c561-46f0-925a-0548d2cab26d" providerId="ADAL" clId="{FB19323E-7728-466D-8800-FEE0CFA7833E}" dt="2023-05-19T15:05:43.081" v="22399" actId="47"/>
        <pc:sldMkLst>
          <pc:docMk/>
          <pc:sldMk cId="2483890056" sldId="269"/>
        </pc:sldMkLst>
      </pc:sldChg>
      <pc:sldChg chg="ord">
        <pc:chgData name="Emily Brodie - Intelligence Manager" userId="72612abd-c561-46f0-925a-0548d2cab26d" providerId="ADAL" clId="{FB19323E-7728-466D-8800-FEE0CFA7833E}" dt="2023-05-19T13:14:57.766" v="17278"/>
        <pc:sldMkLst>
          <pc:docMk/>
          <pc:sldMk cId="2444680049" sldId="270"/>
        </pc:sldMkLst>
      </pc:sldChg>
      <pc:sldChg chg="modSp mod">
        <pc:chgData name="Emily Brodie - Intelligence Manager" userId="72612abd-c561-46f0-925a-0548d2cab26d" providerId="ADAL" clId="{FB19323E-7728-466D-8800-FEE0CFA7833E}" dt="2023-05-19T15:16:29.816" v="22960" actId="207"/>
        <pc:sldMkLst>
          <pc:docMk/>
          <pc:sldMk cId="3115094693" sldId="313"/>
        </pc:sldMkLst>
        <pc:spChg chg="mod">
          <ac:chgData name="Emily Brodie - Intelligence Manager" userId="72612abd-c561-46f0-925a-0548d2cab26d" providerId="ADAL" clId="{FB19323E-7728-466D-8800-FEE0CFA7833E}" dt="2023-05-19T15:16:29.816" v="22960" actId="207"/>
          <ac:spMkLst>
            <pc:docMk/>
            <pc:sldMk cId="3115094693" sldId="313"/>
            <ac:spMk id="6" creationId="{60E773C0-2DA0-D66B-4638-5BDC801C8E2F}"/>
          </ac:spMkLst>
        </pc:spChg>
        <pc:spChg chg="mod">
          <ac:chgData name="Emily Brodie - Intelligence Manager" userId="72612abd-c561-46f0-925a-0548d2cab26d" providerId="ADAL" clId="{FB19323E-7728-466D-8800-FEE0CFA7833E}" dt="2023-05-19T15:16:26.685" v="22959" actId="207"/>
          <ac:spMkLst>
            <pc:docMk/>
            <pc:sldMk cId="3115094693" sldId="313"/>
            <ac:spMk id="7" creationId="{F0CCA0C9-72D7-39E8-69E0-66017EE1313B}"/>
          </ac:spMkLst>
        </pc:spChg>
        <pc:spChg chg="mod">
          <ac:chgData name="Emily Brodie - Intelligence Manager" userId="72612abd-c561-46f0-925a-0548d2cab26d" providerId="ADAL" clId="{FB19323E-7728-466D-8800-FEE0CFA7833E}" dt="2023-05-19T15:15:56.294" v="22955" actId="207"/>
          <ac:spMkLst>
            <pc:docMk/>
            <pc:sldMk cId="3115094693" sldId="313"/>
            <ac:spMk id="13" creationId="{F560F8F8-D54A-4B02-99B9-32582EC12236}"/>
          </ac:spMkLst>
        </pc:spChg>
        <pc:spChg chg="mod">
          <ac:chgData name="Emily Brodie - Intelligence Manager" userId="72612abd-c561-46f0-925a-0548d2cab26d" providerId="ADAL" clId="{FB19323E-7728-466D-8800-FEE0CFA7833E}" dt="2023-05-19T15:15:50.036" v="22953" actId="207"/>
          <ac:spMkLst>
            <pc:docMk/>
            <pc:sldMk cId="3115094693" sldId="313"/>
            <ac:spMk id="14" creationId="{A350DACD-625B-4F9A-B526-E2E22C839A88}"/>
          </ac:spMkLst>
        </pc:spChg>
        <pc:spChg chg="mod">
          <ac:chgData name="Emily Brodie - Intelligence Manager" userId="72612abd-c561-46f0-925a-0548d2cab26d" providerId="ADAL" clId="{FB19323E-7728-466D-8800-FEE0CFA7833E}" dt="2023-05-19T15:16:08.990" v="22956" actId="208"/>
          <ac:spMkLst>
            <pc:docMk/>
            <pc:sldMk cId="3115094693" sldId="313"/>
            <ac:spMk id="17" creationId="{E410171D-7A63-41ED-95AD-CBBE18EEEDBA}"/>
          </ac:spMkLst>
        </pc:spChg>
        <pc:spChg chg="mod">
          <ac:chgData name="Emily Brodie - Intelligence Manager" userId="72612abd-c561-46f0-925a-0548d2cab26d" providerId="ADAL" clId="{FB19323E-7728-466D-8800-FEE0CFA7833E}" dt="2023-05-19T15:15:53.306" v="22954" actId="208"/>
          <ac:spMkLst>
            <pc:docMk/>
            <pc:sldMk cId="3115094693" sldId="313"/>
            <ac:spMk id="18" creationId="{02B92C51-ECB6-4791-B7CA-F1A5A66CD38E}"/>
          </ac:spMkLst>
        </pc:spChg>
      </pc:sldChg>
      <pc:sldChg chg="addSp delSp modSp mod">
        <pc:chgData name="Emily Brodie - Intelligence Manager" userId="72612abd-c561-46f0-925a-0548d2cab26d" providerId="ADAL" clId="{FB19323E-7728-466D-8800-FEE0CFA7833E}" dt="2023-05-12T10:46:05.424" v="1062" actId="20577"/>
        <pc:sldMkLst>
          <pc:docMk/>
          <pc:sldMk cId="232642021" sldId="314"/>
        </pc:sldMkLst>
        <pc:spChg chg="mod">
          <ac:chgData name="Emily Brodie - Intelligence Manager" userId="72612abd-c561-46f0-925a-0548d2cab26d" providerId="ADAL" clId="{FB19323E-7728-466D-8800-FEE0CFA7833E}" dt="2023-05-12T10:46:05.424" v="1062" actId="20577"/>
          <ac:spMkLst>
            <pc:docMk/>
            <pc:sldMk cId="232642021" sldId="314"/>
            <ac:spMk id="2" creationId="{AB90196E-FF0D-6068-2141-ED3C605BC223}"/>
          </ac:spMkLst>
        </pc:spChg>
        <pc:spChg chg="del">
          <ac:chgData name="Emily Brodie - Intelligence Manager" userId="72612abd-c561-46f0-925a-0548d2cab26d" providerId="ADAL" clId="{FB19323E-7728-466D-8800-FEE0CFA7833E}" dt="2023-05-12T10:46:00.662" v="1052" actId="478"/>
          <ac:spMkLst>
            <pc:docMk/>
            <pc:sldMk cId="232642021" sldId="314"/>
            <ac:spMk id="3" creationId="{A378FF32-C034-6009-6B14-211E619A34AA}"/>
          </ac:spMkLst>
        </pc:spChg>
        <pc:spChg chg="add del mod">
          <ac:chgData name="Emily Brodie - Intelligence Manager" userId="72612abd-c561-46f0-925a-0548d2cab26d" providerId="ADAL" clId="{FB19323E-7728-466D-8800-FEE0CFA7833E}" dt="2023-05-12T10:46:02.335" v="1053" actId="478"/>
          <ac:spMkLst>
            <pc:docMk/>
            <pc:sldMk cId="232642021" sldId="314"/>
            <ac:spMk id="5" creationId="{5B73F278-B0EE-C405-8EBB-F107C9A67273}"/>
          </ac:spMkLst>
        </pc:spChg>
      </pc:sldChg>
      <pc:sldChg chg="addSp delSp modSp mod">
        <pc:chgData name="Emily Brodie - Intelligence Manager" userId="72612abd-c561-46f0-925a-0548d2cab26d" providerId="ADAL" clId="{FB19323E-7728-466D-8800-FEE0CFA7833E}" dt="2023-05-12T12:42:06.256" v="3266" actId="20577"/>
        <pc:sldMkLst>
          <pc:docMk/>
          <pc:sldMk cId="3257743980" sldId="315"/>
        </pc:sldMkLst>
        <pc:spChg chg="mod">
          <ac:chgData name="Emily Brodie - Intelligence Manager" userId="72612abd-c561-46f0-925a-0548d2cab26d" providerId="ADAL" clId="{FB19323E-7728-466D-8800-FEE0CFA7833E}" dt="2023-05-12T12:42:06.256" v="3266" actId="20577"/>
          <ac:spMkLst>
            <pc:docMk/>
            <pc:sldMk cId="3257743980" sldId="315"/>
            <ac:spMk id="2" creationId="{AB90196E-FF0D-6068-2141-ED3C605BC223}"/>
          </ac:spMkLst>
        </pc:spChg>
        <pc:spChg chg="del">
          <ac:chgData name="Emily Brodie - Intelligence Manager" userId="72612abd-c561-46f0-925a-0548d2cab26d" providerId="ADAL" clId="{FB19323E-7728-466D-8800-FEE0CFA7833E}" dt="2023-05-12T12:41:38.991" v="3229" actId="478"/>
          <ac:spMkLst>
            <pc:docMk/>
            <pc:sldMk cId="3257743980" sldId="315"/>
            <ac:spMk id="3" creationId="{A378FF32-C034-6009-6B14-211E619A34AA}"/>
          </ac:spMkLst>
        </pc:spChg>
        <pc:spChg chg="add del mod">
          <ac:chgData name="Emily Brodie - Intelligence Manager" userId="72612abd-c561-46f0-925a-0548d2cab26d" providerId="ADAL" clId="{FB19323E-7728-466D-8800-FEE0CFA7833E}" dt="2023-05-12T12:41:40.247" v="3230" actId="478"/>
          <ac:spMkLst>
            <pc:docMk/>
            <pc:sldMk cId="3257743980" sldId="315"/>
            <ac:spMk id="5" creationId="{D3950420-7EDD-D476-3012-E3049750C379}"/>
          </ac:spMkLst>
        </pc:spChg>
      </pc:sldChg>
      <pc:sldChg chg="modSp mod">
        <pc:chgData name="Emily Brodie - Intelligence Manager" userId="72612abd-c561-46f0-925a-0548d2cab26d" providerId="ADAL" clId="{FB19323E-7728-466D-8800-FEE0CFA7833E}" dt="2023-05-18T15:39:30.783" v="13569" actId="6549"/>
        <pc:sldMkLst>
          <pc:docMk/>
          <pc:sldMk cId="2547384140" sldId="318"/>
        </pc:sldMkLst>
        <pc:spChg chg="mod">
          <ac:chgData name="Emily Brodie - Intelligence Manager" userId="72612abd-c561-46f0-925a-0548d2cab26d" providerId="ADAL" clId="{FB19323E-7728-466D-8800-FEE0CFA7833E}" dt="2023-05-18T15:39:30.783" v="13569" actId="6549"/>
          <ac:spMkLst>
            <pc:docMk/>
            <pc:sldMk cId="2547384140" sldId="318"/>
            <ac:spMk id="3" creationId="{A378FF32-C034-6009-6B14-211E619A34AA}"/>
          </ac:spMkLst>
        </pc:spChg>
      </pc:sldChg>
      <pc:sldChg chg="del">
        <pc:chgData name="Emily Brodie - Intelligence Manager" userId="72612abd-c561-46f0-925a-0548d2cab26d" providerId="ADAL" clId="{FB19323E-7728-466D-8800-FEE0CFA7833E}" dt="2023-05-12T12:56:37.257" v="3702" actId="47"/>
        <pc:sldMkLst>
          <pc:docMk/>
          <pc:sldMk cId="2561436603" sldId="320"/>
        </pc:sldMkLst>
      </pc:sldChg>
      <pc:sldChg chg="del">
        <pc:chgData name="Emily Brodie - Intelligence Manager" userId="72612abd-c561-46f0-925a-0548d2cab26d" providerId="ADAL" clId="{FB19323E-7728-466D-8800-FEE0CFA7833E}" dt="2023-05-12T11:08:23.083" v="1722" actId="47"/>
        <pc:sldMkLst>
          <pc:docMk/>
          <pc:sldMk cId="2671905269" sldId="321"/>
        </pc:sldMkLst>
      </pc:sldChg>
      <pc:sldChg chg="modSp del mod modCm">
        <pc:chgData name="Emily Brodie - Intelligence Manager" userId="72612abd-c561-46f0-925a-0548d2cab26d" providerId="ADAL" clId="{FB19323E-7728-466D-8800-FEE0CFA7833E}" dt="2023-05-12T11:20:42.721" v="2061" actId="47"/>
        <pc:sldMkLst>
          <pc:docMk/>
          <pc:sldMk cId="2570316435" sldId="323"/>
        </pc:sldMkLst>
        <pc:spChg chg="mod">
          <ac:chgData name="Emily Brodie - Intelligence Manager" userId="72612abd-c561-46f0-925a-0548d2cab26d" providerId="ADAL" clId="{FB19323E-7728-466D-8800-FEE0CFA7833E}" dt="2023-05-12T11:20:08.773" v="2058" actId="21"/>
          <ac:spMkLst>
            <pc:docMk/>
            <pc:sldMk cId="2570316435" sldId="323"/>
            <ac:spMk id="5" creationId="{99E84C93-471C-0DD3-167D-1CF16ED19A6C}"/>
          </ac:spMkLst>
        </pc:spChg>
        <pc:spChg chg="mod">
          <ac:chgData name="Emily Brodie - Intelligence Manager" userId="72612abd-c561-46f0-925a-0548d2cab26d" providerId="ADAL" clId="{FB19323E-7728-466D-8800-FEE0CFA7833E}" dt="2023-05-12T11:08:42.102" v="1726" actId="20577"/>
          <ac:spMkLst>
            <pc:docMk/>
            <pc:sldMk cId="2570316435" sldId="323"/>
            <ac:spMk id="15" creationId="{9C22883C-EAFC-FA60-503B-86C6240D1D76}"/>
          </ac:spMkLst>
        </pc:spChg>
      </pc:sldChg>
      <pc:sldChg chg="addSp delSp modSp del mod ord modCm">
        <pc:chgData name="Emily Brodie - Intelligence Manager" userId="72612abd-c561-46f0-925a-0548d2cab26d" providerId="ADAL" clId="{FB19323E-7728-466D-8800-FEE0CFA7833E}" dt="2023-05-12T12:36:46.583" v="3141" actId="47"/>
        <pc:sldMkLst>
          <pc:docMk/>
          <pc:sldMk cId="912064986" sldId="325"/>
        </pc:sldMkLst>
        <pc:spChg chg="mod">
          <ac:chgData name="Emily Brodie - Intelligence Manager" userId="72612abd-c561-46f0-925a-0548d2cab26d" providerId="ADAL" clId="{FB19323E-7728-466D-8800-FEE0CFA7833E}" dt="2023-05-12T12:21:28.283" v="2559" actId="20577"/>
          <ac:spMkLst>
            <pc:docMk/>
            <pc:sldMk cId="912064986" sldId="325"/>
            <ac:spMk id="2" creationId="{F72B09A6-D463-130D-F8BB-EDE0A964DCBD}"/>
          </ac:spMkLst>
        </pc:spChg>
        <pc:spChg chg="add del mod">
          <ac:chgData name="Emily Brodie - Intelligence Manager" userId="72612abd-c561-46f0-925a-0548d2cab26d" providerId="ADAL" clId="{FB19323E-7728-466D-8800-FEE0CFA7833E}" dt="2023-05-12T12:15:34.450" v="2387" actId="21"/>
          <ac:spMkLst>
            <pc:docMk/>
            <pc:sldMk cId="912064986" sldId="325"/>
            <ac:spMk id="3" creationId="{59826C97-AF12-0F3E-DF5F-A87ECA07D26F}"/>
          </ac:spMkLst>
        </pc:spChg>
        <pc:spChg chg="mod">
          <ac:chgData name="Emily Brodie - Intelligence Manager" userId="72612abd-c561-46f0-925a-0548d2cab26d" providerId="ADAL" clId="{FB19323E-7728-466D-8800-FEE0CFA7833E}" dt="2023-05-12T12:21:44.884" v="2560" actId="20577"/>
          <ac:spMkLst>
            <pc:docMk/>
            <pc:sldMk cId="912064986" sldId="325"/>
            <ac:spMk id="5" creationId="{99E84C93-471C-0DD3-167D-1CF16ED19A6C}"/>
          </ac:spMkLst>
        </pc:spChg>
        <pc:spChg chg="mod">
          <ac:chgData name="Emily Brodie - Intelligence Manager" userId="72612abd-c561-46f0-925a-0548d2cab26d" providerId="ADAL" clId="{FB19323E-7728-466D-8800-FEE0CFA7833E}" dt="2023-05-12T12:21:01.802" v="2496" actId="20577"/>
          <ac:spMkLst>
            <pc:docMk/>
            <pc:sldMk cId="912064986" sldId="325"/>
            <ac:spMk id="15" creationId="{9C22883C-EAFC-FA60-503B-86C6240D1D76}"/>
          </ac:spMkLst>
        </pc:spChg>
        <pc:graphicFrameChg chg="del">
          <ac:chgData name="Emily Brodie - Intelligence Manager" userId="72612abd-c561-46f0-925a-0548d2cab26d" providerId="ADAL" clId="{FB19323E-7728-466D-8800-FEE0CFA7833E}" dt="2023-05-12T12:21:47.920" v="2561" actId="478"/>
          <ac:graphicFrameMkLst>
            <pc:docMk/>
            <pc:sldMk cId="912064986" sldId="325"/>
            <ac:graphicFrameMk id="14" creationId="{57F4FC2F-797B-A826-EF80-94BED29A8BF0}"/>
          </ac:graphicFrameMkLst>
        </pc:graphicFrameChg>
      </pc:sldChg>
      <pc:sldChg chg="addSp delSp modSp mod delCm modCm">
        <pc:chgData name="Emily Brodie - Intelligence Manager" userId="72612abd-c561-46f0-925a-0548d2cab26d" providerId="ADAL" clId="{FB19323E-7728-466D-8800-FEE0CFA7833E}" dt="2023-05-15T12:40:54.760" v="10860"/>
        <pc:sldMkLst>
          <pc:docMk/>
          <pc:sldMk cId="336283459" sldId="326"/>
        </pc:sldMkLst>
        <pc:spChg chg="mod">
          <ac:chgData name="Emily Brodie - Intelligence Manager" userId="72612abd-c561-46f0-925a-0548d2cab26d" providerId="ADAL" clId="{FB19323E-7728-466D-8800-FEE0CFA7833E}" dt="2023-05-12T12:58:05.657" v="3721" actId="207"/>
          <ac:spMkLst>
            <pc:docMk/>
            <pc:sldMk cId="336283459" sldId="326"/>
            <ac:spMk id="2" creationId="{748B1ADA-0C66-967F-DBBE-E9A1B4747467}"/>
          </ac:spMkLst>
        </pc:spChg>
        <pc:spChg chg="mod">
          <ac:chgData name="Emily Brodie - Intelligence Manager" userId="72612abd-c561-46f0-925a-0548d2cab26d" providerId="ADAL" clId="{FB19323E-7728-466D-8800-FEE0CFA7833E}" dt="2023-05-12T13:37:15.437" v="5864" actId="20577"/>
          <ac:spMkLst>
            <pc:docMk/>
            <pc:sldMk cId="336283459" sldId="326"/>
            <ac:spMk id="5" creationId="{742A90B8-1A5A-53C6-BFD8-05B3CF624B03}"/>
          </ac:spMkLst>
        </pc:spChg>
        <pc:spChg chg="mod">
          <ac:chgData name="Emily Brodie - Intelligence Manager" userId="72612abd-c561-46f0-925a-0548d2cab26d" providerId="ADAL" clId="{FB19323E-7728-466D-8800-FEE0CFA7833E}" dt="2023-05-12T13:04:22.956" v="3898" actId="207"/>
          <ac:spMkLst>
            <pc:docMk/>
            <pc:sldMk cId="336283459" sldId="326"/>
            <ac:spMk id="6" creationId="{B1611C60-06C8-97D4-6063-9BEA43A0CD49}"/>
          </ac:spMkLst>
        </pc:spChg>
        <pc:spChg chg="add mod">
          <ac:chgData name="Emily Brodie - Intelligence Manager" userId="72612abd-c561-46f0-925a-0548d2cab26d" providerId="ADAL" clId="{FB19323E-7728-466D-8800-FEE0CFA7833E}" dt="2023-05-12T13:37:18.578" v="5865" actId="14100"/>
          <ac:spMkLst>
            <pc:docMk/>
            <pc:sldMk cId="336283459" sldId="326"/>
            <ac:spMk id="7" creationId="{A61A4C49-8E2B-2374-6186-029576BD7A4B}"/>
          </ac:spMkLst>
        </pc:spChg>
        <pc:spChg chg="add mod">
          <ac:chgData name="Emily Brodie - Intelligence Manager" userId="72612abd-c561-46f0-925a-0548d2cab26d" providerId="ADAL" clId="{FB19323E-7728-466D-8800-FEE0CFA7833E}" dt="2023-05-12T12:58:45.857" v="3757" actId="207"/>
          <ac:spMkLst>
            <pc:docMk/>
            <pc:sldMk cId="336283459" sldId="326"/>
            <ac:spMk id="14" creationId="{F5B6791F-DFA6-70AA-5E38-008D19C12604}"/>
          </ac:spMkLst>
        </pc:spChg>
        <pc:spChg chg="add mod">
          <ac:chgData name="Emily Brodie - Intelligence Manager" userId="72612abd-c561-46f0-925a-0548d2cab26d" providerId="ADAL" clId="{FB19323E-7728-466D-8800-FEE0CFA7833E}" dt="2023-05-12T12:58:39.442" v="3752" actId="14100"/>
          <ac:spMkLst>
            <pc:docMk/>
            <pc:sldMk cId="336283459" sldId="326"/>
            <ac:spMk id="15" creationId="{488AC95F-666A-4138-68DF-2738D2EACD56}"/>
          </ac:spMkLst>
        </pc:spChg>
        <pc:spChg chg="add mod">
          <ac:chgData name="Emily Brodie - Intelligence Manager" userId="72612abd-c561-46f0-925a-0548d2cab26d" providerId="ADAL" clId="{FB19323E-7728-466D-8800-FEE0CFA7833E}" dt="2023-05-12T13:18:36.036" v="4557"/>
          <ac:spMkLst>
            <pc:docMk/>
            <pc:sldMk cId="336283459" sldId="326"/>
            <ac:spMk id="16" creationId="{F2B1678E-FED3-382C-4DA2-7EAD5AEC4230}"/>
          </ac:spMkLst>
        </pc:spChg>
        <pc:graphicFrameChg chg="mod">
          <ac:chgData name="Emily Brodie - Intelligence Manager" userId="72612abd-c561-46f0-925a-0548d2cab26d" providerId="ADAL" clId="{FB19323E-7728-466D-8800-FEE0CFA7833E}" dt="2023-05-12T13:14:37.523" v="4527" actId="14100"/>
          <ac:graphicFrameMkLst>
            <pc:docMk/>
            <pc:sldMk cId="336283459" sldId="326"/>
            <ac:graphicFrameMk id="3" creationId="{C97C9775-AFD1-5B46-5869-26F80EF6DAD9}"/>
          </ac:graphicFrameMkLst>
        </pc:graphicFrameChg>
        <pc:graphicFrameChg chg="mod">
          <ac:chgData name="Emily Brodie - Intelligence Manager" userId="72612abd-c561-46f0-925a-0548d2cab26d" providerId="ADAL" clId="{FB19323E-7728-466D-8800-FEE0CFA7833E}" dt="2023-05-12T13:05:32.417" v="3903" actId="207"/>
          <ac:graphicFrameMkLst>
            <pc:docMk/>
            <pc:sldMk cId="336283459" sldId="326"/>
            <ac:graphicFrameMk id="9" creationId="{55A35409-7205-BA55-C775-99BC8AB30BD4}"/>
          </ac:graphicFrameMkLst>
        </pc:graphicFrameChg>
        <pc:picChg chg="add del mod">
          <ac:chgData name="Emily Brodie - Intelligence Manager" userId="72612abd-c561-46f0-925a-0548d2cab26d" providerId="ADAL" clId="{FB19323E-7728-466D-8800-FEE0CFA7833E}" dt="2023-05-12T12:57:38.692" v="3715" actId="478"/>
          <ac:picMkLst>
            <pc:docMk/>
            <pc:sldMk cId="336283459" sldId="326"/>
            <ac:picMk id="11" creationId="{977D598C-484E-8EB0-9ABA-F0FA3266A07D}"/>
          </ac:picMkLst>
        </pc:picChg>
        <pc:picChg chg="add mod">
          <ac:chgData name="Emily Brodie - Intelligence Manager" userId="72612abd-c561-46f0-925a-0548d2cab26d" providerId="ADAL" clId="{FB19323E-7728-466D-8800-FEE0CFA7833E}" dt="2023-05-12T12:57:55.257" v="3718" actId="207"/>
          <ac:picMkLst>
            <pc:docMk/>
            <pc:sldMk cId="336283459" sldId="326"/>
            <ac:picMk id="13" creationId="{4D33DFD1-9BE8-402D-B6C1-265872200ADD}"/>
          </ac:picMkLst>
        </pc:picChg>
      </pc:sldChg>
      <pc:sldChg chg="addSp delSp modSp mod modClrScheme delCm modCm chgLayout">
        <pc:chgData name="Emily Brodie - Intelligence Manager" userId="72612abd-c561-46f0-925a-0548d2cab26d" providerId="ADAL" clId="{FB19323E-7728-466D-8800-FEE0CFA7833E}" dt="2023-05-19T12:17:37.327" v="15723"/>
        <pc:sldMkLst>
          <pc:docMk/>
          <pc:sldMk cId="2423165383" sldId="327"/>
        </pc:sldMkLst>
        <pc:spChg chg="mod ord">
          <ac:chgData name="Emily Brodie - Intelligence Manager" userId="72612abd-c561-46f0-925a-0548d2cab26d" providerId="ADAL" clId="{FB19323E-7728-466D-8800-FEE0CFA7833E}" dt="2023-05-12T13:07:37.347" v="4014" actId="14100"/>
          <ac:spMkLst>
            <pc:docMk/>
            <pc:sldMk cId="2423165383" sldId="327"/>
            <ac:spMk id="2" creationId="{748B1ADA-0C66-967F-DBBE-E9A1B4747467}"/>
          </ac:spMkLst>
        </pc:spChg>
        <pc:spChg chg="mod">
          <ac:chgData name="Emily Brodie - Intelligence Manager" userId="72612abd-c561-46f0-925a-0548d2cab26d" providerId="ADAL" clId="{FB19323E-7728-466D-8800-FEE0CFA7833E}" dt="2023-05-12T13:18:28.181" v="4556" actId="207"/>
          <ac:spMkLst>
            <pc:docMk/>
            <pc:sldMk cId="2423165383" sldId="327"/>
            <ac:spMk id="3" creationId="{D67DDD58-131C-EE07-90DB-3DE2CB6E173B}"/>
          </ac:spMkLst>
        </pc:spChg>
        <pc:spChg chg="mod">
          <ac:chgData name="Emily Brodie - Intelligence Manager" userId="72612abd-c561-46f0-925a-0548d2cab26d" providerId="ADAL" clId="{FB19323E-7728-466D-8800-FEE0CFA7833E}" dt="2023-05-12T13:37:36.217" v="5878" actId="20577"/>
          <ac:spMkLst>
            <pc:docMk/>
            <pc:sldMk cId="2423165383" sldId="327"/>
            <ac:spMk id="5" creationId="{742A90B8-1A5A-53C6-BFD8-05B3CF624B03}"/>
          </ac:spMkLst>
        </pc:spChg>
        <pc:spChg chg="add mod">
          <ac:chgData name="Emily Brodie - Intelligence Manager" userId="72612abd-c561-46f0-925a-0548d2cab26d" providerId="ADAL" clId="{FB19323E-7728-466D-8800-FEE0CFA7833E}" dt="2023-05-12T13:14:18.353" v="4525" actId="14100"/>
          <ac:spMkLst>
            <pc:docMk/>
            <pc:sldMk cId="2423165383" sldId="327"/>
            <ac:spMk id="7" creationId="{7E78D630-8A3C-2DA8-F134-56FE5492B633}"/>
          </ac:spMkLst>
        </pc:spChg>
        <pc:spChg chg="del mod">
          <ac:chgData name="Emily Brodie - Intelligence Manager" userId="72612abd-c561-46f0-925a-0548d2cab26d" providerId="ADAL" clId="{FB19323E-7728-466D-8800-FEE0CFA7833E}" dt="2023-05-12T13:17:47.652" v="4549" actId="478"/>
          <ac:spMkLst>
            <pc:docMk/>
            <pc:sldMk cId="2423165383" sldId="327"/>
            <ac:spMk id="9" creationId="{85E1F394-39A2-ACC4-F529-752723FEC8E4}"/>
          </ac:spMkLst>
        </pc:spChg>
        <pc:spChg chg="mod">
          <ac:chgData name="Emily Brodie - Intelligence Manager" userId="72612abd-c561-46f0-925a-0548d2cab26d" providerId="ADAL" clId="{FB19323E-7728-466D-8800-FEE0CFA7833E}" dt="2023-05-12T13:16:45.418" v="4537" actId="1076"/>
          <ac:spMkLst>
            <pc:docMk/>
            <pc:sldMk cId="2423165383" sldId="327"/>
            <ac:spMk id="13" creationId="{404AB371-0ACD-2284-6590-48C6CD83E85F}"/>
          </ac:spMkLst>
        </pc:spChg>
        <pc:spChg chg="add mod">
          <ac:chgData name="Emily Brodie - Intelligence Manager" userId="72612abd-c561-46f0-925a-0548d2cab26d" providerId="ADAL" clId="{FB19323E-7728-466D-8800-FEE0CFA7833E}" dt="2023-05-15T12:41:03.504" v="10862" actId="20577"/>
          <ac:spMkLst>
            <pc:docMk/>
            <pc:sldMk cId="2423165383" sldId="327"/>
            <ac:spMk id="14" creationId="{3CCC8CB7-5F0E-DBDC-F08E-D57FA9067D67}"/>
          </ac:spMkLst>
        </pc:spChg>
        <pc:spChg chg="add mod">
          <ac:chgData name="Emily Brodie - Intelligence Manager" userId="72612abd-c561-46f0-925a-0548d2cab26d" providerId="ADAL" clId="{FB19323E-7728-466D-8800-FEE0CFA7833E}" dt="2023-05-12T13:08:42.454" v="4065" actId="14100"/>
          <ac:spMkLst>
            <pc:docMk/>
            <pc:sldMk cId="2423165383" sldId="327"/>
            <ac:spMk id="15" creationId="{A9192A54-ACE9-0752-3795-1ACFDEE43E7C}"/>
          </ac:spMkLst>
        </pc:spChg>
        <pc:spChg chg="add mod">
          <ac:chgData name="Emily Brodie - Intelligence Manager" userId="72612abd-c561-46f0-925a-0548d2cab26d" providerId="ADAL" clId="{FB19323E-7728-466D-8800-FEE0CFA7833E}" dt="2023-05-12T13:18:37.286" v="4558"/>
          <ac:spMkLst>
            <pc:docMk/>
            <pc:sldMk cId="2423165383" sldId="327"/>
            <ac:spMk id="16" creationId="{D75A45D9-EAE3-4DEA-D192-A1A5174E88D5}"/>
          </ac:spMkLst>
        </pc:spChg>
        <pc:graphicFrameChg chg="mod">
          <ac:chgData name="Emily Brodie - Intelligence Manager" userId="72612abd-c561-46f0-925a-0548d2cab26d" providerId="ADAL" clId="{FB19323E-7728-466D-8800-FEE0CFA7833E}" dt="2023-05-12T13:15:22.636" v="4531" actId="208"/>
          <ac:graphicFrameMkLst>
            <pc:docMk/>
            <pc:sldMk cId="2423165383" sldId="327"/>
            <ac:graphicFrameMk id="4" creationId="{E7EE78E4-DEE3-4C86-C858-92D7ED8276CD}"/>
          </ac:graphicFrameMkLst>
        </pc:graphicFrameChg>
        <pc:graphicFrameChg chg="mod">
          <ac:chgData name="Emily Brodie - Intelligence Manager" userId="72612abd-c561-46f0-925a-0548d2cab26d" providerId="ADAL" clId="{FB19323E-7728-466D-8800-FEE0CFA7833E}" dt="2023-05-12T13:17:34.990" v="4543" actId="207"/>
          <ac:graphicFrameMkLst>
            <pc:docMk/>
            <pc:sldMk cId="2423165383" sldId="327"/>
            <ac:graphicFrameMk id="12" creationId="{79455642-9A61-C39A-1D6B-8B57A0DC6D8E}"/>
          </ac:graphicFrameMkLst>
        </pc:graphicFrameChg>
        <pc:picChg chg="add del mod">
          <ac:chgData name="Emily Brodie - Intelligence Manager" userId="72612abd-c561-46f0-925a-0548d2cab26d" providerId="ADAL" clId="{FB19323E-7728-466D-8800-FEE0CFA7833E}" dt="2023-05-12T13:07:42.554" v="4016" actId="478"/>
          <ac:picMkLst>
            <pc:docMk/>
            <pc:sldMk cId="2423165383" sldId="327"/>
            <ac:picMk id="8" creationId="{901652B3-514E-5DAE-18A8-1999A6DA967A}"/>
          </ac:picMkLst>
        </pc:picChg>
        <pc:picChg chg="add mod">
          <ac:chgData name="Emily Brodie - Intelligence Manager" userId="72612abd-c561-46f0-925a-0548d2cab26d" providerId="ADAL" clId="{FB19323E-7728-466D-8800-FEE0CFA7833E}" dt="2023-05-12T13:08:03.244" v="4019" actId="207"/>
          <ac:picMkLst>
            <pc:docMk/>
            <pc:sldMk cId="2423165383" sldId="327"/>
            <ac:picMk id="11" creationId="{14B1306D-608B-2DC4-E3DE-122D8A7ECC18}"/>
          </ac:picMkLst>
        </pc:picChg>
      </pc:sldChg>
      <pc:sldChg chg="addSp delSp modSp mod modCm">
        <pc:chgData name="Emily Brodie - Intelligence Manager" userId="72612abd-c561-46f0-925a-0548d2cab26d" providerId="ADAL" clId="{FB19323E-7728-466D-8800-FEE0CFA7833E}" dt="2023-05-15T12:42:07.603" v="10868"/>
        <pc:sldMkLst>
          <pc:docMk/>
          <pc:sldMk cId="643152250" sldId="329"/>
        </pc:sldMkLst>
        <pc:spChg chg="mod">
          <ac:chgData name="Emily Brodie - Intelligence Manager" userId="72612abd-c561-46f0-925a-0548d2cab26d" providerId="ADAL" clId="{FB19323E-7728-466D-8800-FEE0CFA7833E}" dt="2023-05-12T13:22:01.768" v="4658" actId="20577"/>
          <ac:spMkLst>
            <pc:docMk/>
            <pc:sldMk cId="643152250" sldId="329"/>
            <ac:spMk id="2" creationId="{2D990DEA-4EA7-40E1-5F62-A647D579F9D1}"/>
          </ac:spMkLst>
        </pc:spChg>
        <pc:spChg chg="add mod">
          <ac:chgData name="Emily Brodie - Intelligence Manager" userId="72612abd-c561-46f0-925a-0548d2cab26d" providerId="ADAL" clId="{FB19323E-7728-466D-8800-FEE0CFA7833E}" dt="2023-05-12T13:18:59.973" v="4560"/>
          <ac:spMkLst>
            <pc:docMk/>
            <pc:sldMk cId="643152250" sldId="329"/>
            <ac:spMk id="3" creationId="{ED4AB465-70F7-1211-6220-364066228A5A}"/>
          </ac:spMkLst>
        </pc:spChg>
        <pc:spChg chg="add del mod">
          <ac:chgData name="Emily Brodie - Intelligence Manager" userId="72612abd-c561-46f0-925a-0548d2cab26d" providerId="ADAL" clId="{FB19323E-7728-466D-8800-FEE0CFA7833E}" dt="2023-05-12T13:26:54.206" v="4836" actId="478"/>
          <ac:spMkLst>
            <pc:docMk/>
            <pc:sldMk cId="643152250" sldId="329"/>
            <ac:spMk id="4" creationId="{6E581E7B-4A91-0F8E-5F20-D99AD32BBFD4}"/>
          </ac:spMkLst>
        </pc:spChg>
        <pc:spChg chg="add mod">
          <ac:chgData name="Emily Brodie - Intelligence Manager" userId="72612abd-c561-46f0-925a-0548d2cab26d" providerId="ADAL" clId="{FB19323E-7728-466D-8800-FEE0CFA7833E}" dt="2023-05-12T13:24:33.863" v="4724" actId="14100"/>
          <ac:spMkLst>
            <pc:docMk/>
            <pc:sldMk cId="643152250" sldId="329"/>
            <ac:spMk id="5" creationId="{C184E542-4A91-945E-21EE-EF79DCBF1676}"/>
          </ac:spMkLst>
        </pc:spChg>
        <pc:spChg chg="add mod">
          <ac:chgData name="Emily Brodie - Intelligence Manager" userId="72612abd-c561-46f0-925a-0548d2cab26d" providerId="ADAL" clId="{FB19323E-7728-466D-8800-FEE0CFA7833E}" dt="2023-05-12T13:25:11.714" v="4762" actId="1036"/>
          <ac:spMkLst>
            <pc:docMk/>
            <pc:sldMk cId="643152250" sldId="329"/>
            <ac:spMk id="6" creationId="{7DA3CB9E-D251-A7E5-CACA-9000EF9004C6}"/>
          </ac:spMkLst>
        </pc:spChg>
        <pc:spChg chg="mod">
          <ac:chgData name="Emily Brodie - Intelligence Manager" userId="72612abd-c561-46f0-925a-0548d2cab26d" providerId="ADAL" clId="{FB19323E-7728-466D-8800-FEE0CFA7833E}" dt="2023-05-12T13:30:45.994" v="5194" actId="113"/>
          <ac:spMkLst>
            <pc:docMk/>
            <pc:sldMk cId="643152250" sldId="329"/>
            <ac:spMk id="8" creationId="{EA81D3BD-C51B-C7C4-27D5-A094C5A82D32}"/>
          </ac:spMkLst>
        </pc:spChg>
        <pc:spChg chg="add mod">
          <ac:chgData name="Emily Brodie - Intelligence Manager" userId="72612abd-c561-46f0-925a-0548d2cab26d" providerId="ADAL" clId="{FB19323E-7728-466D-8800-FEE0CFA7833E}" dt="2023-05-12T13:25:43.819" v="4765" actId="14100"/>
          <ac:spMkLst>
            <pc:docMk/>
            <pc:sldMk cId="643152250" sldId="329"/>
            <ac:spMk id="9" creationId="{71851D3F-9C5F-AD84-058F-CB2E011BD227}"/>
          </ac:spMkLst>
        </pc:spChg>
        <pc:spChg chg="add mod">
          <ac:chgData name="Emily Brodie - Intelligence Manager" userId="72612abd-c561-46f0-925a-0548d2cab26d" providerId="ADAL" clId="{FB19323E-7728-466D-8800-FEE0CFA7833E}" dt="2023-05-12T13:26:17.171" v="4835" actId="207"/>
          <ac:spMkLst>
            <pc:docMk/>
            <pc:sldMk cId="643152250" sldId="329"/>
            <ac:spMk id="10" creationId="{3F6A0935-8DE8-163E-5107-A624A8A71870}"/>
          </ac:spMkLst>
        </pc:spChg>
        <pc:spChg chg="add mod">
          <ac:chgData name="Emily Brodie - Intelligence Manager" userId="72612abd-c561-46f0-925a-0548d2cab26d" providerId="ADAL" clId="{FB19323E-7728-466D-8800-FEE0CFA7833E}" dt="2023-05-12T13:36:56.786" v="5863" actId="20577"/>
          <ac:spMkLst>
            <pc:docMk/>
            <pc:sldMk cId="643152250" sldId="329"/>
            <ac:spMk id="11" creationId="{C4A9653A-D107-DA28-6005-17FC6D5A9ECC}"/>
          </ac:spMkLst>
        </pc:spChg>
        <pc:graphicFrameChg chg="mod">
          <ac:chgData name="Emily Brodie - Intelligence Manager" userId="72612abd-c561-46f0-925a-0548d2cab26d" providerId="ADAL" clId="{FB19323E-7728-466D-8800-FEE0CFA7833E}" dt="2023-05-12T13:19:26.816" v="4563" actId="208"/>
          <ac:graphicFrameMkLst>
            <pc:docMk/>
            <pc:sldMk cId="643152250" sldId="329"/>
            <ac:graphicFrameMk id="7" creationId="{97318DEF-1E1F-FF16-0158-643DA769E5E4}"/>
          </ac:graphicFrameMkLst>
        </pc:graphicFrameChg>
        <pc:picChg chg="add mod">
          <ac:chgData name="Emily Brodie - Intelligence Manager" userId="72612abd-c561-46f0-925a-0548d2cab26d" providerId="ADAL" clId="{FB19323E-7728-466D-8800-FEE0CFA7833E}" dt="2023-05-12T13:36:14.723" v="5816" actId="1076"/>
          <ac:picMkLst>
            <pc:docMk/>
            <pc:sldMk cId="643152250" sldId="329"/>
            <ac:picMk id="13" creationId="{A3CD39D1-DC0D-8076-F6BE-3040972E7A1D}"/>
          </ac:picMkLst>
        </pc:picChg>
      </pc:sldChg>
      <pc:sldChg chg="modSp del mod ord modShow modCm">
        <pc:chgData name="Emily Brodie - Intelligence Manager" userId="72612abd-c561-46f0-925a-0548d2cab26d" providerId="ADAL" clId="{FB19323E-7728-466D-8800-FEE0CFA7833E}" dt="2023-05-16T09:41:16.192" v="11358" actId="47"/>
        <pc:sldMkLst>
          <pc:docMk/>
          <pc:sldMk cId="410811275" sldId="333"/>
        </pc:sldMkLst>
        <pc:spChg chg="mod">
          <ac:chgData name="Emily Brodie - Intelligence Manager" userId="72612abd-c561-46f0-925a-0548d2cab26d" providerId="ADAL" clId="{FB19323E-7728-466D-8800-FEE0CFA7833E}" dt="2023-05-15T11:26:24.335" v="10070" actId="20577"/>
          <ac:spMkLst>
            <pc:docMk/>
            <pc:sldMk cId="410811275" sldId="333"/>
            <ac:spMk id="6" creationId="{E681005E-1751-8356-6F91-A55789433792}"/>
          </ac:spMkLst>
        </pc:spChg>
      </pc:sldChg>
      <pc:sldChg chg="addSp modSp">
        <pc:chgData name="Emily Brodie - Intelligence Manager" userId="72612abd-c561-46f0-925a-0548d2cab26d" providerId="ADAL" clId="{FB19323E-7728-466D-8800-FEE0CFA7833E}" dt="2023-05-18T19:01:59.236" v="15270"/>
        <pc:sldMkLst>
          <pc:docMk/>
          <pc:sldMk cId="2284297862" sldId="334"/>
        </pc:sldMkLst>
        <pc:spChg chg="add mod">
          <ac:chgData name="Emily Brodie - Intelligence Manager" userId="72612abd-c561-46f0-925a-0548d2cab26d" providerId="ADAL" clId="{FB19323E-7728-466D-8800-FEE0CFA7833E}" dt="2023-05-18T19:01:59.236" v="15270"/>
          <ac:spMkLst>
            <pc:docMk/>
            <pc:sldMk cId="2284297862" sldId="334"/>
            <ac:spMk id="4" creationId="{26C04BF4-C76D-932E-D92B-4CF8F3341F40}"/>
          </ac:spMkLst>
        </pc:spChg>
      </pc:sldChg>
      <pc:sldChg chg="modSp del mod modShow addCm delCm modCm">
        <pc:chgData name="Emily Brodie - Intelligence Manager" userId="72612abd-c561-46f0-925a-0548d2cab26d" providerId="ADAL" clId="{FB19323E-7728-466D-8800-FEE0CFA7833E}" dt="2023-05-15T12:44:33.774" v="10874" actId="47"/>
        <pc:sldMkLst>
          <pc:docMk/>
          <pc:sldMk cId="1057564378" sldId="335"/>
        </pc:sldMkLst>
        <pc:spChg chg="mod">
          <ac:chgData name="Emily Brodie - Intelligence Manager" userId="72612abd-c561-46f0-925a-0548d2cab26d" providerId="ADAL" clId="{FB19323E-7728-466D-8800-FEE0CFA7833E}" dt="2023-05-12T15:57:38.509" v="8060" actId="1076"/>
          <ac:spMkLst>
            <pc:docMk/>
            <pc:sldMk cId="1057564378" sldId="335"/>
            <ac:spMk id="3" creationId="{5FD75A57-825A-4512-32DF-3783CC34C65E}"/>
          </ac:spMkLst>
        </pc:spChg>
        <pc:graphicFrameChg chg="mod">
          <ac:chgData name="Emily Brodie - Intelligence Manager" userId="72612abd-c561-46f0-925a-0548d2cab26d" providerId="ADAL" clId="{FB19323E-7728-466D-8800-FEE0CFA7833E}" dt="2023-05-15T09:50:53.875" v="8076"/>
          <ac:graphicFrameMkLst>
            <pc:docMk/>
            <pc:sldMk cId="1057564378" sldId="335"/>
            <ac:graphicFrameMk id="4" creationId="{B31F9086-353E-DCDB-D230-240C8ADC246F}"/>
          </ac:graphicFrameMkLst>
        </pc:graphicFrameChg>
      </pc:sldChg>
      <pc:sldChg chg="addSp modSp">
        <pc:chgData name="Emily Brodie - Intelligence Manager" userId="72612abd-c561-46f0-925a-0548d2cab26d" providerId="ADAL" clId="{FB19323E-7728-466D-8800-FEE0CFA7833E}" dt="2023-05-18T19:01:59.850" v="15271"/>
        <pc:sldMkLst>
          <pc:docMk/>
          <pc:sldMk cId="567415273" sldId="338"/>
        </pc:sldMkLst>
        <pc:spChg chg="add mod">
          <ac:chgData name="Emily Brodie - Intelligence Manager" userId="72612abd-c561-46f0-925a-0548d2cab26d" providerId="ADAL" clId="{FB19323E-7728-466D-8800-FEE0CFA7833E}" dt="2023-05-18T19:01:59.850" v="15271"/>
          <ac:spMkLst>
            <pc:docMk/>
            <pc:sldMk cId="567415273" sldId="338"/>
            <ac:spMk id="4" creationId="{060EE64B-AE82-241B-AA2E-C97183DBC2E5}"/>
          </ac:spMkLst>
        </pc:spChg>
      </pc:sldChg>
      <pc:sldChg chg="addSp modSp del mod">
        <pc:chgData name="Emily Brodie - Intelligence Manager" userId="72612abd-c561-46f0-925a-0548d2cab26d" providerId="ADAL" clId="{FB19323E-7728-466D-8800-FEE0CFA7833E}" dt="2023-05-18T18:08:59.237" v="14019" actId="47"/>
        <pc:sldMkLst>
          <pc:docMk/>
          <pc:sldMk cId="206117846" sldId="339"/>
        </pc:sldMkLst>
        <pc:cxnChg chg="add mod">
          <ac:chgData name="Emily Brodie - Intelligence Manager" userId="72612abd-c561-46f0-925a-0548d2cab26d" providerId="ADAL" clId="{FB19323E-7728-466D-8800-FEE0CFA7833E}" dt="2023-05-18T18:08:31.401" v="14015"/>
          <ac:cxnSpMkLst>
            <pc:docMk/>
            <pc:sldMk cId="206117846" sldId="339"/>
            <ac:cxnSpMk id="8" creationId="{845FC8FC-9B32-E04C-CDA5-F4ED7D1B7874}"/>
          </ac:cxnSpMkLst>
        </pc:cxnChg>
        <pc:cxnChg chg="add mod">
          <ac:chgData name="Emily Brodie - Intelligence Manager" userId="72612abd-c561-46f0-925a-0548d2cab26d" providerId="ADAL" clId="{FB19323E-7728-466D-8800-FEE0CFA7833E}" dt="2023-05-18T18:08:43.284" v="14017" actId="1076"/>
          <ac:cxnSpMkLst>
            <pc:docMk/>
            <pc:sldMk cId="206117846" sldId="339"/>
            <ac:cxnSpMk id="9" creationId="{259A5E94-28E9-D938-AEDC-3D5BA97B5B68}"/>
          </ac:cxnSpMkLst>
        </pc:cxnChg>
      </pc:sldChg>
      <pc:sldChg chg="addSp modSp mod ord">
        <pc:chgData name="Emily Brodie - Intelligence Manager" userId="72612abd-c561-46f0-925a-0548d2cab26d" providerId="ADAL" clId="{FB19323E-7728-466D-8800-FEE0CFA7833E}" dt="2023-05-18T18:19:29.713" v="14227" actId="403"/>
        <pc:sldMkLst>
          <pc:docMk/>
          <pc:sldMk cId="4292710271" sldId="340"/>
        </pc:sldMkLst>
        <pc:spChg chg="mod">
          <ac:chgData name="Emily Brodie - Intelligence Manager" userId="72612abd-c561-46f0-925a-0548d2cab26d" providerId="ADAL" clId="{FB19323E-7728-466D-8800-FEE0CFA7833E}" dt="2023-05-18T18:17:41.775" v="14200" actId="20577"/>
          <ac:spMkLst>
            <pc:docMk/>
            <pc:sldMk cId="4292710271" sldId="340"/>
            <ac:spMk id="2" creationId="{FBB9A015-6BE4-951C-74E2-C815FAEB5803}"/>
          </ac:spMkLst>
        </pc:spChg>
        <pc:spChg chg="mod">
          <ac:chgData name="Emily Brodie - Intelligence Manager" userId="72612abd-c561-46f0-925a-0548d2cab26d" providerId="ADAL" clId="{FB19323E-7728-466D-8800-FEE0CFA7833E}" dt="2023-05-18T18:16:22.250" v="14182" actId="113"/>
          <ac:spMkLst>
            <pc:docMk/>
            <pc:sldMk cId="4292710271" sldId="340"/>
            <ac:spMk id="3" creationId="{5FD75A57-825A-4512-32DF-3783CC34C65E}"/>
          </ac:spMkLst>
        </pc:spChg>
        <pc:spChg chg="mod">
          <ac:chgData name="Emily Brodie - Intelligence Manager" userId="72612abd-c561-46f0-925a-0548d2cab26d" providerId="ADAL" clId="{FB19323E-7728-466D-8800-FEE0CFA7833E}" dt="2023-05-18T18:17:54.378" v="14201" actId="13926"/>
          <ac:spMkLst>
            <pc:docMk/>
            <pc:sldMk cId="4292710271" sldId="340"/>
            <ac:spMk id="5" creationId="{085BC19B-6395-6579-47F9-7F3CA6E5D4F6}"/>
          </ac:spMkLst>
        </pc:spChg>
        <pc:spChg chg="mod">
          <ac:chgData name="Emily Brodie - Intelligence Manager" userId="72612abd-c561-46f0-925a-0548d2cab26d" providerId="ADAL" clId="{FB19323E-7728-466D-8800-FEE0CFA7833E}" dt="2023-05-18T18:16:42.972" v="14183" actId="1076"/>
          <ac:spMkLst>
            <pc:docMk/>
            <pc:sldMk cId="4292710271" sldId="340"/>
            <ac:spMk id="6" creationId="{E681005E-1751-8356-6F91-A55789433792}"/>
          </ac:spMkLst>
        </pc:spChg>
        <pc:spChg chg="add mod">
          <ac:chgData name="Emily Brodie - Intelligence Manager" userId="72612abd-c561-46f0-925a-0548d2cab26d" providerId="ADAL" clId="{FB19323E-7728-466D-8800-FEE0CFA7833E}" dt="2023-05-18T18:18:00.474" v="14202"/>
          <ac:spMkLst>
            <pc:docMk/>
            <pc:sldMk cId="4292710271" sldId="340"/>
            <ac:spMk id="10" creationId="{7BB0AD3E-BBA8-15C0-ABA7-33493C63958B}"/>
          </ac:spMkLst>
        </pc:spChg>
        <pc:graphicFrameChg chg="mod">
          <ac:chgData name="Emily Brodie - Intelligence Manager" userId="72612abd-c561-46f0-925a-0548d2cab26d" providerId="ADAL" clId="{FB19323E-7728-466D-8800-FEE0CFA7833E}" dt="2023-05-18T18:19:18.170" v="14223" actId="403"/>
          <ac:graphicFrameMkLst>
            <pc:docMk/>
            <pc:sldMk cId="4292710271" sldId="340"/>
            <ac:graphicFrameMk id="4" creationId="{4B0116FA-C124-4707-8712-F919EE746877}"/>
          </ac:graphicFrameMkLst>
        </pc:graphicFrameChg>
        <pc:graphicFrameChg chg="mod">
          <ac:chgData name="Emily Brodie - Intelligence Manager" userId="72612abd-c561-46f0-925a-0548d2cab26d" providerId="ADAL" clId="{FB19323E-7728-466D-8800-FEE0CFA7833E}" dt="2023-05-18T18:19:29.713" v="14227" actId="403"/>
          <ac:graphicFrameMkLst>
            <pc:docMk/>
            <pc:sldMk cId="4292710271" sldId="340"/>
            <ac:graphicFrameMk id="9" creationId="{2BBF8E7E-231A-6435-D3DC-C61FA9F23784}"/>
          </ac:graphicFrameMkLst>
        </pc:graphicFrameChg>
      </pc:sldChg>
      <pc:sldChg chg="addSp modSp mod">
        <pc:chgData name="Emily Brodie - Intelligence Manager" userId="72612abd-c561-46f0-925a-0548d2cab26d" providerId="ADAL" clId="{FB19323E-7728-466D-8800-FEE0CFA7833E}" dt="2023-05-18T18:26:35.040" v="14332" actId="255"/>
        <pc:sldMkLst>
          <pc:docMk/>
          <pc:sldMk cId="516581536" sldId="341"/>
        </pc:sldMkLst>
        <pc:spChg chg="mod">
          <ac:chgData name="Emily Brodie - Intelligence Manager" userId="72612abd-c561-46f0-925a-0548d2cab26d" providerId="ADAL" clId="{FB19323E-7728-466D-8800-FEE0CFA7833E}" dt="2023-05-18T18:13:36.036" v="14121" actId="20577"/>
          <ac:spMkLst>
            <pc:docMk/>
            <pc:sldMk cId="516581536" sldId="341"/>
            <ac:spMk id="2" creationId="{FBB9A015-6BE4-951C-74E2-C815FAEB5803}"/>
          </ac:spMkLst>
        </pc:spChg>
        <pc:spChg chg="mod">
          <ac:chgData name="Emily Brodie - Intelligence Manager" userId="72612abd-c561-46f0-925a-0548d2cab26d" providerId="ADAL" clId="{FB19323E-7728-466D-8800-FEE0CFA7833E}" dt="2023-05-18T18:26:35.040" v="14332" actId="255"/>
          <ac:spMkLst>
            <pc:docMk/>
            <pc:sldMk cId="516581536" sldId="341"/>
            <ac:spMk id="3" creationId="{5FD75A57-825A-4512-32DF-3783CC34C65E}"/>
          </ac:spMkLst>
        </pc:spChg>
        <pc:spChg chg="add mod">
          <ac:chgData name="Emily Brodie - Intelligence Manager" userId="72612abd-c561-46f0-925a-0548d2cab26d" providerId="ADAL" clId="{FB19323E-7728-466D-8800-FEE0CFA7833E}" dt="2023-05-18T18:09:20.769" v="14020"/>
          <ac:spMkLst>
            <pc:docMk/>
            <pc:sldMk cId="516581536" sldId="341"/>
            <ac:spMk id="5" creationId="{080228E6-B2E7-407E-0A20-90FB6754FBFA}"/>
          </ac:spMkLst>
        </pc:spChg>
        <pc:spChg chg="mod">
          <ac:chgData name="Emily Brodie - Intelligence Manager" userId="72612abd-c561-46f0-925a-0548d2cab26d" providerId="ADAL" clId="{FB19323E-7728-466D-8800-FEE0CFA7833E}" dt="2023-05-18T18:10:40.859" v="14103" actId="20577"/>
          <ac:spMkLst>
            <pc:docMk/>
            <pc:sldMk cId="516581536" sldId="341"/>
            <ac:spMk id="6" creationId="{E681005E-1751-8356-6F91-A55789433792}"/>
          </ac:spMkLst>
        </pc:spChg>
        <pc:graphicFrameChg chg="mod">
          <ac:chgData name="Emily Brodie - Intelligence Manager" userId="72612abd-c561-46f0-925a-0548d2cab26d" providerId="ADAL" clId="{FB19323E-7728-466D-8800-FEE0CFA7833E}" dt="2023-05-18T18:26:18.852" v="14331" actId="207"/>
          <ac:graphicFrameMkLst>
            <pc:docMk/>
            <pc:sldMk cId="516581536" sldId="341"/>
            <ac:graphicFrameMk id="4" creationId="{A18B2D02-5E61-77A3-63E1-D1302E3F30E6}"/>
          </ac:graphicFrameMkLst>
        </pc:graphicFrameChg>
        <pc:graphicFrameChg chg="mod">
          <ac:chgData name="Emily Brodie - Intelligence Manager" userId="72612abd-c561-46f0-925a-0548d2cab26d" providerId="ADAL" clId="{FB19323E-7728-466D-8800-FEE0CFA7833E}" dt="2023-05-18T18:21:25.303" v="14238" actId="403"/>
          <ac:graphicFrameMkLst>
            <pc:docMk/>
            <pc:sldMk cId="516581536" sldId="341"/>
            <ac:graphicFrameMk id="8" creationId="{D8A18823-F2C7-C845-0B06-20E09DB4C076}"/>
          </ac:graphicFrameMkLst>
        </pc:graphicFrameChg>
      </pc:sldChg>
      <pc:sldChg chg="addSp modSp mod addCm modCm">
        <pc:chgData name="Emily Brodie - Intelligence Manager" userId="72612abd-c561-46f0-925a-0548d2cab26d" providerId="ADAL" clId="{FB19323E-7728-466D-8800-FEE0CFA7833E}" dt="2023-05-18T19:16:10.559" v="15575"/>
        <pc:sldMkLst>
          <pc:docMk/>
          <pc:sldMk cId="2914821203" sldId="342"/>
        </pc:sldMkLst>
        <pc:spChg chg="mod">
          <ac:chgData name="Emily Brodie - Intelligence Manager" userId="72612abd-c561-46f0-925a-0548d2cab26d" providerId="ADAL" clId="{FB19323E-7728-466D-8800-FEE0CFA7833E}" dt="2023-05-18T18:24:52.141" v="14274" actId="313"/>
          <ac:spMkLst>
            <pc:docMk/>
            <pc:sldMk cId="2914821203" sldId="342"/>
            <ac:spMk id="2" creationId="{7949DC2C-F2D4-EF31-F5C3-42152F11A49B}"/>
          </ac:spMkLst>
        </pc:spChg>
        <pc:spChg chg="mod">
          <ac:chgData name="Emily Brodie - Intelligence Manager" userId="72612abd-c561-46f0-925a-0548d2cab26d" providerId="ADAL" clId="{FB19323E-7728-466D-8800-FEE0CFA7833E}" dt="2023-05-18T18:24:40.113" v="14272" actId="1076"/>
          <ac:spMkLst>
            <pc:docMk/>
            <pc:sldMk cId="2914821203" sldId="342"/>
            <ac:spMk id="3" creationId="{66361FC9-A6A0-DFEC-B4C0-7D97C73F613C}"/>
          </ac:spMkLst>
        </pc:spChg>
        <pc:spChg chg="add mod">
          <ac:chgData name="Emily Brodie - Intelligence Manager" userId="72612abd-c561-46f0-925a-0548d2cab26d" providerId="ADAL" clId="{FB19323E-7728-466D-8800-FEE0CFA7833E}" dt="2023-05-12T15:41:03.817" v="7461"/>
          <ac:spMkLst>
            <pc:docMk/>
            <pc:sldMk cId="2914821203" sldId="342"/>
            <ac:spMk id="4" creationId="{77E2C049-3827-34EB-0BB8-731F534BD595}"/>
          </ac:spMkLst>
        </pc:spChg>
        <pc:spChg chg="mod">
          <ac:chgData name="Emily Brodie - Intelligence Manager" userId="72612abd-c561-46f0-925a-0548d2cab26d" providerId="ADAL" clId="{FB19323E-7728-466D-8800-FEE0CFA7833E}" dt="2023-05-18T18:24:37.222" v="14271" actId="1076"/>
          <ac:spMkLst>
            <pc:docMk/>
            <pc:sldMk cId="2914821203" sldId="342"/>
            <ac:spMk id="8" creationId="{F6A35726-E091-7F84-C25D-6EE97423EA35}"/>
          </ac:spMkLst>
        </pc:spChg>
        <pc:spChg chg="mod">
          <ac:chgData name="Emily Brodie - Intelligence Manager" userId="72612abd-c561-46f0-925a-0548d2cab26d" providerId="ADAL" clId="{FB19323E-7728-466D-8800-FEE0CFA7833E}" dt="2023-05-18T18:24:42.565" v="14273" actId="1076"/>
          <ac:spMkLst>
            <pc:docMk/>
            <pc:sldMk cId="2914821203" sldId="342"/>
            <ac:spMk id="21" creationId="{525D0D28-787B-A5B0-3701-97C891D4108C}"/>
          </ac:spMkLst>
        </pc:spChg>
        <pc:graphicFrameChg chg="mod">
          <ac:chgData name="Emily Brodie - Intelligence Manager" userId="72612abd-c561-46f0-925a-0548d2cab26d" providerId="ADAL" clId="{FB19323E-7728-466D-8800-FEE0CFA7833E}" dt="2023-05-12T15:38:08.161" v="7278" actId="207"/>
          <ac:graphicFrameMkLst>
            <pc:docMk/>
            <pc:sldMk cId="2914821203" sldId="342"/>
            <ac:graphicFrameMk id="6" creationId="{42A5DA8D-9E41-9C0A-B66E-9F7D7FC9C0EC}"/>
          </ac:graphicFrameMkLst>
        </pc:graphicFrameChg>
      </pc:sldChg>
      <pc:sldChg chg="addSp modSp mod">
        <pc:chgData name="Emily Brodie - Intelligence Manager" userId="72612abd-c561-46f0-925a-0548d2cab26d" providerId="ADAL" clId="{FB19323E-7728-466D-8800-FEE0CFA7833E}" dt="2023-05-19T12:20:26.204" v="15730" actId="255"/>
        <pc:sldMkLst>
          <pc:docMk/>
          <pc:sldMk cId="2581511727" sldId="343"/>
        </pc:sldMkLst>
        <pc:spChg chg="mod">
          <ac:chgData name="Emily Brodie - Intelligence Manager" userId="72612abd-c561-46f0-925a-0548d2cab26d" providerId="ADAL" clId="{FB19323E-7728-466D-8800-FEE0CFA7833E}" dt="2023-05-12T15:43:32.049" v="7509" actId="20577"/>
          <ac:spMkLst>
            <pc:docMk/>
            <pc:sldMk cId="2581511727" sldId="343"/>
            <ac:spMk id="2" creationId="{7949DC2C-F2D4-EF31-F5C3-42152F11A49B}"/>
          </ac:spMkLst>
        </pc:spChg>
        <pc:spChg chg="mod">
          <ac:chgData name="Emily Brodie - Intelligence Manager" userId="72612abd-c561-46f0-925a-0548d2cab26d" providerId="ADAL" clId="{FB19323E-7728-466D-8800-FEE0CFA7833E}" dt="2023-05-19T12:20:26.204" v="15730" actId="255"/>
          <ac:spMkLst>
            <pc:docMk/>
            <pc:sldMk cId="2581511727" sldId="343"/>
            <ac:spMk id="3" creationId="{66361FC9-A6A0-DFEC-B4C0-7D97C73F613C}"/>
          </ac:spMkLst>
        </pc:spChg>
        <pc:spChg chg="add mod">
          <ac:chgData name="Emily Brodie - Intelligence Manager" userId="72612abd-c561-46f0-925a-0548d2cab26d" providerId="ADAL" clId="{FB19323E-7728-466D-8800-FEE0CFA7833E}" dt="2023-05-12T15:43:14.402" v="7497"/>
          <ac:spMkLst>
            <pc:docMk/>
            <pc:sldMk cId="2581511727" sldId="343"/>
            <ac:spMk id="4" creationId="{FE8B780A-E290-45E9-3BCA-B43D6B4BBAF7}"/>
          </ac:spMkLst>
        </pc:spChg>
        <pc:spChg chg="add mod">
          <ac:chgData name="Emily Brodie - Intelligence Manager" userId="72612abd-c561-46f0-925a-0548d2cab26d" providerId="ADAL" clId="{FB19323E-7728-466D-8800-FEE0CFA7833E}" dt="2023-05-12T15:53:01.463" v="7989" actId="20577"/>
          <ac:spMkLst>
            <pc:docMk/>
            <pc:sldMk cId="2581511727" sldId="343"/>
            <ac:spMk id="5" creationId="{E823FCA3-3B57-2123-D308-0F6BAF94BC3F}"/>
          </ac:spMkLst>
        </pc:spChg>
        <pc:spChg chg="mod">
          <ac:chgData name="Emily Brodie - Intelligence Manager" userId="72612abd-c561-46f0-925a-0548d2cab26d" providerId="ADAL" clId="{FB19323E-7728-466D-8800-FEE0CFA7833E}" dt="2023-05-12T15:48:56.571" v="7669" actId="1076"/>
          <ac:spMkLst>
            <pc:docMk/>
            <pc:sldMk cId="2581511727" sldId="343"/>
            <ac:spMk id="18" creationId="{EA168106-4440-3F62-37C0-65D7EF81BB54}"/>
          </ac:spMkLst>
        </pc:spChg>
        <pc:graphicFrameChg chg="mod">
          <ac:chgData name="Emily Brodie - Intelligence Manager" userId="72612abd-c561-46f0-925a-0548d2cab26d" providerId="ADAL" clId="{FB19323E-7728-466D-8800-FEE0CFA7833E}" dt="2023-05-12T15:46:56.670" v="7647" actId="207"/>
          <ac:graphicFrameMkLst>
            <pc:docMk/>
            <pc:sldMk cId="2581511727" sldId="343"/>
            <ac:graphicFrameMk id="19" creationId="{2799BC30-FD0A-FC9D-C3FF-B22B921A0383}"/>
          </ac:graphicFrameMkLst>
        </pc:graphicFrameChg>
        <pc:graphicFrameChg chg="mod">
          <ac:chgData name="Emily Brodie - Intelligence Manager" userId="72612abd-c561-46f0-925a-0548d2cab26d" providerId="ADAL" clId="{FB19323E-7728-466D-8800-FEE0CFA7833E}" dt="2023-05-12T15:48:08.587" v="7661" actId="403"/>
          <ac:graphicFrameMkLst>
            <pc:docMk/>
            <pc:sldMk cId="2581511727" sldId="343"/>
            <ac:graphicFrameMk id="20" creationId="{DE1A7CCD-566B-4ABC-DB35-1784192E2E81}"/>
          </ac:graphicFrameMkLst>
        </pc:graphicFrameChg>
        <pc:picChg chg="add mod">
          <ac:chgData name="Emily Brodie - Intelligence Manager" userId="72612abd-c561-46f0-925a-0548d2cab26d" providerId="ADAL" clId="{FB19323E-7728-466D-8800-FEE0CFA7833E}" dt="2023-05-12T15:51:49.985" v="7845" actId="1035"/>
          <ac:picMkLst>
            <pc:docMk/>
            <pc:sldMk cId="2581511727" sldId="343"/>
            <ac:picMk id="6" creationId="{352EBD09-8F66-02E1-EEB0-A573E9CFA624}"/>
          </ac:picMkLst>
        </pc:picChg>
      </pc:sldChg>
      <pc:sldChg chg="modSp mod ord addCm modCm">
        <pc:chgData name="Emily Brodie - Intelligence Manager" userId="72612abd-c561-46f0-925a-0548d2cab26d" providerId="ADAL" clId="{FB19323E-7728-466D-8800-FEE0CFA7833E}" dt="2023-05-19T12:27:38.879" v="16151" actId="255"/>
        <pc:sldMkLst>
          <pc:docMk/>
          <pc:sldMk cId="2498557737" sldId="345"/>
        </pc:sldMkLst>
        <pc:spChg chg="mod">
          <ac:chgData name="Emily Brodie - Intelligence Manager" userId="72612abd-c561-46f0-925a-0548d2cab26d" providerId="ADAL" clId="{FB19323E-7728-466D-8800-FEE0CFA7833E}" dt="2023-05-18T18:25:22.721" v="14324" actId="14100"/>
          <ac:spMkLst>
            <pc:docMk/>
            <pc:sldMk cId="2498557737" sldId="345"/>
            <ac:spMk id="2" creationId="{C78F0178-3745-B235-F8C6-BE9A0158F50D}"/>
          </ac:spMkLst>
        </pc:spChg>
        <pc:spChg chg="mod">
          <ac:chgData name="Emily Brodie - Intelligence Manager" userId="72612abd-c561-46f0-925a-0548d2cab26d" providerId="ADAL" clId="{FB19323E-7728-466D-8800-FEE0CFA7833E}" dt="2023-05-19T12:27:38.879" v="16151" actId="255"/>
          <ac:spMkLst>
            <pc:docMk/>
            <pc:sldMk cId="2498557737" sldId="345"/>
            <ac:spMk id="3" creationId="{7E542F1B-B1B7-8A5C-4123-07787FD6E582}"/>
          </ac:spMkLst>
        </pc:spChg>
        <pc:spChg chg="mod">
          <ac:chgData name="Emily Brodie - Intelligence Manager" userId="72612abd-c561-46f0-925a-0548d2cab26d" providerId="ADAL" clId="{FB19323E-7728-466D-8800-FEE0CFA7833E}" dt="2023-05-18T18:25:26.045" v="14325" actId="1076"/>
          <ac:spMkLst>
            <pc:docMk/>
            <pc:sldMk cId="2498557737" sldId="345"/>
            <ac:spMk id="9" creationId="{8CF8D503-FD67-3A2A-B60B-8A63E5946545}"/>
          </ac:spMkLst>
        </pc:spChg>
        <pc:graphicFrameChg chg="mod">
          <ac:chgData name="Emily Brodie - Intelligence Manager" userId="72612abd-c561-46f0-925a-0548d2cab26d" providerId="ADAL" clId="{FB19323E-7728-466D-8800-FEE0CFA7833E}" dt="2023-05-12T15:55:56.117" v="8050" actId="1076"/>
          <ac:graphicFrameMkLst>
            <pc:docMk/>
            <pc:sldMk cId="2498557737" sldId="345"/>
            <ac:graphicFrameMk id="5" creationId="{02999144-20D6-72DA-F0D3-1E22CA8C64C6}"/>
          </ac:graphicFrameMkLst>
        </pc:graphicFrameChg>
      </pc:sldChg>
      <pc:sldChg chg="addSp modSp mod addCm modCm">
        <pc:chgData name="Emily Brodie - Intelligence Manager" userId="72612abd-c561-46f0-925a-0548d2cab26d" providerId="ADAL" clId="{FB19323E-7728-466D-8800-FEE0CFA7833E}" dt="2023-05-18T18:49:43.623" v="14933" actId="207"/>
        <pc:sldMkLst>
          <pc:docMk/>
          <pc:sldMk cId="1042346779" sldId="348"/>
        </pc:sldMkLst>
        <pc:spChg chg="mod">
          <ac:chgData name="Emily Brodie - Intelligence Manager" userId="72612abd-c561-46f0-925a-0548d2cab26d" providerId="ADAL" clId="{FB19323E-7728-466D-8800-FEE0CFA7833E}" dt="2023-05-18T18:43:42.616" v="14870" actId="404"/>
          <ac:spMkLst>
            <pc:docMk/>
            <pc:sldMk cId="1042346779" sldId="348"/>
            <ac:spMk id="2" creationId="{FBB9A015-6BE4-951C-74E2-C815FAEB5803}"/>
          </ac:spMkLst>
        </pc:spChg>
        <pc:spChg chg="mod">
          <ac:chgData name="Emily Brodie - Intelligence Manager" userId="72612abd-c561-46f0-925a-0548d2cab26d" providerId="ADAL" clId="{FB19323E-7728-466D-8800-FEE0CFA7833E}" dt="2023-05-18T18:47:41.125" v="14915" actId="113"/>
          <ac:spMkLst>
            <pc:docMk/>
            <pc:sldMk cId="1042346779" sldId="348"/>
            <ac:spMk id="3" creationId="{5FD75A57-825A-4512-32DF-3783CC34C65E}"/>
          </ac:spMkLst>
        </pc:spChg>
        <pc:spChg chg="add mod">
          <ac:chgData name="Emily Brodie - Intelligence Manager" userId="72612abd-c561-46f0-925a-0548d2cab26d" providerId="ADAL" clId="{FB19323E-7728-466D-8800-FEE0CFA7833E}" dt="2023-05-18T18:47:57.337" v="14917"/>
          <ac:spMkLst>
            <pc:docMk/>
            <pc:sldMk cId="1042346779" sldId="348"/>
            <ac:spMk id="4" creationId="{DB9DB218-458B-DC3E-738A-B786F86FDB7A}"/>
          </ac:spMkLst>
        </pc:spChg>
        <pc:spChg chg="mod">
          <ac:chgData name="Emily Brodie - Intelligence Manager" userId="72612abd-c561-46f0-925a-0548d2cab26d" providerId="ADAL" clId="{FB19323E-7728-466D-8800-FEE0CFA7833E}" dt="2023-05-18T18:49:43.623" v="14933" actId="207"/>
          <ac:spMkLst>
            <pc:docMk/>
            <pc:sldMk cId="1042346779" sldId="348"/>
            <ac:spMk id="5" creationId="{925A770B-F445-3255-068E-8FE2ADDDF490}"/>
          </ac:spMkLst>
        </pc:spChg>
        <pc:spChg chg="mod">
          <ac:chgData name="Emily Brodie - Intelligence Manager" userId="72612abd-c561-46f0-925a-0548d2cab26d" providerId="ADAL" clId="{FB19323E-7728-466D-8800-FEE0CFA7833E}" dt="2023-05-18T18:48:02.370" v="14922" actId="1035"/>
          <ac:spMkLst>
            <pc:docMk/>
            <pc:sldMk cId="1042346779" sldId="348"/>
            <ac:spMk id="9" creationId="{C159BD88-EF12-0FCF-7A75-5AD04E049A87}"/>
          </ac:spMkLst>
        </pc:spChg>
        <pc:graphicFrameChg chg="mod">
          <ac:chgData name="Emily Brodie - Intelligence Manager" userId="72612abd-c561-46f0-925a-0548d2cab26d" providerId="ADAL" clId="{FB19323E-7728-466D-8800-FEE0CFA7833E}" dt="2023-05-18T18:48:45.078" v="14926" actId="403"/>
          <ac:graphicFrameMkLst>
            <pc:docMk/>
            <pc:sldMk cId="1042346779" sldId="348"/>
            <ac:graphicFrameMk id="10" creationId="{7646EF50-9A5F-0407-7611-DD2A34750D1B}"/>
          </ac:graphicFrameMkLst>
        </pc:graphicFrameChg>
        <pc:picChg chg="mod">
          <ac:chgData name="Emily Brodie - Intelligence Manager" userId="72612abd-c561-46f0-925a-0548d2cab26d" providerId="ADAL" clId="{FB19323E-7728-466D-8800-FEE0CFA7833E}" dt="2023-05-18T18:48:02.370" v="14922" actId="1035"/>
          <ac:picMkLst>
            <pc:docMk/>
            <pc:sldMk cId="1042346779" sldId="348"/>
            <ac:picMk id="11" creationId="{345814E4-5A2F-D0F2-8719-AABE5B9A0B3B}"/>
          </ac:picMkLst>
        </pc:picChg>
      </pc:sldChg>
      <pc:sldChg chg="modSp mod">
        <pc:chgData name="Emily Brodie - Intelligence Manager" userId="72612abd-c561-46f0-925a-0548d2cab26d" providerId="ADAL" clId="{FB19323E-7728-466D-8800-FEE0CFA7833E}" dt="2023-05-19T13:12:13.599" v="17252" actId="207"/>
        <pc:sldMkLst>
          <pc:docMk/>
          <pc:sldMk cId="2914778363" sldId="349"/>
        </pc:sldMkLst>
        <pc:spChg chg="mod">
          <ac:chgData name="Emily Brodie - Intelligence Manager" userId="72612abd-c561-46f0-925a-0548d2cab26d" providerId="ADAL" clId="{FB19323E-7728-466D-8800-FEE0CFA7833E}" dt="2023-05-19T13:09:23.285" v="17197" actId="13926"/>
          <ac:spMkLst>
            <pc:docMk/>
            <pc:sldMk cId="2914778363" sldId="349"/>
            <ac:spMk id="9" creationId="{2D1F5979-CD6C-F94E-E14A-D94E1F8EC2E6}"/>
          </ac:spMkLst>
        </pc:spChg>
        <pc:spChg chg="mod">
          <ac:chgData name="Emily Brodie - Intelligence Manager" userId="72612abd-c561-46f0-925a-0548d2cab26d" providerId="ADAL" clId="{FB19323E-7728-466D-8800-FEE0CFA7833E}" dt="2023-05-19T13:12:13.599" v="17252" actId="207"/>
          <ac:spMkLst>
            <pc:docMk/>
            <pc:sldMk cId="2914778363" sldId="349"/>
            <ac:spMk id="10" creationId="{D47B3D78-EF21-791B-4B13-A23E4EECB6C9}"/>
          </ac:spMkLst>
        </pc:spChg>
      </pc:sldChg>
      <pc:sldChg chg="delSp modSp mod">
        <pc:chgData name="Emily Brodie - Intelligence Manager" userId="72612abd-c561-46f0-925a-0548d2cab26d" providerId="ADAL" clId="{FB19323E-7728-466D-8800-FEE0CFA7833E}" dt="2023-05-19T12:42:05.263" v="16394" actId="207"/>
        <pc:sldMkLst>
          <pc:docMk/>
          <pc:sldMk cId="1266469250" sldId="351"/>
        </pc:sldMkLst>
        <pc:spChg chg="mod">
          <ac:chgData name="Emily Brodie - Intelligence Manager" userId="72612abd-c561-46f0-925a-0548d2cab26d" providerId="ADAL" clId="{FB19323E-7728-466D-8800-FEE0CFA7833E}" dt="2023-05-19T12:33:20.933" v="16155" actId="14100"/>
          <ac:spMkLst>
            <pc:docMk/>
            <pc:sldMk cId="1266469250" sldId="351"/>
            <ac:spMk id="2" creationId="{FBB9A015-6BE4-951C-74E2-C815FAEB5803}"/>
          </ac:spMkLst>
        </pc:spChg>
        <pc:spChg chg="mod">
          <ac:chgData name="Emily Brodie - Intelligence Manager" userId="72612abd-c561-46f0-925a-0548d2cab26d" providerId="ADAL" clId="{FB19323E-7728-466D-8800-FEE0CFA7833E}" dt="2023-05-19T12:36:04.399" v="16314" actId="1035"/>
          <ac:spMkLst>
            <pc:docMk/>
            <pc:sldMk cId="1266469250" sldId="351"/>
            <ac:spMk id="3" creationId="{5FD75A57-825A-4512-32DF-3783CC34C65E}"/>
          </ac:spMkLst>
        </pc:spChg>
        <pc:spChg chg="mod">
          <ac:chgData name="Emily Brodie - Intelligence Manager" userId="72612abd-c561-46f0-925a-0548d2cab26d" providerId="ADAL" clId="{FB19323E-7728-466D-8800-FEE0CFA7833E}" dt="2023-05-19T12:36:01.533" v="16308" actId="13926"/>
          <ac:spMkLst>
            <pc:docMk/>
            <pc:sldMk cId="1266469250" sldId="351"/>
            <ac:spMk id="4" creationId="{5333326D-065E-AB1A-E24D-AACBF9425AE1}"/>
          </ac:spMkLst>
        </pc:spChg>
        <pc:spChg chg="mod">
          <ac:chgData name="Emily Brodie - Intelligence Manager" userId="72612abd-c561-46f0-925a-0548d2cab26d" providerId="ADAL" clId="{FB19323E-7728-466D-8800-FEE0CFA7833E}" dt="2023-05-19T12:34:50.201" v="16272" actId="20577"/>
          <ac:spMkLst>
            <pc:docMk/>
            <pc:sldMk cId="1266469250" sldId="351"/>
            <ac:spMk id="6" creationId="{E681005E-1751-8356-6F91-A55789433792}"/>
          </ac:spMkLst>
        </pc:spChg>
        <pc:spChg chg="del mod">
          <ac:chgData name="Emily Brodie - Intelligence Manager" userId="72612abd-c561-46f0-925a-0548d2cab26d" providerId="ADAL" clId="{FB19323E-7728-466D-8800-FEE0CFA7833E}" dt="2023-05-19T12:39:11.248" v="16383" actId="478"/>
          <ac:spMkLst>
            <pc:docMk/>
            <pc:sldMk cId="1266469250" sldId="351"/>
            <ac:spMk id="7" creationId="{49475B41-71C8-4240-D536-98824475B39B}"/>
          </ac:spMkLst>
        </pc:spChg>
        <pc:spChg chg="mod">
          <ac:chgData name="Emily Brodie - Intelligence Manager" userId="72612abd-c561-46f0-925a-0548d2cab26d" providerId="ADAL" clId="{FB19323E-7728-466D-8800-FEE0CFA7833E}" dt="2023-05-19T12:42:05.263" v="16394" actId="207"/>
          <ac:spMkLst>
            <pc:docMk/>
            <pc:sldMk cId="1266469250" sldId="351"/>
            <ac:spMk id="13" creationId="{81E90ADA-F567-9544-7CEA-05ADE62C190F}"/>
          </ac:spMkLst>
        </pc:spChg>
      </pc:sldChg>
      <pc:sldChg chg="addSp delSp modSp mod">
        <pc:chgData name="Emily Brodie - Intelligence Manager" userId="72612abd-c561-46f0-925a-0548d2cab26d" providerId="ADAL" clId="{FB19323E-7728-466D-8800-FEE0CFA7833E}" dt="2023-05-19T13:00:55.781" v="17017" actId="207"/>
        <pc:sldMkLst>
          <pc:docMk/>
          <pc:sldMk cId="2058897519" sldId="354"/>
        </pc:sldMkLst>
        <pc:spChg chg="mod">
          <ac:chgData name="Emily Brodie - Intelligence Manager" userId="72612abd-c561-46f0-925a-0548d2cab26d" providerId="ADAL" clId="{FB19323E-7728-466D-8800-FEE0CFA7833E}" dt="2023-05-19T12:45:05.526" v="16460" actId="20577"/>
          <ac:spMkLst>
            <pc:docMk/>
            <pc:sldMk cId="2058897519" sldId="354"/>
            <ac:spMk id="2" creationId="{FBB9A015-6BE4-951C-74E2-C815FAEB5803}"/>
          </ac:spMkLst>
        </pc:spChg>
        <pc:spChg chg="mod">
          <ac:chgData name="Emily Brodie - Intelligence Manager" userId="72612abd-c561-46f0-925a-0548d2cab26d" providerId="ADAL" clId="{FB19323E-7728-466D-8800-FEE0CFA7833E}" dt="2023-05-19T12:52:42.076" v="16864" actId="404"/>
          <ac:spMkLst>
            <pc:docMk/>
            <pc:sldMk cId="2058897519" sldId="354"/>
            <ac:spMk id="3" creationId="{5FD75A57-825A-4512-32DF-3783CC34C65E}"/>
          </ac:spMkLst>
        </pc:spChg>
        <pc:spChg chg="del mod">
          <ac:chgData name="Emily Brodie - Intelligence Manager" userId="72612abd-c561-46f0-925a-0548d2cab26d" providerId="ADAL" clId="{FB19323E-7728-466D-8800-FEE0CFA7833E}" dt="2023-05-19T12:58:01.492" v="16985" actId="21"/>
          <ac:spMkLst>
            <pc:docMk/>
            <pc:sldMk cId="2058897519" sldId="354"/>
            <ac:spMk id="4" creationId="{8DBD324E-A86F-B0FA-AC94-094DFB77C7D0}"/>
          </ac:spMkLst>
        </pc:spChg>
        <pc:spChg chg="mod">
          <ac:chgData name="Emily Brodie - Intelligence Manager" userId="72612abd-c561-46f0-925a-0548d2cab26d" providerId="ADAL" clId="{FB19323E-7728-466D-8800-FEE0CFA7833E}" dt="2023-05-19T12:55:57.602" v="16955" actId="20577"/>
          <ac:spMkLst>
            <pc:docMk/>
            <pc:sldMk cId="2058897519" sldId="354"/>
            <ac:spMk id="6" creationId="{E681005E-1751-8356-6F91-A55789433792}"/>
          </ac:spMkLst>
        </pc:spChg>
        <pc:spChg chg="del">
          <ac:chgData name="Emily Brodie - Intelligence Manager" userId="72612abd-c561-46f0-925a-0548d2cab26d" providerId="ADAL" clId="{FB19323E-7728-466D-8800-FEE0CFA7833E}" dt="2023-05-19T12:43:21.251" v="16398" actId="478"/>
          <ac:spMkLst>
            <pc:docMk/>
            <pc:sldMk cId="2058897519" sldId="354"/>
            <ac:spMk id="8" creationId="{F780AFB2-A7D1-10F4-089F-FEACA008B80E}"/>
          </ac:spMkLst>
        </pc:spChg>
        <pc:spChg chg="mod">
          <ac:chgData name="Emily Brodie - Intelligence Manager" userId="72612abd-c561-46f0-925a-0548d2cab26d" providerId="ADAL" clId="{FB19323E-7728-466D-8800-FEE0CFA7833E}" dt="2023-05-19T13:00:55.781" v="17017" actId="207"/>
          <ac:spMkLst>
            <pc:docMk/>
            <pc:sldMk cId="2058897519" sldId="354"/>
            <ac:spMk id="9" creationId="{8DECFB86-0DC1-BD56-2E4B-0516D94F632C}"/>
          </ac:spMkLst>
        </pc:spChg>
        <pc:spChg chg="del">
          <ac:chgData name="Emily Brodie - Intelligence Manager" userId="72612abd-c561-46f0-925a-0548d2cab26d" providerId="ADAL" clId="{FB19323E-7728-466D-8800-FEE0CFA7833E}" dt="2023-05-19T12:42:43.091" v="16397" actId="478"/>
          <ac:spMkLst>
            <pc:docMk/>
            <pc:sldMk cId="2058897519" sldId="354"/>
            <ac:spMk id="10" creationId="{ABE84F07-1019-C7DE-FCFD-F3EF0B8013E5}"/>
          </ac:spMkLst>
        </pc:spChg>
        <pc:spChg chg="del mod">
          <ac:chgData name="Emily Brodie - Intelligence Manager" userId="72612abd-c561-46f0-925a-0548d2cab26d" providerId="ADAL" clId="{FB19323E-7728-466D-8800-FEE0CFA7833E}" dt="2023-05-19T12:55:44.667" v="16934" actId="478"/>
          <ac:spMkLst>
            <pc:docMk/>
            <pc:sldMk cId="2058897519" sldId="354"/>
            <ac:spMk id="11" creationId="{939CED55-2E03-DAB4-0450-F71FC33926CA}"/>
          </ac:spMkLst>
        </pc:spChg>
        <pc:spChg chg="add del mod">
          <ac:chgData name="Emily Brodie - Intelligence Manager" userId="72612abd-c561-46f0-925a-0548d2cab26d" providerId="ADAL" clId="{FB19323E-7728-466D-8800-FEE0CFA7833E}" dt="2023-05-19T12:51:54.352" v="16847" actId="478"/>
          <ac:spMkLst>
            <pc:docMk/>
            <pc:sldMk cId="2058897519" sldId="354"/>
            <ac:spMk id="12" creationId="{3894CDDA-66D4-B27E-B65A-3EEDBAB6D470}"/>
          </ac:spMkLst>
        </pc:spChg>
        <pc:spChg chg="add mod">
          <ac:chgData name="Emily Brodie - Intelligence Manager" userId="72612abd-c561-46f0-925a-0548d2cab26d" providerId="ADAL" clId="{FB19323E-7728-466D-8800-FEE0CFA7833E}" dt="2023-05-19T12:52:47.378" v="16865" actId="1076"/>
          <ac:spMkLst>
            <pc:docMk/>
            <pc:sldMk cId="2058897519" sldId="354"/>
            <ac:spMk id="13" creationId="{12518A03-E9B0-5355-BAC9-3FC2DFC3E2A4}"/>
          </ac:spMkLst>
        </pc:spChg>
        <pc:spChg chg="add mod">
          <ac:chgData name="Emily Brodie - Intelligence Manager" userId="72612abd-c561-46f0-925a-0548d2cab26d" providerId="ADAL" clId="{FB19323E-7728-466D-8800-FEE0CFA7833E}" dt="2023-05-19T12:52:47.378" v="16865" actId="1076"/>
          <ac:spMkLst>
            <pc:docMk/>
            <pc:sldMk cId="2058897519" sldId="354"/>
            <ac:spMk id="14" creationId="{96AA019C-0AEA-CA52-6EAA-B4B457D53C81}"/>
          </ac:spMkLst>
        </pc:spChg>
        <pc:spChg chg="add mod">
          <ac:chgData name="Emily Brodie - Intelligence Manager" userId="72612abd-c561-46f0-925a-0548d2cab26d" providerId="ADAL" clId="{FB19323E-7728-466D-8800-FEE0CFA7833E}" dt="2023-05-19T12:52:32.660" v="16863" actId="1076"/>
          <ac:spMkLst>
            <pc:docMk/>
            <pc:sldMk cId="2058897519" sldId="354"/>
            <ac:spMk id="16" creationId="{06E9CC75-F4BE-4451-5F2A-85C9CD9CA8DA}"/>
          </ac:spMkLst>
        </pc:spChg>
        <pc:spChg chg="add mod">
          <ac:chgData name="Emily Brodie - Intelligence Manager" userId="72612abd-c561-46f0-925a-0548d2cab26d" providerId="ADAL" clId="{FB19323E-7728-466D-8800-FEE0CFA7833E}" dt="2023-05-19T12:58:15.359" v="16988" actId="14100"/>
          <ac:spMkLst>
            <pc:docMk/>
            <pc:sldMk cId="2058897519" sldId="354"/>
            <ac:spMk id="17" creationId="{F866B920-B235-9D7C-EE7D-46CB1FB6BBB4}"/>
          </ac:spMkLst>
        </pc:spChg>
        <pc:picChg chg="del mod">
          <ac:chgData name="Emily Brodie - Intelligence Manager" userId="72612abd-c561-46f0-925a-0548d2cab26d" providerId="ADAL" clId="{FB19323E-7728-466D-8800-FEE0CFA7833E}" dt="2023-05-19T12:58:01.492" v="16985" actId="21"/>
          <ac:picMkLst>
            <pc:docMk/>
            <pc:sldMk cId="2058897519" sldId="354"/>
            <ac:picMk id="5" creationId="{4E3D6335-975C-5C9B-E1E7-0797CC979636}"/>
          </ac:picMkLst>
        </pc:picChg>
        <pc:picChg chg="add mod">
          <ac:chgData name="Emily Brodie - Intelligence Manager" userId="72612abd-c561-46f0-925a-0548d2cab26d" providerId="ADAL" clId="{FB19323E-7728-466D-8800-FEE0CFA7833E}" dt="2023-05-19T12:58:18.031" v="16996" actId="1036"/>
          <ac:picMkLst>
            <pc:docMk/>
            <pc:sldMk cId="2058897519" sldId="354"/>
            <ac:picMk id="18" creationId="{751E263B-3A36-75F0-4DD7-F03EAD90427F}"/>
          </ac:picMkLst>
        </pc:picChg>
      </pc:sldChg>
      <pc:sldChg chg="addSp modSp mod">
        <pc:chgData name="Emily Brodie - Intelligence Manager" userId="72612abd-c561-46f0-925a-0548d2cab26d" providerId="ADAL" clId="{FB19323E-7728-466D-8800-FEE0CFA7833E}" dt="2023-05-18T18:53:26.799" v="15002" actId="13926"/>
        <pc:sldMkLst>
          <pc:docMk/>
          <pc:sldMk cId="1525163179" sldId="355"/>
        </pc:sldMkLst>
        <pc:spChg chg="mod">
          <ac:chgData name="Emily Brodie - Intelligence Manager" userId="72612abd-c561-46f0-925a-0548d2cab26d" providerId="ADAL" clId="{FB19323E-7728-466D-8800-FEE0CFA7833E}" dt="2023-05-18T18:52:05.973" v="14995" actId="20577"/>
          <ac:spMkLst>
            <pc:docMk/>
            <pc:sldMk cId="1525163179" sldId="355"/>
            <ac:spMk id="2" creationId="{FBB9A015-6BE4-951C-74E2-C815FAEB5803}"/>
          </ac:spMkLst>
        </pc:spChg>
        <pc:spChg chg="mod">
          <ac:chgData name="Emily Brodie - Intelligence Manager" userId="72612abd-c561-46f0-925a-0548d2cab26d" providerId="ADAL" clId="{FB19323E-7728-466D-8800-FEE0CFA7833E}" dt="2023-05-18T18:53:18.177" v="15001" actId="207"/>
          <ac:spMkLst>
            <pc:docMk/>
            <pc:sldMk cId="1525163179" sldId="355"/>
            <ac:spMk id="3" creationId="{5FD75A57-825A-4512-32DF-3783CC34C65E}"/>
          </ac:spMkLst>
        </pc:spChg>
        <pc:spChg chg="mod">
          <ac:chgData name="Emily Brodie - Intelligence Manager" userId="72612abd-c561-46f0-925a-0548d2cab26d" providerId="ADAL" clId="{FB19323E-7728-466D-8800-FEE0CFA7833E}" dt="2023-05-18T18:53:26.799" v="15002" actId="13926"/>
          <ac:spMkLst>
            <pc:docMk/>
            <pc:sldMk cId="1525163179" sldId="355"/>
            <ac:spMk id="5" creationId="{ACF8A50F-3846-15DC-7DAB-571EF6757FB8}"/>
          </ac:spMkLst>
        </pc:spChg>
        <pc:spChg chg="mod">
          <ac:chgData name="Emily Brodie - Intelligence Manager" userId="72612abd-c561-46f0-925a-0548d2cab26d" providerId="ADAL" clId="{FB19323E-7728-466D-8800-FEE0CFA7833E}" dt="2023-05-18T18:51:20.752" v="14976" actId="1076"/>
          <ac:spMkLst>
            <pc:docMk/>
            <pc:sldMk cId="1525163179" sldId="355"/>
            <ac:spMk id="6" creationId="{E681005E-1751-8356-6F91-A55789433792}"/>
          </ac:spMkLst>
        </pc:spChg>
        <pc:spChg chg="add mod">
          <ac:chgData name="Emily Brodie - Intelligence Manager" userId="72612abd-c561-46f0-925a-0548d2cab26d" providerId="ADAL" clId="{FB19323E-7728-466D-8800-FEE0CFA7833E}" dt="2023-05-18T18:51:29.349" v="14978"/>
          <ac:spMkLst>
            <pc:docMk/>
            <pc:sldMk cId="1525163179" sldId="355"/>
            <ac:spMk id="11" creationId="{4FEAD92E-8E46-F52A-439E-339B7F92C9FC}"/>
          </ac:spMkLst>
        </pc:spChg>
        <pc:graphicFrameChg chg="mod">
          <ac:chgData name="Emily Brodie - Intelligence Manager" userId="72612abd-c561-46f0-925a-0548d2cab26d" providerId="ADAL" clId="{FB19323E-7728-466D-8800-FEE0CFA7833E}" dt="2023-05-18T18:49:59.282" v="14934" actId="207"/>
          <ac:graphicFrameMkLst>
            <pc:docMk/>
            <pc:sldMk cId="1525163179" sldId="355"/>
            <ac:graphicFrameMk id="4" creationId="{0B1232DD-1435-E2B2-CB1F-1081F1E5C334}"/>
          </ac:graphicFrameMkLst>
        </pc:graphicFrameChg>
        <pc:graphicFrameChg chg="mod">
          <ac:chgData name="Emily Brodie - Intelligence Manager" userId="72612abd-c561-46f0-925a-0548d2cab26d" providerId="ADAL" clId="{FB19323E-7728-466D-8800-FEE0CFA7833E}" dt="2023-05-18T18:50:00.869" v="14935" actId="207"/>
          <ac:graphicFrameMkLst>
            <pc:docMk/>
            <pc:sldMk cId="1525163179" sldId="355"/>
            <ac:graphicFrameMk id="8" creationId="{B86B4162-7246-1222-08F3-2B52FCDB5E85}"/>
          </ac:graphicFrameMkLst>
        </pc:graphicFrameChg>
      </pc:sldChg>
      <pc:sldChg chg="addSp modSp mod modShow">
        <pc:chgData name="Emily Brodie - Intelligence Manager" userId="72612abd-c561-46f0-925a-0548d2cab26d" providerId="ADAL" clId="{FB19323E-7728-466D-8800-FEE0CFA7833E}" dt="2023-05-19T13:12:35.487" v="17253" actId="729"/>
        <pc:sldMkLst>
          <pc:docMk/>
          <pc:sldMk cId="3922607743" sldId="356"/>
        </pc:sldMkLst>
        <pc:spChg chg="add mod">
          <ac:chgData name="Emily Brodie - Intelligence Manager" userId="72612abd-c561-46f0-925a-0548d2cab26d" providerId="ADAL" clId="{FB19323E-7728-466D-8800-FEE0CFA7833E}" dt="2023-05-19T13:01:33.197" v="17020" actId="1076"/>
          <ac:spMkLst>
            <pc:docMk/>
            <pc:sldMk cId="3922607743" sldId="356"/>
            <ac:spMk id="4" creationId="{8CD4EC2C-44A4-683F-2A45-44C6DE7A9AD4}"/>
          </ac:spMkLst>
        </pc:spChg>
      </pc:sldChg>
      <pc:sldChg chg="ord">
        <pc:chgData name="Emily Brodie - Intelligence Manager" userId="72612abd-c561-46f0-925a-0548d2cab26d" providerId="ADAL" clId="{FB19323E-7728-466D-8800-FEE0CFA7833E}" dt="2023-05-19T15:05:56.931" v="22410"/>
        <pc:sldMkLst>
          <pc:docMk/>
          <pc:sldMk cId="730302550" sldId="357"/>
        </pc:sldMkLst>
      </pc:sldChg>
      <pc:sldChg chg="addSp modSp">
        <pc:chgData name="Emily Brodie - Intelligence Manager" userId="72612abd-c561-46f0-925a-0548d2cab26d" providerId="ADAL" clId="{FB19323E-7728-466D-8800-FEE0CFA7833E}" dt="2023-05-18T19:01:57.121" v="15267"/>
        <pc:sldMkLst>
          <pc:docMk/>
          <pc:sldMk cId="3442097276" sldId="358"/>
        </pc:sldMkLst>
        <pc:spChg chg="add mod">
          <ac:chgData name="Emily Brodie - Intelligence Manager" userId="72612abd-c561-46f0-925a-0548d2cab26d" providerId="ADAL" clId="{FB19323E-7728-466D-8800-FEE0CFA7833E}" dt="2023-05-18T19:01:57.121" v="15267"/>
          <ac:spMkLst>
            <pc:docMk/>
            <pc:sldMk cId="3442097276" sldId="358"/>
            <ac:spMk id="2" creationId="{3A81B707-65E2-F189-791E-52BDAEBE9A27}"/>
          </ac:spMkLst>
        </pc:spChg>
      </pc:sldChg>
      <pc:sldChg chg="addSp delSp modSp mod ord modClrScheme chgLayout">
        <pc:chgData name="Emily Brodie - Intelligence Manager" userId="72612abd-c561-46f0-925a-0548d2cab26d" providerId="ADAL" clId="{FB19323E-7728-466D-8800-FEE0CFA7833E}" dt="2023-05-19T14:22:40.832" v="19706" actId="478"/>
        <pc:sldMkLst>
          <pc:docMk/>
          <pc:sldMk cId="1573172522" sldId="359"/>
        </pc:sldMkLst>
        <pc:spChg chg="mod ord">
          <ac:chgData name="Emily Brodie - Intelligence Manager" userId="72612abd-c561-46f0-925a-0548d2cab26d" providerId="ADAL" clId="{FB19323E-7728-466D-8800-FEE0CFA7833E}" dt="2023-05-16T09:32:54.332" v="11029" actId="20577"/>
          <ac:spMkLst>
            <pc:docMk/>
            <pc:sldMk cId="1573172522" sldId="359"/>
            <ac:spMk id="2" creationId="{E633FD0F-9E7E-6293-936B-FBE9E56BDCC4}"/>
          </ac:spMkLst>
        </pc:spChg>
        <pc:spChg chg="mod">
          <ac:chgData name="Emily Brodie - Intelligence Manager" userId="72612abd-c561-46f0-925a-0548d2cab26d" providerId="ADAL" clId="{FB19323E-7728-466D-8800-FEE0CFA7833E}" dt="2023-05-16T09:31:45.190" v="11008" actId="20577"/>
          <ac:spMkLst>
            <pc:docMk/>
            <pc:sldMk cId="1573172522" sldId="359"/>
            <ac:spMk id="4" creationId="{30C467B1-97AA-2625-F289-10B49894E2B2}"/>
          </ac:spMkLst>
        </pc:spChg>
        <pc:spChg chg="mod">
          <ac:chgData name="Emily Brodie - Intelligence Manager" userId="72612abd-c561-46f0-925a-0548d2cab26d" providerId="ADAL" clId="{FB19323E-7728-466D-8800-FEE0CFA7833E}" dt="2023-05-15T11:20:19.478" v="9746" actId="1076"/>
          <ac:spMkLst>
            <pc:docMk/>
            <pc:sldMk cId="1573172522" sldId="359"/>
            <ac:spMk id="5" creationId="{9E5A897E-4CF2-25DC-F333-FC92F0BA68FE}"/>
          </ac:spMkLst>
        </pc:spChg>
        <pc:spChg chg="add del mod">
          <ac:chgData name="Emily Brodie - Intelligence Manager" userId="72612abd-c561-46f0-925a-0548d2cab26d" providerId="ADAL" clId="{FB19323E-7728-466D-8800-FEE0CFA7833E}" dt="2023-05-15T11:07:14.531" v="9132" actId="478"/>
          <ac:spMkLst>
            <pc:docMk/>
            <pc:sldMk cId="1573172522" sldId="359"/>
            <ac:spMk id="7" creationId="{344D8B48-5FCC-5410-8C58-A234A4D8D43F}"/>
          </ac:spMkLst>
        </pc:spChg>
        <pc:spChg chg="add del mod ord">
          <ac:chgData name="Emily Brodie - Intelligence Manager" userId="72612abd-c561-46f0-925a-0548d2cab26d" providerId="ADAL" clId="{FB19323E-7728-466D-8800-FEE0CFA7833E}" dt="2023-05-15T11:08:09.782" v="9169" actId="700"/>
          <ac:spMkLst>
            <pc:docMk/>
            <pc:sldMk cId="1573172522" sldId="359"/>
            <ac:spMk id="8" creationId="{278AFBBC-385B-01EE-408F-015760E9A86B}"/>
          </ac:spMkLst>
        </pc:spChg>
        <pc:spChg chg="add del mod ord">
          <ac:chgData name="Emily Brodie - Intelligence Manager" userId="72612abd-c561-46f0-925a-0548d2cab26d" providerId="ADAL" clId="{FB19323E-7728-466D-8800-FEE0CFA7833E}" dt="2023-05-15T11:08:09.782" v="9169" actId="700"/>
          <ac:spMkLst>
            <pc:docMk/>
            <pc:sldMk cId="1573172522" sldId="359"/>
            <ac:spMk id="9" creationId="{A5DCD1F0-E128-A9A0-F168-07813E7F1A4E}"/>
          </ac:spMkLst>
        </pc:spChg>
        <pc:spChg chg="del">
          <ac:chgData name="Emily Brodie - Intelligence Manager" userId="72612abd-c561-46f0-925a-0548d2cab26d" providerId="ADAL" clId="{FB19323E-7728-466D-8800-FEE0CFA7833E}" dt="2023-05-15T11:07:12.214" v="9131" actId="478"/>
          <ac:spMkLst>
            <pc:docMk/>
            <pc:sldMk cId="1573172522" sldId="359"/>
            <ac:spMk id="10" creationId="{D1A36725-B7B5-C401-D54D-3F1813BDFA25}"/>
          </ac:spMkLst>
        </pc:spChg>
        <pc:spChg chg="add del mod ord">
          <ac:chgData name="Emily Brodie - Intelligence Manager" userId="72612abd-c561-46f0-925a-0548d2cab26d" providerId="ADAL" clId="{FB19323E-7728-466D-8800-FEE0CFA7833E}" dt="2023-05-15T11:08:16.308" v="9171" actId="478"/>
          <ac:spMkLst>
            <pc:docMk/>
            <pc:sldMk cId="1573172522" sldId="359"/>
            <ac:spMk id="11" creationId="{3D2B8DAC-9E37-F158-3B0A-F1C9B1BD25C9}"/>
          </ac:spMkLst>
        </pc:spChg>
        <pc:spChg chg="mod">
          <ac:chgData name="Emily Brodie - Intelligence Manager" userId="72612abd-c561-46f0-925a-0548d2cab26d" providerId="ADAL" clId="{FB19323E-7728-466D-8800-FEE0CFA7833E}" dt="2023-05-16T09:32:30.766" v="11013" actId="207"/>
          <ac:spMkLst>
            <pc:docMk/>
            <pc:sldMk cId="1573172522" sldId="359"/>
            <ac:spMk id="12" creationId="{9653F656-9E97-1C3B-C7F0-1050AE6B4771}"/>
          </ac:spMkLst>
        </pc:spChg>
        <pc:spChg chg="add del mod ord">
          <ac:chgData name="Emily Brodie - Intelligence Manager" userId="72612abd-c561-46f0-925a-0548d2cab26d" providerId="ADAL" clId="{FB19323E-7728-466D-8800-FEE0CFA7833E}" dt="2023-05-15T11:08:13.003" v="9170" actId="478"/>
          <ac:spMkLst>
            <pc:docMk/>
            <pc:sldMk cId="1573172522" sldId="359"/>
            <ac:spMk id="13" creationId="{85760C14-E303-3F56-5809-A8F08F1AD435}"/>
          </ac:spMkLst>
        </pc:spChg>
        <pc:spChg chg="add del mod">
          <ac:chgData name="Emily Brodie - Intelligence Manager" userId="72612abd-c561-46f0-925a-0548d2cab26d" providerId="ADAL" clId="{FB19323E-7728-466D-8800-FEE0CFA7833E}" dt="2023-05-15T11:14:28.327" v="9594" actId="478"/>
          <ac:spMkLst>
            <pc:docMk/>
            <pc:sldMk cId="1573172522" sldId="359"/>
            <ac:spMk id="15" creationId="{6A17E6C1-F476-3C01-31F1-61562954879A}"/>
          </ac:spMkLst>
        </pc:spChg>
        <pc:spChg chg="add mod">
          <ac:chgData name="Emily Brodie - Intelligence Manager" userId="72612abd-c561-46f0-925a-0548d2cab26d" providerId="ADAL" clId="{FB19323E-7728-466D-8800-FEE0CFA7833E}" dt="2023-05-15T11:15:32.834" v="9625" actId="108"/>
          <ac:spMkLst>
            <pc:docMk/>
            <pc:sldMk cId="1573172522" sldId="359"/>
            <ac:spMk id="16" creationId="{986A183D-1E7B-528E-E6C6-46D6517ACF0F}"/>
          </ac:spMkLst>
        </pc:spChg>
        <pc:spChg chg="add mod">
          <ac:chgData name="Emily Brodie - Intelligence Manager" userId="72612abd-c561-46f0-925a-0548d2cab26d" providerId="ADAL" clId="{FB19323E-7728-466D-8800-FEE0CFA7833E}" dt="2023-05-15T11:20:02.489" v="9744" actId="20577"/>
          <ac:spMkLst>
            <pc:docMk/>
            <pc:sldMk cId="1573172522" sldId="359"/>
            <ac:spMk id="18" creationId="{3AF4720B-9142-263B-8A04-386E2CEC5732}"/>
          </ac:spMkLst>
        </pc:spChg>
        <pc:spChg chg="add mod">
          <ac:chgData name="Emily Brodie - Intelligence Manager" userId="72612abd-c561-46f0-925a-0548d2cab26d" providerId="ADAL" clId="{FB19323E-7728-466D-8800-FEE0CFA7833E}" dt="2023-05-15T11:16:27.806" v="9710" actId="113"/>
          <ac:spMkLst>
            <pc:docMk/>
            <pc:sldMk cId="1573172522" sldId="359"/>
            <ac:spMk id="19" creationId="{349AEF00-DEF1-C3AE-617B-D4484AD516C2}"/>
          </ac:spMkLst>
        </pc:spChg>
        <pc:spChg chg="add mod">
          <ac:chgData name="Emily Brodie - Intelligence Manager" userId="72612abd-c561-46f0-925a-0548d2cab26d" providerId="ADAL" clId="{FB19323E-7728-466D-8800-FEE0CFA7833E}" dt="2023-05-15T11:21:41.600" v="9837" actId="207"/>
          <ac:spMkLst>
            <pc:docMk/>
            <pc:sldMk cId="1573172522" sldId="359"/>
            <ac:spMk id="21" creationId="{4DA74996-50B1-F62A-3B8A-E397A4D7A94D}"/>
          </ac:spMkLst>
        </pc:spChg>
        <pc:spChg chg="add mod">
          <ac:chgData name="Emily Brodie - Intelligence Manager" userId="72612abd-c561-46f0-925a-0548d2cab26d" providerId="ADAL" clId="{FB19323E-7728-466D-8800-FEE0CFA7833E}" dt="2023-05-15T11:21:34.811" v="9835" actId="1076"/>
          <ac:spMkLst>
            <pc:docMk/>
            <pc:sldMk cId="1573172522" sldId="359"/>
            <ac:spMk id="23" creationId="{A3DF37F1-50C5-073E-84AE-5E7E964A3D4B}"/>
          </ac:spMkLst>
        </pc:spChg>
        <pc:spChg chg="add del mod">
          <ac:chgData name="Emily Brodie - Intelligence Manager" userId="72612abd-c561-46f0-925a-0548d2cab26d" providerId="ADAL" clId="{FB19323E-7728-466D-8800-FEE0CFA7833E}" dt="2023-05-19T14:22:40.832" v="19706" actId="478"/>
          <ac:spMkLst>
            <pc:docMk/>
            <pc:sldMk cId="1573172522" sldId="359"/>
            <ac:spMk id="24" creationId="{55EE486F-A9C0-2487-6683-553AA9CCACA3}"/>
          </ac:spMkLst>
        </pc:spChg>
        <pc:graphicFrameChg chg="del">
          <ac:chgData name="Emily Brodie - Intelligence Manager" userId="72612abd-c561-46f0-925a-0548d2cab26d" providerId="ADAL" clId="{FB19323E-7728-466D-8800-FEE0CFA7833E}" dt="2023-05-15T11:07:12.214" v="9131" actId="478"/>
          <ac:graphicFrameMkLst>
            <pc:docMk/>
            <pc:sldMk cId="1573172522" sldId="359"/>
            <ac:graphicFrameMk id="6" creationId="{BAF3CAE9-69C1-F62F-2E4D-CCD680A07492}"/>
          </ac:graphicFrameMkLst>
        </pc:graphicFrameChg>
        <pc:graphicFrameChg chg="add del mod">
          <ac:chgData name="Emily Brodie - Intelligence Manager" userId="72612abd-c561-46f0-925a-0548d2cab26d" providerId="ADAL" clId="{FB19323E-7728-466D-8800-FEE0CFA7833E}" dt="2023-05-15T11:19:43.051" v="9734" actId="478"/>
          <ac:graphicFrameMkLst>
            <pc:docMk/>
            <pc:sldMk cId="1573172522" sldId="359"/>
            <ac:graphicFrameMk id="14" creationId="{D0B1CE56-7B68-36D4-2051-4E0FE3B8300A}"/>
          </ac:graphicFrameMkLst>
        </pc:graphicFrameChg>
      </pc:sldChg>
      <pc:sldChg chg="addSp delSp modSp mod">
        <pc:chgData name="Emily Brodie - Intelligence Manager" userId="72612abd-c561-46f0-925a-0548d2cab26d" providerId="ADAL" clId="{FB19323E-7728-466D-8800-FEE0CFA7833E}" dt="2023-05-19T12:27:58.935" v="16152" actId="478"/>
        <pc:sldMkLst>
          <pc:docMk/>
          <pc:sldMk cId="2890568001" sldId="360"/>
        </pc:sldMkLst>
        <pc:spChg chg="mod">
          <ac:chgData name="Emily Brodie - Intelligence Manager" userId="72612abd-c561-46f0-925a-0548d2cab26d" providerId="ADAL" clId="{FB19323E-7728-466D-8800-FEE0CFA7833E}" dt="2023-05-18T18:40:06.279" v="14812" actId="6549"/>
          <ac:spMkLst>
            <pc:docMk/>
            <pc:sldMk cId="2890568001" sldId="360"/>
            <ac:spMk id="2" creationId="{FBB9A015-6BE4-951C-74E2-C815FAEB5803}"/>
          </ac:spMkLst>
        </pc:spChg>
        <pc:spChg chg="mod">
          <ac:chgData name="Emily Brodie - Intelligence Manager" userId="72612abd-c561-46f0-925a-0548d2cab26d" providerId="ADAL" clId="{FB19323E-7728-466D-8800-FEE0CFA7833E}" dt="2023-05-18T18:42:43.689" v="14843" actId="21"/>
          <ac:spMkLst>
            <pc:docMk/>
            <pc:sldMk cId="2890568001" sldId="360"/>
            <ac:spMk id="3" creationId="{5FD75A57-825A-4512-32DF-3783CC34C65E}"/>
          </ac:spMkLst>
        </pc:spChg>
        <pc:spChg chg="del">
          <ac:chgData name="Emily Brodie - Intelligence Manager" userId="72612abd-c561-46f0-925a-0548d2cab26d" providerId="ADAL" clId="{FB19323E-7728-466D-8800-FEE0CFA7833E}" dt="2023-05-19T12:27:58.935" v="16152" actId="478"/>
          <ac:spMkLst>
            <pc:docMk/>
            <pc:sldMk cId="2890568001" sldId="360"/>
            <ac:spMk id="5" creationId="{EF98B4F2-842C-19A3-6E2E-5F95F0DBA424}"/>
          </ac:spMkLst>
        </pc:spChg>
        <pc:spChg chg="mod">
          <ac:chgData name="Emily Brodie - Intelligence Manager" userId="72612abd-c561-46f0-925a-0548d2cab26d" providerId="ADAL" clId="{FB19323E-7728-466D-8800-FEE0CFA7833E}" dt="2023-05-18T18:42:38.887" v="14842" actId="14100"/>
          <ac:spMkLst>
            <pc:docMk/>
            <pc:sldMk cId="2890568001" sldId="360"/>
            <ac:spMk id="7" creationId="{12EE230D-437D-7E31-2C43-49A8805A06A2}"/>
          </ac:spMkLst>
        </pc:spChg>
        <pc:spChg chg="add mod">
          <ac:chgData name="Emily Brodie - Intelligence Manager" userId="72612abd-c561-46f0-925a-0548d2cab26d" providerId="ADAL" clId="{FB19323E-7728-466D-8800-FEE0CFA7833E}" dt="2023-05-18T18:43:10.782" v="14850" actId="1076"/>
          <ac:spMkLst>
            <pc:docMk/>
            <pc:sldMk cId="2890568001" sldId="360"/>
            <ac:spMk id="8" creationId="{FA5EE286-EA92-03F4-4A72-28D0FC72516D}"/>
          </ac:spMkLst>
        </pc:spChg>
        <pc:spChg chg="add mod">
          <ac:chgData name="Emily Brodie - Intelligence Manager" userId="72612abd-c561-46f0-925a-0548d2cab26d" providerId="ADAL" clId="{FB19323E-7728-466D-8800-FEE0CFA7833E}" dt="2023-05-18T18:43:06.318" v="14849"/>
          <ac:spMkLst>
            <pc:docMk/>
            <pc:sldMk cId="2890568001" sldId="360"/>
            <ac:spMk id="9" creationId="{B182A1CA-D9B7-EEC1-EA80-A17618CDE39C}"/>
          </ac:spMkLst>
        </pc:spChg>
        <pc:spChg chg="mod">
          <ac:chgData name="Emily Brodie - Intelligence Manager" userId="72612abd-c561-46f0-925a-0548d2cab26d" providerId="ADAL" clId="{FB19323E-7728-466D-8800-FEE0CFA7833E}" dt="2023-05-18T18:40:34.700" v="14815" actId="1076"/>
          <ac:spMkLst>
            <pc:docMk/>
            <pc:sldMk cId="2890568001" sldId="360"/>
            <ac:spMk id="10" creationId="{CE064DC3-9B32-2A93-77B4-7AD3DBD81129}"/>
          </ac:spMkLst>
        </pc:spChg>
        <pc:graphicFrameChg chg="mod">
          <ac:chgData name="Emily Brodie - Intelligence Manager" userId="72612abd-c561-46f0-925a-0548d2cab26d" providerId="ADAL" clId="{FB19323E-7728-466D-8800-FEE0CFA7833E}" dt="2023-05-18T18:42:25.493" v="14840" actId="14100"/>
          <ac:graphicFrameMkLst>
            <pc:docMk/>
            <pc:sldMk cId="2890568001" sldId="360"/>
            <ac:graphicFrameMk id="4" creationId="{56AA120D-9CF6-ED66-A778-E1F629D007EC}"/>
          </ac:graphicFrameMkLst>
        </pc:graphicFrameChg>
      </pc:sldChg>
      <pc:sldChg chg="addSp delSp modSp mod">
        <pc:chgData name="Emily Brodie - Intelligence Manager" userId="72612abd-c561-46f0-925a-0548d2cab26d" providerId="ADAL" clId="{FB19323E-7728-466D-8800-FEE0CFA7833E}" dt="2023-05-19T13:08:22.524" v="17195" actId="20577"/>
        <pc:sldMkLst>
          <pc:docMk/>
          <pc:sldMk cId="2602486433" sldId="361"/>
        </pc:sldMkLst>
        <pc:spChg chg="mod">
          <ac:chgData name="Emily Brodie - Intelligence Manager" userId="72612abd-c561-46f0-925a-0548d2cab26d" providerId="ADAL" clId="{FB19323E-7728-466D-8800-FEE0CFA7833E}" dt="2023-05-18T18:28:07.651" v="14351" actId="20577"/>
          <ac:spMkLst>
            <pc:docMk/>
            <pc:sldMk cId="2602486433" sldId="361"/>
            <ac:spMk id="2" creationId="{FBB9A015-6BE4-951C-74E2-C815FAEB5803}"/>
          </ac:spMkLst>
        </pc:spChg>
        <pc:spChg chg="del mod">
          <ac:chgData name="Emily Brodie - Intelligence Manager" userId="72612abd-c561-46f0-925a-0548d2cab26d" providerId="ADAL" clId="{FB19323E-7728-466D-8800-FEE0CFA7833E}" dt="2023-05-18T18:33:21.558" v="14703" actId="478"/>
          <ac:spMkLst>
            <pc:docMk/>
            <pc:sldMk cId="2602486433" sldId="361"/>
            <ac:spMk id="3" creationId="{5FD75A57-825A-4512-32DF-3783CC34C65E}"/>
          </ac:spMkLst>
        </pc:spChg>
        <pc:spChg chg="add mod">
          <ac:chgData name="Emily Brodie - Intelligence Manager" userId="72612abd-c561-46f0-925a-0548d2cab26d" providerId="ADAL" clId="{FB19323E-7728-466D-8800-FEE0CFA7833E}" dt="2023-05-18T18:23:19.865" v="14250"/>
          <ac:spMkLst>
            <pc:docMk/>
            <pc:sldMk cId="2602486433" sldId="361"/>
            <ac:spMk id="5" creationId="{E0B16EA1-9AB1-547D-3EA0-46BFCBD187EF}"/>
          </ac:spMkLst>
        </pc:spChg>
        <pc:spChg chg="mod">
          <ac:chgData name="Emily Brodie - Intelligence Manager" userId="72612abd-c561-46f0-925a-0548d2cab26d" providerId="ADAL" clId="{FB19323E-7728-466D-8800-FEE0CFA7833E}" dt="2023-05-19T13:08:06.862" v="17186" actId="20577"/>
          <ac:spMkLst>
            <pc:docMk/>
            <pc:sldMk cId="2602486433" sldId="361"/>
            <ac:spMk id="6" creationId="{E681005E-1751-8356-6F91-A55789433792}"/>
          </ac:spMkLst>
        </pc:spChg>
        <pc:spChg chg="add del mod">
          <ac:chgData name="Emily Brodie - Intelligence Manager" userId="72612abd-c561-46f0-925a-0548d2cab26d" providerId="ADAL" clId="{FB19323E-7728-466D-8800-FEE0CFA7833E}" dt="2023-05-19T13:07:09.587" v="17140" actId="478"/>
          <ac:spMkLst>
            <pc:docMk/>
            <pc:sldMk cId="2602486433" sldId="361"/>
            <ac:spMk id="7" creationId="{31CF70FB-5ADC-4C4A-734A-0DA8BB60DABE}"/>
          </ac:spMkLst>
        </pc:spChg>
        <pc:spChg chg="add del mod">
          <ac:chgData name="Emily Brodie - Intelligence Manager" userId="72612abd-c561-46f0-925a-0548d2cab26d" providerId="ADAL" clId="{FB19323E-7728-466D-8800-FEE0CFA7833E}" dt="2023-05-18T18:33:26.349" v="14705" actId="478"/>
          <ac:spMkLst>
            <pc:docMk/>
            <pc:sldMk cId="2602486433" sldId="361"/>
            <ac:spMk id="7" creationId="{46CFAACD-EFB2-BDE6-6954-6C40CEB6292D}"/>
          </ac:spMkLst>
        </pc:spChg>
        <pc:spChg chg="add del mod">
          <ac:chgData name="Emily Brodie - Intelligence Manager" userId="72612abd-c561-46f0-925a-0548d2cab26d" providerId="ADAL" clId="{FB19323E-7728-466D-8800-FEE0CFA7833E}" dt="2023-05-18T18:33:26.349" v="14705" actId="478"/>
          <ac:spMkLst>
            <pc:docMk/>
            <pc:sldMk cId="2602486433" sldId="361"/>
            <ac:spMk id="8" creationId="{C76E83E2-E02C-94BB-3E67-E35503B3DD5F}"/>
          </ac:spMkLst>
        </pc:spChg>
        <pc:spChg chg="mod">
          <ac:chgData name="Emily Brodie - Intelligence Manager" userId="72612abd-c561-46f0-925a-0548d2cab26d" providerId="ADAL" clId="{FB19323E-7728-466D-8800-FEE0CFA7833E}" dt="2023-05-18T18:37:01.402" v="14735" actId="1076"/>
          <ac:spMkLst>
            <pc:docMk/>
            <pc:sldMk cId="2602486433" sldId="361"/>
            <ac:spMk id="9" creationId="{7291C056-6B8D-CB4C-D801-F44AF255A10A}"/>
          </ac:spMkLst>
        </pc:spChg>
        <pc:spChg chg="add del mod">
          <ac:chgData name="Emily Brodie - Intelligence Manager" userId="72612abd-c561-46f0-925a-0548d2cab26d" providerId="ADAL" clId="{FB19323E-7728-466D-8800-FEE0CFA7833E}" dt="2023-05-18T18:33:26.349" v="14705" actId="478"/>
          <ac:spMkLst>
            <pc:docMk/>
            <pc:sldMk cId="2602486433" sldId="361"/>
            <ac:spMk id="10" creationId="{B7886BD2-8C50-ACF2-B05A-717DE7B86ADA}"/>
          </ac:spMkLst>
        </pc:spChg>
        <pc:spChg chg="add del mod">
          <ac:chgData name="Emily Brodie - Intelligence Manager" userId="72612abd-c561-46f0-925a-0548d2cab26d" providerId="ADAL" clId="{FB19323E-7728-466D-8800-FEE0CFA7833E}" dt="2023-05-18T18:33:28.231" v="14706" actId="478"/>
          <ac:spMkLst>
            <pc:docMk/>
            <pc:sldMk cId="2602486433" sldId="361"/>
            <ac:spMk id="13" creationId="{389389AE-A08C-5CF7-1658-F7B8E74AA6D4}"/>
          </ac:spMkLst>
        </pc:spChg>
        <pc:spChg chg="add del mod">
          <ac:chgData name="Emily Brodie - Intelligence Manager" userId="72612abd-c561-46f0-925a-0548d2cab26d" providerId="ADAL" clId="{FB19323E-7728-466D-8800-FEE0CFA7833E}" dt="2023-05-18T18:33:23.977" v="14704" actId="478"/>
          <ac:spMkLst>
            <pc:docMk/>
            <pc:sldMk cId="2602486433" sldId="361"/>
            <ac:spMk id="15" creationId="{8E940D07-70EF-FA22-D38D-C1BA21B5E07C}"/>
          </ac:spMkLst>
        </pc:spChg>
        <pc:spChg chg="add mod">
          <ac:chgData name="Emily Brodie - Intelligence Manager" userId="72612abd-c561-46f0-925a-0548d2cab26d" providerId="ADAL" clId="{FB19323E-7728-466D-8800-FEE0CFA7833E}" dt="2023-05-19T13:08:22.524" v="17195" actId="20577"/>
          <ac:spMkLst>
            <pc:docMk/>
            <pc:sldMk cId="2602486433" sldId="361"/>
            <ac:spMk id="16" creationId="{E345B56A-C6AB-C3A7-3EA3-77854095FEB0}"/>
          </ac:spMkLst>
        </pc:spChg>
        <pc:spChg chg="add mod">
          <ac:chgData name="Emily Brodie - Intelligence Manager" userId="72612abd-c561-46f0-925a-0548d2cab26d" providerId="ADAL" clId="{FB19323E-7728-466D-8800-FEE0CFA7833E}" dt="2023-05-18T18:37:15.013" v="14747" actId="14100"/>
          <ac:spMkLst>
            <pc:docMk/>
            <pc:sldMk cId="2602486433" sldId="361"/>
            <ac:spMk id="17" creationId="{9763B07A-92C7-3F39-8805-126C676ED4F8}"/>
          </ac:spMkLst>
        </pc:spChg>
        <pc:graphicFrameChg chg="mod">
          <ac:chgData name="Emily Brodie - Intelligence Manager" userId="72612abd-c561-46f0-925a-0548d2cab26d" providerId="ADAL" clId="{FB19323E-7728-466D-8800-FEE0CFA7833E}" dt="2023-05-18T18:37:59.845" v="14750" actId="403"/>
          <ac:graphicFrameMkLst>
            <pc:docMk/>
            <pc:sldMk cId="2602486433" sldId="361"/>
            <ac:graphicFrameMk id="4" creationId="{BC2B93B2-EB78-3232-B1E1-4C73083A025E}"/>
          </ac:graphicFrameMkLst>
        </pc:graphicFrameChg>
        <pc:graphicFrameChg chg="mod">
          <ac:chgData name="Emily Brodie - Intelligence Manager" userId="72612abd-c561-46f0-925a-0548d2cab26d" providerId="ADAL" clId="{FB19323E-7728-466D-8800-FEE0CFA7833E}" dt="2023-05-18T18:36:14.156" v="14728"/>
          <ac:graphicFrameMkLst>
            <pc:docMk/>
            <pc:sldMk cId="2602486433" sldId="361"/>
            <ac:graphicFrameMk id="11" creationId="{A84F7015-C754-47C1-9425-EA1C01F17673}"/>
          </ac:graphicFrameMkLst>
        </pc:graphicFrameChg>
      </pc:sldChg>
      <pc:sldChg chg="addSp delSp modSp mod">
        <pc:chgData name="Emily Brodie - Intelligence Manager" userId="72612abd-c561-46f0-925a-0548d2cab26d" providerId="ADAL" clId="{FB19323E-7728-466D-8800-FEE0CFA7833E}" dt="2023-05-19T15:05:54.444" v="22408" actId="20577"/>
        <pc:sldMkLst>
          <pc:docMk/>
          <pc:sldMk cId="1838942271" sldId="362"/>
        </pc:sldMkLst>
        <pc:spChg chg="add del mod">
          <ac:chgData name="Emily Brodie - Intelligence Manager" userId="72612abd-c561-46f0-925a-0548d2cab26d" providerId="ADAL" clId="{FB19323E-7728-466D-8800-FEE0CFA7833E}" dt="2023-05-19T15:05:51.046" v="22400" actId="478"/>
          <ac:spMkLst>
            <pc:docMk/>
            <pc:sldMk cId="1838942271" sldId="362"/>
            <ac:spMk id="2" creationId="{5C385A16-614D-F099-BF3A-3607BD012EDE}"/>
          </ac:spMkLst>
        </pc:spChg>
        <pc:spChg chg="mod">
          <ac:chgData name="Emily Brodie - Intelligence Manager" userId="72612abd-c561-46f0-925a-0548d2cab26d" providerId="ADAL" clId="{FB19323E-7728-466D-8800-FEE0CFA7833E}" dt="2023-05-19T15:05:54.444" v="22408" actId="20577"/>
          <ac:spMkLst>
            <pc:docMk/>
            <pc:sldMk cId="1838942271" sldId="362"/>
            <ac:spMk id="5" creationId="{6F161F52-E6FC-F614-4C35-D42690AAFA61}"/>
          </ac:spMkLst>
        </pc:spChg>
      </pc:sldChg>
      <pc:sldChg chg="addSp delSp modSp mod modCm">
        <pc:chgData name="Emily Brodie - Intelligence Manager" userId="72612abd-c561-46f0-925a-0548d2cab26d" providerId="ADAL" clId="{FB19323E-7728-466D-8800-FEE0CFA7833E}" dt="2023-05-15T12:31:40.471" v="10847" actId="20577"/>
        <pc:sldMkLst>
          <pc:docMk/>
          <pc:sldMk cId="1171602133" sldId="371"/>
        </pc:sldMkLst>
        <pc:spChg chg="mod">
          <ac:chgData name="Emily Brodie - Intelligence Manager" userId="72612abd-c561-46f0-925a-0548d2cab26d" providerId="ADAL" clId="{FB19323E-7728-466D-8800-FEE0CFA7833E}" dt="2023-05-12T10:44:55.603" v="1051" actId="1035"/>
          <ac:spMkLst>
            <pc:docMk/>
            <pc:sldMk cId="1171602133" sldId="371"/>
            <ac:spMk id="3" creationId="{EA85F907-312F-62BF-FC14-C1815730F812}"/>
          </ac:spMkLst>
        </pc:spChg>
        <pc:spChg chg="del mod">
          <ac:chgData name="Emily Brodie - Intelligence Manager" userId="72612abd-c561-46f0-925a-0548d2cab26d" providerId="ADAL" clId="{FB19323E-7728-466D-8800-FEE0CFA7833E}" dt="2023-05-12T10:30:43.990" v="12" actId="478"/>
          <ac:spMkLst>
            <pc:docMk/>
            <pc:sldMk cId="1171602133" sldId="371"/>
            <ac:spMk id="4" creationId="{2CF61348-93FE-77B1-4F1D-203DBDDC52B8}"/>
          </ac:spMkLst>
        </pc:spChg>
        <pc:spChg chg="del mod">
          <ac:chgData name="Emily Brodie - Intelligence Manager" userId="72612abd-c561-46f0-925a-0548d2cab26d" providerId="ADAL" clId="{FB19323E-7728-466D-8800-FEE0CFA7833E}" dt="2023-05-12T10:37:46.285" v="518" actId="478"/>
          <ac:spMkLst>
            <pc:docMk/>
            <pc:sldMk cId="1171602133" sldId="371"/>
            <ac:spMk id="6" creationId="{26787D25-1D14-9189-C620-6F654240AA2A}"/>
          </ac:spMkLst>
        </pc:spChg>
        <pc:spChg chg="add mod">
          <ac:chgData name="Emily Brodie - Intelligence Manager" userId="72612abd-c561-46f0-925a-0548d2cab26d" providerId="ADAL" clId="{FB19323E-7728-466D-8800-FEE0CFA7833E}" dt="2023-05-12T10:36:17.592" v="449" actId="571"/>
          <ac:spMkLst>
            <pc:docMk/>
            <pc:sldMk cId="1171602133" sldId="371"/>
            <ac:spMk id="7" creationId="{F3376E2A-2C1A-53DD-3540-328DE439F14F}"/>
          </ac:spMkLst>
        </pc:spChg>
        <pc:spChg chg="add mod">
          <ac:chgData name="Emily Brodie - Intelligence Manager" userId="72612abd-c561-46f0-925a-0548d2cab26d" providerId="ADAL" clId="{FB19323E-7728-466D-8800-FEE0CFA7833E}" dt="2023-05-12T10:36:17.592" v="449" actId="571"/>
          <ac:spMkLst>
            <pc:docMk/>
            <pc:sldMk cId="1171602133" sldId="371"/>
            <ac:spMk id="8" creationId="{BBE0CFC5-17CA-AE53-BB15-5A6EF1242C82}"/>
          </ac:spMkLst>
        </pc:spChg>
        <pc:spChg chg="add mod">
          <ac:chgData name="Emily Brodie - Intelligence Manager" userId="72612abd-c561-46f0-925a-0548d2cab26d" providerId="ADAL" clId="{FB19323E-7728-466D-8800-FEE0CFA7833E}" dt="2023-05-12T10:43:03.080" v="932" actId="571"/>
          <ac:spMkLst>
            <pc:docMk/>
            <pc:sldMk cId="1171602133" sldId="371"/>
            <ac:spMk id="13" creationId="{EA424C13-F833-0A01-1F7A-D24FA2070409}"/>
          </ac:spMkLst>
        </pc:spChg>
        <pc:spChg chg="mod">
          <ac:chgData name="Emily Brodie - Intelligence Manager" userId="72612abd-c561-46f0-925a-0548d2cab26d" providerId="ADAL" clId="{FB19323E-7728-466D-8800-FEE0CFA7833E}" dt="2023-05-15T12:31:40.471" v="10847" actId="20577"/>
          <ac:spMkLst>
            <pc:docMk/>
            <pc:sldMk cId="1171602133" sldId="371"/>
            <ac:spMk id="15" creationId="{10B14C07-4ECB-BBD5-C72B-732AF05D4488}"/>
          </ac:spMkLst>
        </pc:spChg>
        <pc:spChg chg="mod">
          <ac:chgData name="Emily Brodie - Intelligence Manager" userId="72612abd-c561-46f0-925a-0548d2cab26d" providerId="ADAL" clId="{FB19323E-7728-466D-8800-FEE0CFA7833E}" dt="2023-05-12T10:44:55.603" v="1051" actId="1035"/>
          <ac:spMkLst>
            <pc:docMk/>
            <pc:sldMk cId="1171602133" sldId="371"/>
            <ac:spMk id="17" creationId="{127CA468-B12F-EE69-234B-56EAD4F81351}"/>
          </ac:spMkLst>
        </pc:spChg>
        <pc:spChg chg="mod">
          <ac:chgData name="Emily Brodie - Intelligence Manager" userId="72612abd-c561-46f0-925a-0548d2cab26d" providerId="ADAL" clId="{FB19323E-7728-466D-8800-FEE0CFA7833E}" dt="2023-05-12T10:44:55.603" v="1051" actId="1035"/>
          <ac:spMkLst>
            <pc:docMk/>
            <pc:sldMk cId="1171602133" sldId="371"/>
            <ac:spMk id="18" creationId="{ABF10046-C306-F187-5953-A5EFFB590319}"/>
          </ac:spMkLst>
        </pc:spChg>
        <pc:spChg chg="mod">
          <ac:chgData name="Emily Brodie - Intelligence Manager" userId="72612abd-c561-46f0-925a-0548d2cab26d" providerId="ADAL" clId="{FB19323E-7728-466D-8800-FEE0CFA7833E}" dt="2023-05-12T10:44:55.603" v="1051" actId="1035"/>
          <ac:spMkLst>
            <pc:docMk/>
            <pc:sldMk cId="1171602133" sldId="371"/>
            <ac:spMk id="19" creationId="{3DB1F120-1E5C-EA1E-B70A-AD351D29B30E}"/>
          </ac:spMkLst>
        </pc:spChg>
        <pc:spChg chg="mod">
          <ac:chgData name="Emily Brodie - Intelligence Manager" userId="72612abd-c561-46f0-925a-0548d2cab26d" providerId="ADAL" clId="{FB19323E-7728-466D-8800-FEE0CFA7833E}" dt="2023-05-12T10:44:55.603" v="1051" actId="1035"/>
          <ac:spMkLst>
            <pc:docMk/>
            <pc:sldMk cId="1171602133" sldId="371"/>
            <ac:spMk id="20" creationId="{ADAA53EA-0BF2-2BEA-3784-B09624E45915}"/>
          </ac:spMkLst>
        </pc:spChg>
        <pc:picChg chg="mod">
          <ac:chgData name="Emily Brodie - Intelligence Manager" userId="72612abd-c561-46f0-925a-0548d2cab26d" providerId="ADAL" clId="{FB19323E-7728-466D-8800-FEE0CFA7833E}" dt="2023-05-12T10:44:55.603" v="1051" actId="1035"/>
          <ac:picMkLst>
            <pc:docMk/>
            <pc:sldMk cId="1171602133" sldId="371"/>
            <ac:picMk id="5" creationId="{E4A8BA16-A419-DD1E-4363-A471AC3B284A}"/>
          </ac:picMkLst>
        </pc:picChg>
        <pc:picChg chg="mod">
          <ac:chgData name="Emily Brodie - Intelligence Manager" userId="72612abd-c561-46f0-925a-0548d2cab26d" providerId="ADAL" clId="{FB19323E-7728-466D-8800-FEE0CFA7833E}" dt="2023-05-12T10:44:55.603" v="1051" actId="1035"/>
          <ac:picMkLst>
            <pc:docMk/>
            <pc:sldMk cId="1171602133" sldId="371"/>
            <ac:picMk id="9" creationId="{B2A37DC2-9093-955C-B729-29262040C2AD}"/>
          </ac:picMkLst>
        </pc:picChg>
        <pc:picChg chg="add mod">
          <ac:chgData name="Emily Brodie - Intelligence Manager" userId="72612abd-c561-46f0-925a-0548d2cab26d" providerId="ADAL" clId="{FB19323E-7728-466D-8800-FEE0CFA7833E}" dt="2023-05-12T10:36:17.592" v="449" actId="571"/>
          <ac:picMkLst>
            <pc:docMk/>
            <pc:sldMk cId="1171602133" sldId="371"/>
            <ac:picMk id="10" creationId="{04C61776-764A-B618-AFB7-FF18937C80A1}"/>
          </ac:picMkLst>
        </pc:picChg>
        <pc:picChg chg="add mod">
          <ac:chgData name="Emily Brodie - Intelligence Manager" userId="72612abd-c561-46f0-925a-0548d2cab26d" providerId="ADAL" clId="{FB19323E-7728-466D-8800-FEE0CFA7833E}" dt="2023-05-12T10:36:17.592" v="449" actId="571"/>
          <ac:picMkLst>
            <pc:docMk/>
            <pc:sldMk cId="1171602133" sldId="371"/>
            <ac:picMk id="11" creationId="{CC36F042-1BFD-B993-65ED-232F5D5C1387}"/>
          </ac:picMkLst>
        </pc:picChg>
        <pc:picChg chg="mod">
          <ac:chgData name="Emily Brodie - Intelligence Manager" userId="72612abd-c561-46f0-925a-0548d2cab26d" providerId="ADAL" clId="{FB19323E-7728-466D-8800-FEE0CFA7833E}" dt="2023-05-12T10:44:55.603" v="1051" actId="1035"/>
          <ac:picMkLst>
            <pc:docMk/>
            <pc:sldMk cId="1171602133" sldId="371"/>
            <ac:picMk id="12" creationId="{1AD774F3-2220-70BD-655F-936D83A10715}"/>
          </ac:picMkLst>
        </pc:picChg>
        <pc:picChg chg="mod">
          <ac:chgData name="Emily Brodie - Intelligence Manager" userId="72612abd-c561-46f0-925a-0548d2cab26d" providerId="ADAL" clId="{FB19323E-7728-466D-8800-FEE0CFA7833E}" dt="2023-05-12T10:44:55.603" v="1051" actId="1035"/>
          <ac:picMkLst>
            <pc:docMk/>
            <pc:sldMk cId="1171602133" sldId="371"/>
            <ac:picMk id="14" creationId="{BC8F81A5-E20A-00C9-C7D4-18CCDFBF6A7E}"/>
          </ac:picMkLst>
        </pc:picChg>
        <pc:picChg chg="add mod">
          <ac:chgData name="Emily Brodie - Intelligence Manager" userId="72612abd-c561-46f0-925a-0548d2cab26d" providerId="ADAL" clId="{FB19323E-7728-466D-8800-FEE0CFA7833E}" dt="2023-05-12T10:43:03.080" v="932" actId="571"/>
          <ac:picMkLst>
            <pc:docMk/>
            <pc:sldMk cId="1171602133" sldId="371"/>
            <ac:picMk id="16" creationId="{BC5A3636-FC38-E415-A381-B52010E98D5C}"/>
          </ac:picMkLst>
        </pc:picChg>
        <pc:picChg chg="mod">
          <ac:chgData name="Emily Brodie - Intelligence Manager" userId="72612abd-c561-46f0-925a-0548d2cab26d" providerId="ADAL" clId="{FB19323E-7728-466D-8800-FEE0CFA7833E}" dt="2023-05-12T10:44:55.603" v="1051" actId="1035"/>
          <ac:picMkLst>
            <pc:docMk/>
            <pc:sldMk cId="1171602133" sldId="371"/>
            <ac:picMk id="23" creationId="{CFFAF33E-F0CC-4BE8-11A6-014747FB9BFC}"/>
          </ac:picMkLst>
        </pc:picChg>
        <pc:picChg chg="mod">
          <ac:chgData name="Emily Brodie - Intelligence Manager" userId="72612abd-c561-46f0-925a-0548d2cab26d" providerId="ADAL" clId="{FB19323E-7728-466D-8800-FEE0CFA7833E}" dt="2023-05-12T10:44:55.603" v="1051" actId="1035"/>
          <ac:picMkLst>
            <pc:docMk/>
            <pc:sldMk cId="1171602133" sldId="371"/>
            <ac:picMk id="25" creationId="{1BE37C3F-C951-58A0-894C-7A1DB7129E07}"/>
          </ac:picMkLst>
        </pc:picChg>
      </pc:sldChg>
      <pc:sldChg chg="addSp modSp mod addCm modCm">
        <pc:chgData name="Emily Brodie - Intelligence Manager" userId="72612abd-c561-46f0-925a-0548d2cab26d" providerId="ADAL" clId="{FB19323E-7728-466D-8800-FEE0CFA7833E}" dt="2023-05-19T13:10:57.577" v="17244" actId="14100"/>
        <pc:sldMkLst>
          <pc:docMk/>
          <pc:sldMk cId="1033803654" sldId="372"/>
        </pc:sldMkLst>
        <pc:spChg chg="mod">
          <ac:chgData name="Emily Brodie - Intelligence Manager" userId="72612abd-c561-46f0-925a-0548d2cab26d" providerId="ADAL" clId="{FB19323E-7728-466D-8800-FEE0CFA7833E}" dt="2023-05-12T15:10:59.712" v="6331" actId="20577"/>
          <ac:spMkLst>
            <pc:docMk/>
            <pc:sldMk cId="1033803654" sldId="372"/>
            <ac:spMk id="2" creationId="{F72B09A6-D463-130D-F8BB-EDE0A964DCBD}"/>
          </ac:spMkLst>
        </pc:spChg>
        <pc:spChg chg="add mod">
          <ac:chgData name="Emily Brodie - Intelligence Manager" userId="72612abd-c561-46f0-925a-0548d2cab26d" providerId="ADAL" clId="{FB19323E-7728-466D-8800-FEE0CFA7833E}" dt="2023-05-12T13:41:48.191" v="5911" actId="20577"/>
          <ac:spMkLst>
            <pc:docMk/>
            <pc:sldMk cId="1033803654" sldId="372"/>
            <ac:spMk id="3" creationId="{FE00B592-E7A0-6AAC-ABC4-D670D7C2F8AC}"/>
          </ac:spMkLst>
        </pc:spChg>
        <pc:spChg chg="mod">
          <ac:chgData name="Emily Brodie - Intelligence Manager" userId="72612abd-c561-46f0-925a-0548d2cab26d" providerId="ADAL" clId="{FB19323E-7728-466D-8800-FEE0CFA7833E}" dt="2023-05-12T13:48:36.581" v="6321" actId="207"/>
          <ac:spMkLst>
            <pc:docMk/>
            <pc:sldMk cId="1033803654" sldId="372"/>
            <ac:spMk id="5" creationId="{99E84C93-471C-0DD3-167D-1CF16ED19A6C}"/>
          </ac:spMkLst>
        </pc:spChg>
        <pc:spChg chg="add mod">
          <ac:chgData name="Emily Brodie - Intelligence Manager" userId="72612abd-c561-46f0-925a-0548d2cab26d" providerId="ADAL" clId="{FB19323E-7728-466D-8800-FEE0CFA7833E}" dt="2023-05-12T15:25:36.919" v="6962" actId="1035"/>
          <ac:spMkLst>
            <pc:docMk/>
            <pc:sldMk cId="1033803654" sldId="372"/>
            <ac:spMk id="7" creationId="{A6B13D94-BB7E-F734-EB97-89E2F0574D13}"/>
          </ac:spMkLst>
        </pc:spChg>
        <pc:spChg chg="mod">
          <ac:chgData name="Emily Brodie - Intelligence Manager" userId="72612abd-c561-46f0-925a-0548d2cab26d" providerId="ADAL" clId="{FB19323E-7728-466D-8800-FEE0CFA7833E}" dt="2023-05-19T13:08:41.329" v="17196" actId="113"/>
          <ac:spMkLst>
            <pc:docMk/>
            <pc:sldMk cId="1033803654" sldId="372"/>
            <ac:spMk id="9" creationId="{720400C0-DA73-3DEB-5775-113C84621063}"/>
          </ac:spMkLst>
        </pc:spChg>
        <pc:spChg chg="add mod">
          <ac:chgData name="Emily Brodie - Intelligence Manager" userId="72612abd-c561-46f0-925a-0548d2cab26d" providerId="ADAL" clId="{FB19323E-7728-466D-8800-FEE0CFA7833E}" dt="2023-05-19T13:10:57.577" v="17244" actId="14100"/>
          <ac:spMkLst>
            <pc:docMk/>
            <pc:sldMk cId="1033803654" sldId="372"/>
            <ac:spMk id="10" creationId="{5AFAC34E-F482-BE28-49E9-E879D0B63AFD}"/>
          </ac:spMkLst>
        </pc:spChg>
        <pc:spChg chg="mod">
          <ac:chgData name="Emily Brodie - Intelligence Manager" userId="72612abd-c561-46f0-925a-0548d2cab26d" providerId="ADAL" clId="{FB19323E-7728-466D-8800-FEE0CFA7833E}" dt="2023-05-12T13:43:54.081" v="6111" actId="14100"/>
          <ac:spMkLst>
            <pc:docMk/>
            <pc:sldMk cId="1033803654" sldId="372"/>
            <ac:spMk id="15" creationId="{9C22883C-EAFC-FA60-503B-86C6240D1D76}"/>
          </ac:spMkLst>
        </pc:spChg>
        <pc:spChg chg="mod">
          <ac:chgData name="Emily Brodie - Intelligence Manager" userId="72612abd-c561-46f0-925a-0548d2cab26d" providerId="ADAL" clId="{FB19323E-7728-466D-8800-FEE0CFA7833E}" dt="2023-05-19T13:10:55.237" v="17243" actId="1076"/>
          <ac:spMkLst>
            <pc:docMk/>
            <pc:sldMk cId="1033803654" sldId="372"/>
            <ac:spMk id="16" creationId="{F19EE10E-5CCE-CF51-C635-7D7AA098BCAC}"/>
          </ac:spMkLst>
        </pc:spChg>
        <pc:graphicFrameChg chg="mod">
          <ac:chgData name="Emily Brodie - Intelligence Manager" userId="72612abd-c561-46f0-925a-0548d2cab26d" providerId="ADAL" clId="{FB19323E-7728-466D-8800-FEE0CFA7833E}" dt="2023-05-12T15:25:36.919" v="6962" actId="1035"/>
          <ac:graphicFrameMkLst>
            <pc:docMk/>
            <pc:sldMk cId="1033803654" sldId="372"/>
            <ac:graphicFrameMk id="4" creationId="{2414161B-1883-B405-384A-513102089552}"/>
          </ac:graphicFrameMkLst>
        </pc:graphicFrameChg>
        <pc:picChg chg="add mod">
          <ac:chgData name="Emily Brodie - Intelligence Manager" userId="72612abd-c561-46f0-925a-0548d2cab26d" providerId="ADAL" clId="{FB19323E-7728-466D-8800-FEE0CFA7833E}" dt="2023-05-12T15:26:06.633" v="6969" actId="1076"/>
          <ac:picMkLst>
            <pc:docMk/>
            <pc:sldMk cId="1033803654" sldId="372"/>
            <ac:picMk id="11" creationId="{6E71099B-78D7-3BE7-D7B1-8681D7883348}"/>
          </ac:picMkLst>
        </pc:picChg>
      </pc:sldChg>
      <pc:sldChg chg="addSp modSp mod addCm modCm">
        <pc:chgData name="Emily Brodie - Intelligence Manager" userId="72612abd-c561-46f0-925a-0548d2cab26d" providerId="ADAL" clId="{FB19323E-7728-466D-8800-FEE0CFA7833E}" dt="2023-05-19T12:18:14.484" v="15726"/>
        <pc:sldMkLst>
          <pc:docMk/>
          <pc:sldMk cId="1386312540" sldId="373"/>
        </pc:sldMkLst>
        <pc:spChg chg="mod">
          <ac:chgData name="Emily Brodie - Intelligence Manager" userId="72612abd-c561-46f0-925a-0548d2cab26d" providerId="ADAL" clId="{FB19323E-7728-466D-8800-FEE0CFA7833E}" dt="2023-05-12T15:11:19.956" v="6370" actId="20577"/>
          <ac:spMkLst>
            <pc:docMk/>
            <pc:sldMk cId="1386312540" sldId="373"/>
            <ac:spMk id="2" creationId="{F72B09A6-D463-130D-F8BB-EDE0A964DCBD}"/>
          </ac:spMkLst>
        </pc:spChg>
        <pc:spChg chg="add mod">
          <ac:chgData name="Emily Brodie - Intelligence Manager" userId="72612abd-c561-46f0-925a-0548d2cab26d" providerId="ADAL" clId="{FB19323E-7728-466D-8800-FEE0CFA7833E}" dt="2023-05-12T15:16:34.387" v="6645"/>
          <ac:spMkLst>
            <pc:docMk/>
            <pc:sldMk cId="1386312540" sldId="373"/>
            <ac:spMk id="3" creationId="{C29A852E-3722-68C2-7689-19F15DF11D7E}"/>
          </ac:spMkLst>
        </pc:spChg>
        <pc:spChg chg="mod">
          <ac:chgData name="Emily Brodie - Intelligence Manager" userId="72612abd-c561-46f0-925a-0548d2cab26d" providerId="ADAL" clId="{FB19323E-7728-466D-8800-FEE0CFA7833E}" dt="2023-05-12T15:35:14.993" v="7128" actId="20577"/>
          <ac:spMkLst>
            <pc:docMk/>
            <pc:sldMk cId="1386312540" sldId="373"/>
            <ac:spMk id="5" creationId="{99E84C93-471C-0DD3-167D-1CF16ED19A6C}"/>
          </ac:spMkLst>
        </pc:spChg>
        <pc:spChg chg="add mod">
          <ac:chgData name="Emily Brodie - Intelligence Manager" userId="72612abd-c561-46f0-925a-0548d2cab26d" providerId="ADAL" clId="{FB19323E-7728-466D-8800-FEE0CFA7833E}" dt="2023-05-12T15:27:42.539" v="7104" actId="20577"/>
          <ac:spMkLst>
            <pc:docMk/>
            <pc:sldMk cId="1386312540" sldId="373"/>
            <ac:spMk id="6" creationId="{B8781DA3-AC7A-9DC5-1B93-C022BE1A5FDA}"/>
          </ac:spMkLst>
        </pc:spChg>
        <pc:spChg chg="add mod">
          <ac:chgData name="Emily Brodie - Intelligence Manager" userId="72612abd-c561-46f0-925a-0548d2cab26d" providerId="ADAL" clId="{FB19323E-7728-466D-8800-FEE0CFA7833E}" dt="2023-05-12T15:48:51.339" v="7667" actId="571"/>
          <ac:spMkLst>
            <pc:docMk/>
            <pc:sldMk cId="1386312540" sldId="373"/>
            <ac:spMk id="9" creationId="{9E06E965-45E0-722C-CDD7-A1779EE296FD}"/>
          </ac:spMkLst>
        </pc:spChg>
        <pc:graphicFrameChg chg="mod">
          <ac:chgData name="Emily Brodie - Intelligence Manager" userId="72612abd-c561-46f0-925a-0548d2cab26d" providerId="ADAL" clId="{FB19323E-7728-466D-8800-FEE0CFA7833E}" dt="2023-05-12T15:17:52.138" v="6661" actId="207"/>
          <ac:graphicFrameMkLst>
            <pc:docMk/>
            <pc:sldMk cId="1386312540" sldId="373"/>
            <ac:graphicFrameMk id="8" creationId="{238DA8A7-B365-75A7-BFBA-F65D19ECDDD8}"/>
          </ac:graphicFrameMkLst>
        </pc:graphicFrameChg>
        <pc:picChg chg="add mod">
          <ac:chgData name="Emily Brodie - Intelligence Manager" userId="72612abd-c561-46f0-925a-0548d2cab26d" providerId="ADAL" clId="{FB19323E-7728-466D-8800-FEE0CFA7833E}" dt="2023-05-12T15:27:45.603" v="7108" actId="1036"/>
          <ac:picMkLst>
            <pc:docMk/>
            <pc:sldMk cId="1386312540" sldId="373"/>
            <ac:picMk id="7" creationId="{B1509654-6F6F-21C7-E8B4-AE402BB1D7A6}"/>
          </ac:picMkLst>
        </pc:picChg>
        <pc:picChg chg="add mod">
          <ac:chgData name="Emily Brodie - Intelligence Manager" userId="72612abd-c561-46f0-925a-0548d2cab26d" providerId="ADAL" clId="{FB19323E-7728-466D-8800-FEE0CFA7833E}" dt="2023-05-12T15:48:51.339" v="7667" actId="571"/>
          <ac:picMkLst>
            <pc:docMk/>
            <pc:sldMk cId="1386312540" sldId="373"/>
            <ac:picMk id="10" creationId="{2EE26F68-7341-80F8-4493-1A3BB1B3856F}"/>
          </ac:picMkLst>
        </pc:picChg>
      </pc:sldChg>
      <pc:sldChg chg="modSp mod modCm">
        <pc:chgData name="Emily Brodie - Intelligence Manager" userId="72612abd-c561-46f0-925a-0548d2cab26d" providerId="ADAL" clId="{FB19323E-7728-466D-8800-FEE0CFA7833E}" dt="2023-05-18T19:15:53.025" v="15574"/>
        <pc:sldMkLst>
          <pc:docMk/>
          <pc:sldMk cId="2143314316" sldId="374"/>
        </pc:sldMkLst>
        <pc:spChg chg="mod">
          <ac:chgData name="Emily Brodie - Intelligence Manager" userId="72612abd-c561-46f0-925a-0548d2cab26d" providerId="ADAL" clId="{FB19323E-7728-466D-8800-FEE0CFA7833E}" dt="2023-05-18T19:15:50.741" v="15573" actId="207"/>
          <ac:spMkLst>
            <pc:docMk/>
            <pc:sldMk cId="2143314316" sldId="374"/>
            <ac:spMk id="3" creationId="{10CFD6D2-92AD-57C8-03BD-4B9E02A51DD1}"/>
          </ac:spMkLst>
        </pc:spChg>
        <pc:spChg chg="mod">
          <ac:chgData name="Emily Brodie - Intelligence Manager" userId="72612abd-c561-46f0-925a-0548d2cab26d" providerId="ADAL" clId="{FB19323E-7728-466D-8800-FEE0CFA7833E}" dt="2023-05-18T19:14:25.726" v="15561" actId="207"/>
          <ac:spMkLst>
            <pc:docMk/>
            <pc:sldMk cId="2143314316" sldId="374"/>
            <ac:spMk id="4" creationId="{DE702F9E-4C5F-8598-2181-8A803B649C4C}"/>
          </ac:spMkLst>
        </pc:spChg>
      </pc:sldChg>
      <pc:sldChg chg="addSp modSp add del mod">
        <pc:chgData name="Emily Brodie - Intelligence Manager" userId="72612abd-c561-46f0-925a-0548d2cab26d" providerId="ADAL" clId="{FB19323E-7728-466D-8800-FEE0CFA7833E}" dt="2023-05-19T14:19:34.087" v="19703" actId="1076"/>
        <pc:sldMkLst>
          <pc:docMk/>
          <pc:sldMk cId="2127302366" sldId="375"/>
        </pc:sldMkLst>
        <pc:spChg chg="add mod">
          <ac:chgData name="Emily Brodie - Intelligence Manager" userId="72612abd-c561-46f0-925a-0548d2cab26d" providerId="ADAL" clId="{FB19323E-7728-466D-8800-FEE0CFA7833E}" dt="2023-05-19T14:19:34.087" v="19703" actId="1076"/>
          <ac:spMkLst>
            <pc:docMk/>
            <pc:sldMk cId="2127302366" sldId="375"/>
            <ac:spMk id="4" creationId="{3AF49674-FE30-579F-98F7-D960CCEB25A4}"/>
          </ac:spMkLst>
        </pc:spChg>
      </pc:sldChg>
      <pc:sldChg chg="addSp modSp add del mod">
        <pc:chgData name="Emily Brodie - Intelligence Manager" userId="72612abd-c561-46f0-925a-0548d2cab26d" providerId="ADAL" clId="{FB19323E-7728-466D-8800-FEE0CFA7833E}" dt="2023-05-19T14:20:57.225" v="19704" actId="1076"/>
        <pc:sldMkLst>
          <pc:docMk/>
          <pc:sldMk cId="1880888027" sldId="376"/>
        </pc:sldMkLst>
        <pc:spChg chg="add mod">
          <ac:chgData name="Emily Brodie - Intelligence Manager" userId="72612abd-c561-46f0-925a-0548d2cab26d" providerId="ADAL" clId="{FB19323E-7728-466D-8800-FEE0CFA7833E}" dt="2023-05-19T14:20:57.225" v="19704" actId="1076"/>
          <ac:spMkLst>
            <pc:docMk/>
            <pc:sldMk cId="1880888027" sldId="376"/>
            <ac:spMk id="5" creationId="{A21B1501-8B39-65D4-27CC-591C461B5BFE}"/>
          </ac:spMkLst>
        </pc:spChg>
      </pc:sldChg>
      <pc:sldChg chg="modSp mod ord addCm modCm">
        <pc:chgData name="Emily Brodie - Intelligence Manager" userId="72612abd-c561-46f0-925a-0548d2cab26d" providerId="ADAL" clId="{FB19323E-7728-466D-8800-FEE0CFA7833E}" dt="2023-05-18T19:21:03.964" v="15594"/>
        <pc:sldMkLst>
          <pc:docMk/>
          <pc:sldMk cId="3958576652" sldId="377"/>
        </pc:sldMkLst>
        <pc:spChg chg="mod">
          <ac:chgData name="Emily Brodie - Intelligence Manager" userId="72612abd-c561-46f0-925a-0548d2cab26d" providerId="ADAL" clId="{FB19323E-7728-466D-8800-FEE0CFA7833E}" dt="2023-05-18T19:20:57.108" v="15593" actId="207"/>
          <ac:spMkLst>
            <pc:docMk/>
            <pc:sldMk cId="3958576652" sldId="377"/>
            <ac:spMk id="3" creationId="{3B242C7F-F52E-3716-FDCC-FF979AE80D23}"/>
          </ac:spMkLst>
        </pc:spChg>
        <pc:spChg chg="mod">
          <ac:chgData name="Emily Brodie - Intelligence Manager" userId="72612abd-c561-46f0-925a-0548d2cab26d" providerId="ADAL" clId="{FB19323E-7728-466D-8800-FEE0CFA7833E}" dt="2023-05-18T19:18:05.305" v="15585" actId="207"/>
          <ac:spMkLst>
            <pc:docMk/>
            <pc:sldMk cId="3958576652" sldId="377"/>
            <ac:spMk id="4" creationId="{370C8AD5-58EC-8439-0D9C-1432127D8D3C}"/>
          </ac:spMkLst>
        </pc:spChg>
      </pc:sldChg>
      <pc:sldChg chg="addSp delSp modSp del mod modCm">
        <pc:chgData name="Emily Brodie - Intelligence Manager" userId="72612abd-c561-46f0-925a-0548d2cab26d" providerId="ADAL" clId="{FB19323E-7728-466D-8800-FEE0CFA7833E}" dt="2023-05-15T12:44:31.310" v="10873" actId="47"/>
        <pc:sldMkLst>
          <pc:docMk/>
          <pc:sldMk cId="270223352" sldId="380"/>
        </pc:sldMkLst>
        <pc:spChg chg="del">
          <ac:chgData name="Emily Brodie - Intelligence Manager" userId="72612abd-c561-46f0-925a-0548d2cab26d" providerId="ADAL" clId="{FB19323E-7728-466D-8800-FEE0CFA7833E}" dt="2023-05-15T09:51:16.333" v="8077" actId="478"/>
          <ac:spMkLst>
            <pc:docMk/>
            <pc:sldMk cId="270223352" sldId="380"/>
            <ac:spMk id="5" creationId="{0D14814C-46AC-AB2E-C296-C06797CE469F}"/>
          </ac:spMkLst>
        </pc:spChg>
        <pc:spChg chg="add mod">
          <ac:chgData name="Emily Brodie - Intelligence Manager" userId="72612abd-c561-46f0-925a-0548d2cab26d" providerId="ADAL" clId="{FB19323E-7728-466D-8800-FEE0CFA7833E}" dt="2023-05-15T09:47:23.908" v="8065" actId="207"/>
          <ac:spMkLst>
            <pc:docMk/>
            <pc:sldMk cId="270223352" sldId="380"/>
            <ac:spMk id="8" creationId="{D31589AA-C3FD-32BE-6FBB-4F999117AC40}"/>
          </ac:spMkLst>
        </pc:spChg>
      </pc:sldChg>
      <pc:sldChg chg="addSp modSp del mod">
        <pc:chgData name="Emily Brodie - Intelligence Manager" userId="72612abd-c561-46f0-925a-0548d2cab26d" providerId="ADAL" clId="{FB19323E-7728-466D-8800-FEE0CFA7833E}" dt="2023-05-16T09:45:33.192" v="11599" actId="47"/>
        <pc:sldMkLst>
          <pc:docMk/>
          <pc:sldMk cId="1546116783" sldId="381"/>
        </pc:sldMkLst>
        <pc:spChg chg="add mod">
          <ac:chgData name="Emily Brodie - Intelligence Manager" userId="72612abd-c561-46f0-925a-0548d2cab26d" providerId="ADAL" clId="{FB19323E-7728-466D-8800-FEE0CFA7833E}" dt="2023-05-15T11:36:15.895" v="10735" actId="207"/>
          <ac:spMkLst>
            <pc:docMk/>
            <pc:sldMk cId="1546116783" sldId="381"/>
            <ac:spMk id="5" creationId="{0A28F2E6-F2A6-5CC2-B2F1-CE50ACFCA9EC}"/>
          </ac:spMkLst>
        </pc:spChg>
      </pc:sldChg>
      <pc:sldChg chg="addSp modSp mod addCm">
        <pc:chgData name="Emily Brodie - Intelligence Manager" userId="72612abd-c561-46f0-925a-0548d2cab26d" providerId="ADAL" clId="{FB19323E-7728-466D-8800-FEE0CFA7833E}" dt="2023-05-18T19:00:54.573" v="15262" actId="207"/>
        <pc:sldMkLst>
          <pc:docMk/>
          <pc:sldMk cId="554906725" sldId="382"/>
        </pc:sldMkLst>
        <pc:spChg chg="mod">
          <ac:chgData name="Emily Brodie - Intelligence Manager" userId="72612abd-c561-46f0-925a-0548d2cab26d" providerId="ADAL" clId="{FB19323E-7728-466D-8800-FEE0CFA7833E}" dt="2023-05-18T18:58:18.883" v="15259" actId="20577"/>
          <ac:spMkLst>
            <pc:docMk/>
            <pc:sldMk cId="554906725" sldId="382"/>
            <ac:spMk id="4" creationId="{24D77B7A-6371-164D-6843-8D3503780F11}"/>
          </ac:spMkLst>
        </pc:spChg>
        <pc:spChg chg="add mod">
          <ac:chgData name="Emily Brodie - Intelligence Manager" userId="72612abd-c561-46f0-925a-0548d2cab26d" providerId="ADAL" clId="{FB19323E-7728-466D-8800-FEE0CFA7833E}" dt="2023-05-18T19:00:54.573" v="15262" actId="207"/>
          <ac:spMkLst>
            <pc:docMk/>
            <pc:sldMk cId="554906725" sldId="382"/>
            <ac:spMk id="7" creationId="{D62460FB-B509-2576-9D67-5251ED10413E}"/>
          </ac:spMkLst>
        </pc:spChg>
      </pc:sldChg>
      <pc:sldChg chg="addSp modSp mod modShow">
        <pc:chgData name="Emily Brodie - Intelligence Manager" userId="72612abd-c561-46f0-925a-0548d2cab26d" providerId="ADAL" clId="{FB19323E-7728-466D-8800-FEE0CFA7833E}" dt="2023-05-19T13:12:41.136" v="17254" actId="729"/>
        <pc:sldMkLst>
          <pc:docMk/>
          <pc:sldMk cId="3999084006" sldId="383"/>
        </pc:sldMkLst>
        <pc:spChg chg="add mod">
          <ac:chgData name="Emily Brodie - Intelligence Manager" userId="72612abd-c561-46f0-925a-0548d2cab26d" providerId="ADAL" clId="{FB19323E-7728-466D-8800-FEE0CFA7833E}" dt="2023-05-18T19:09:54.766" v="15548"/>
          <ac:spMkLst>
            <pc:docMk/>
            <pc:sldMk cId="3999084006" sldId="383"/>
            <ac:spMk id="2" creationId="{89AF86F8-B3BB-A2F2-B253-5CFCDA2B3702}"/>
          </ac:spMkLst>
        </pc:spChg>
      </pc:sldChg>
      <pc:sldChg chg="addSp delSp modSp add mod addCm modCm">
        <pc:chgData name="Emily Brodie - Intelligence Manager" userId="72612abd-c561-46f0-925a-0548d2cab26d" providerId="ADAL" clId="{FB19323E-7728-466D-8800-FEE0CFA7833E}" dt="2023-05-16T09:29:40.437" v="11000" actId="20577"/>
        <pc:sldMkLst>
          <pc:docMk/>
          <pc:sldMk cId="1508082706" sldId="384"/>
        </pc:sldMkLst>
        <pc:spChg chg="mod">
          <ac:chgData name="Emily Brodie - Intelligence Manager" userId="72612abd-c561-46f0-925a-0548d2cab26d" providerId="ADAL" clId="{FB19323E-7728-466D-8800-FEE0CFA7833E}" dt="2023-05-12T12:40:00.660" v="3227" actId="20577"/>
          <ac:spMkLst>
            <pc:docMk/>
            <pc:sldMk cId="1508082706" sldId="384"/>
            <ac:spMk id="2" creationId="{F72B09A6-D463-130D-F8BB-EDE0A964DCBD}"/>
          </ac:spMkLst>
        </pc:spChg>
        <pc:spChg chg="del">
          <ac:chgData name="Emily Brodie - Intelligence Manager" userId="72612abd-c561-46f0-925a-0548d2cab26d" providerId="ADAL" clId="{FB19323E-7728-466D-8800-FEE0CFA7833E}" dt="2023-05-12T10:50:58.675" v="1085" actId="478"/>
          <ac:spMkLst>
            <pc:docMk/>
            <pc:sldMk cId="1508082706" sldId="384"/>
            <ac:spMk id="3" creationId="{5D2641D1-04D4-226C-C945-DD5F00475555}"/>
          </ac:spMkLst>
        </pc:spChg>
        <pc:spChg chg="mod">
          <ac:chgData name="Emily Brodie - Intelligence Manager" userId="72612abd-c561-46f0-925a-0548d2cab26d" providerId="ADAL" clId="{FB19323E-7728-466D-8800-FEE0CFA7833E}" dt="2023-05-12T11:04:51.332" v="1600" actId="14100"/>
          <ac:spMkLst>
            <pc:docMk/>
            <pc:sldMk cId="1508082706" sldId="384"/>
            <ac:spMk id="5" creationId="{99E84C93-471C-0DD3-167D-1CF16ED19A6C}"/>
          </ac:spMkLst>
        </pc:spChg>
        <pc:spChg chg="mod">
          <ac:chgData name="Emily Brodie - Intelligence Manager" userId="72612abd-c561-46f0-925a-0548d2cab26d" providerId="ADAL" clId="{FB19323E-7728-466D-8800-FEE0CFA7833E}" dt="2023-05-16T09:29:40.437" v="11000" actId="20577"/>
          <ac:spMkLst>
            <pc:docMk/>
            <pc:sldMk cId="1508082706" sldId="384"/>
            <ac:spMk id="6" creationId="{07F5622C-AAEA-71DB-E4B6-475FD0644606}"/>
          </ac:spMkLst>
        </pc:spChg>
        <pc:spChg chg="add mod">
          <ac:chgData name="Emily Brodie - Intelligence Manager" userId="72612abd-c561-46f0-925a-0548d2cab26d" providerId="ADAL" clId="{FB19323E-7728-466D-8800-FEE0CFA7833E}" dt="2023-05-12T10:59:15.666" v="1261" actId="1076"/>
          <ac:spMkLst>
            <pc:docMk/>
            <pc:sldMk cId="1508082706" sldId="384"/>
            <ac:spMk id="8" creationId="{087ACD2D-24A5-E5B9-8236-FFDE1E67F70A}"/>
          </ac:spMkLst>
        </pc:spChg>
        <pc:spChg chg="add mod">
          <ac:chgData name="Emily Brodie - Intelligence Manager" userId="72612abd-c561-46f0-925a-0548d2cab26d" providerId="ADAL" clId="{FB19323E-7728-466D-8800-FEE0CFA7833E}" dt="2023-05-12T10:57:29.044" v="1244" actId="1076"/>
          <ac:spMkLst>
            <pc:docMk/>
            <pc:sldMk cId="1508082706" sldId="384"/>
            <ac:spMk id="9" creationId="{3AC0111F-0B06-DEDB-D06B-8C419298BDCF}"/>
          </ac:spMkLst>
        </pc:spChg>
        <pc:spChg chg="add mod">
          <ac:chgData name="Emily Brodie - Intelligence Manager" userId="72612abd-c561-46f0-925a-0548d2cab26d" providerId="ADAL" clId="{FB19323E-7728-466D-8800-FEE0CFA7833E}" dt="2023-05-12T11:02:10.718" v="1422" actId="1038"/>
          <ac:spMkLst>
            <pc:docMk/>
            <pc:sldMk cId="1508082706" sldId="384"/>
            <ac:spMk id="10" creationId="{E892CF2D-E5E7-7F50-E524-D9C23820AF96}"/>
          </ac:spMkLst>
        </pc:spChg>
        <pc:spChg chg="del">
          <ac:chgData name="Emily Brodie - Intelligence Manager" userId="72612abd-c561-46f0-925a-0548d2cab26d" providerId="ADAL" clId="{FB19323E-7728-466D-8800-FEE0CFA7833E}" dt="2023-05-12T10:49:06.378" v="1077" actId="478"/>
          <ac:spMkLst>
            <pc:docMk/>
            <pc:sldMk cId="1508082706" sldId="384"/>
            <ac:spMk id="15" creationId="{C4F03FB1-8B22-5661-1F97-FCE536ED4A60}"/>
          </ac:spMkLst>
        </pc:spChg>
        <pc:spChg chg="del">
          <ac:chgData name="Emily Brodie - Intelligence Manager" userId="72612abd-c561-46f0-925a-0548d2cab26d" providerId="ADAL" clId="{FB19323E-7728-466D-8800-FEE0CFA7833E}" dt="2023-05-12T10:53:35.822" v="1097" actId="478"/>
          <ac:spMkLst>
            <pc:docMk/>
            <pc:sldMk cId="1508082706" sldId="384"/>
            <ac:spMk id="16" creationId="{F19EE10E-5CCE-CF51-C635-7D7AA098BCAC}"/>
          </ac:spMkLst>
        </pc:spChg>
        <pc:spChg chg="del">
          <ac:chgData name="Emily Brodie - Intelligence Manager" userId="72612abd-c561-46f0-925a-0548d2cab26d" providerId="ADAL" clId="{FB19323E-7728-466D-8800-FEE0CFA7833E}" dt="2023-05-12T10:46:42.988" v="1067" actId="478"/>
          <ac:spMkLst>
            <pc:docMk/>
            <pc:sldMk cId="1508082706" sldId="384"/>
            <ac:spMk id="17" creationId="{AD9CD1BD-1A1D-782A-3464-848A5E1503AA}"/>
          </ac:spMkLst>
        </pc:spChg>
        <pc:spChg chg="add mod">
          <ac:chgData name="Emily Brodie - Intelligence Manager" userId="72612abd-c561-46f0-925a-0548d2cab26d" providerId="ADAL" clId="{FB19323E-7728-466D-8800-FEE0CFA7833E}" dt="2023-05-12T11:01:52.796" v="1405" actId="1076"/>
          <ac:spMkLst>
            <pc:docMk/>
            <pc:sldMk cId="1508082706" sldId="384"/>
            <ac:spMk id="18" creationId="{73E12909-8DB9-1124-783B-D16C7A2BD968}"/>
          </ac:spMkLst>
        </pc:spChg>
        <pc:spChg chg="add mod">
          <ac:chgData name="Emily Brodie - Intelligence Manager" userId="72612abd-c561-46f0-925a-0548d2cab26d" providerId="ADAL" clId="{FB19323E-7728-466D-8800-FEE0CFA7833E}" dt="2023-05-12T11:10:16.210" v="1733" actId="207"/>
          <ac:spMkLst>
            <pc:docMk/>
            <pc:sldMk cId="1508082706" sldId="384"/>
            <ac:spMk id="19" creationId="{02AFBFF9-73CE-7C20-42F0-0198ECEABEB5}"/>
          </ac:spMkLst>
        </pc:spChg>
        <pc:spChg chg="mod">
          <ac:chgData name="Emily Brodie - Intelligence Manager" userId="72612abd-c561-46f0-925a-0548d2cab26d" providerId="ADAL" clId="{FB19323E-7728-466D-8800-FEE0CFA7833E}" dt="2023-05-12T10:59:15.666" v="1261" actId="1076"/>
          <ac:spMkLst>
            <pc:docMk/>
            <pc:sldMk cId="1508082706" sldId="384"/>
            <ac:spMk id="20" creationId="{6B25071D-4AB5-963F-BA49-5CFC121274FD}"/>
          </ac:spMkLst>
        </pc:spChg>
        <pc:spChg chg="add mod">
          <ac:chgData name="Emily Brodie - Intelligence Manager" userId="72612abd-c561-46f0-925a-0548d2cab26d" providerId="ADAL" clId="{FB19323E-7728-466D-8800-FEE0CFA7833E}" dt="2023-05-12T11:05:09.300" v="1602" actId="1076"/>
          <ac:spMkLst>
            <pc:docMk/>
            <pc:sldMk cId="1508082706" sldId="384"/>
            <ac:spMk id="21" creationId="{EB815007-E7BB-528D-CE41-F8187677382D}"/>
          </ac:spMkLst>
        </pc:spChg>
        <pc:spChg chg="add mod">
          <ac:chgData name="Emily Brodie - Intelligence Manager" userId="72612abd-c561-46f0-925a-0548d2cab26d" providerId="ADAL" clId="{FB19323E-7728-466D-8800-FEE0CFA7833E}" dt="2023-05-12T11:10:17.825" v="1734" actId="207"/>
          <ac:spMkLst>
            <pc:docMk/>
            <pc:sldMk cId="1508082706" sldId="384"/>
            <ac:spMk id="22" creationId="{CEED6E91-8D27-1BB3-E0CB-61F259E653DF}"/>
          </ac:spMkLst>
        </pc:spChg>
        <pc:spChg chg="add mod">
          <ac:chgData name="Emily Brodie - Intelligence Manager" userId="72612abd-c561-46f0-925a-0548d2cab26d" providerId="ADAL" clId="{FB19323E-7728-466D-8800-FEE0CFA7833E}" dt="2023-05-12T11:05:06.464" v="1601" actId="1076"/>
          <ac:spMkLst>
            <pc:docMk/>
            <pc:sldMk cId="1508082706" sldId="384"/>
            <ac:spMk id="23" creationId="{A9E96BCB-480C-8CE2-40A5-F0E6C3438A93}"/>
          </ac:spMkLst>
        </pc:spChg>
        <pc:spChg chg="add mod">
          <ac:chgData name="Emily Brodie - Intelligence Manager" userId="72612abd-c561-46f0-925a-0548d2cab26d" providerId="ADAL" clId="{FB19323E-7728-466D-8800-FEE0CFA7833E}" dt="2023-05-12T11:02:37.987" v="1425" actId="1076"/>
          <ac:spMkLst>
            <pc:docMk/>
            <pc:sldMk cId="1508082706" sldId="384"/>
            <ac:spMk id="26" creationId="{58F4FB23-9E98-F205-0E50-CD3039C14AF3}"/>
          </ac:spMkLst>
        </pc:spChg>
        <pc:graphicFrameChg chg="del">
          <ac:chgData name="Emily Brodie - Intelligence Manager" userId="72612abd-c561-46f0-925a-0548d2cab26d" providerId="ADAL" clId="{FB19323E-7728-466D-8800-FEE0CFA7833E}" dt="2023-05-12T10:50:55.421" v="1083" actId="478"/>
          <ac:graphicFrameMkLst>
            <pc:docMk/>
            <pc:sldMk cId="1508082706" sldId="384"/>
            <ac:graphicFrameMk id="4" creationId="{2174CAE4-D3CB-E0C8-9168-D409E8E21665}"/>
          </ac:graphicFrameMkLst>
        </pc:graphicFrameChg>
        <pc:graphicFrameChg chg="add mod">
          <ac:chgData name="Emily Brodie - Intelligence Manager" userId="72612abd-c561-46f0-925a-0548d2cab26d" providerId="ADAL" clId="{FB19323E-7728-466D-8800-FEE0CFA7833E}" dt="2023-05-12T11:10:08.033" v="1730" actId="207"/>
          <ac:graphicFrameMkLst>
            <pc:docMk/>
            <pc:sldMk cId="1508082706" sldId="384"/>
            <ac:graphicFrameMk id="7" creationId="{1F858015-541A-611A-B6BB-B36ACB3B422C}"/>
          </ac:graphicFrameMkLst>
        </pc:graphicFrameChg>
        <pc:graphicFrameChg chg="del">
          <ac:chgData name="Emily Brodie - Intelligence Manager" userId="72612abd-c561-46f0-925a-0548d2cab26d" providerId="ADAL" clId="{FB19323E-7728-466D-8800-FEE0CFA7833E}" dt="2023-05-12T10:46:37.207" v="1065" actId="478"/>
          <ac:graphicFrameMkLst>
            <pc:docMk/>
            <pc:sldMk cId="1508082706" sldId="384"/>
            <ac:graphicFrameMk id="13" creationId="{09FF56C6-1385-3804-B629-685C96743D69}"/>
          </ac:graphicFrameMkLst>
        </pc:graphicFrameChg>
        <pc:graphicFrameChg chg="del mod">
          <ac:chgData name="Emily Brodie - Intelligence Manager" userId="72612abd-c561-46f0-925a-0548d2cab26d" providerId="ADAL" clId="{FB19323E-7728-466D-8800-FEE0CFA7833E}" dt="2023-05-12T10:50:55.421" v="1083" actId="478"/>
          <ac:graphicFrameMkLst>
            <pc:docMk/>
            <pc:sldMk cId="1508082706" sldId="384"/>
            <ac:graphicFrameMk id="14" creationId="{4BE6BC7E-DAFE-A35E-BC74-E006E065BF9A}"/>
          </ac:graphicFrameMkLst>
        </pc:graphicFrameChg>
        <pc:graphicFrameChg chg="add mod">
          <ac:chgData name="Emily Brodie - Intelligence Manager" userId="72612abd-c561-46f0-925a-0548d2cab26d" providerId="ADAL" clId="{FB19323E-7728-466D-8800-FEE0CFA7833E}" dt="2023-05-12T11:10:13.709" v="1732" actId="207"/>
          <ac:graphicFrameMkLst>
            <pc:docMk/>
            <pc:sldMk cId="1508082706" sldId="384"/>
            <ac:graphicFrameMk id="27" creationId="{D5C12895-B6EC-FAC6-5405-D1AA2BA102EF}"/>
          </ac:graphicFrameMkLst>
        </pc:graphicFrameChg>
        <pc:cxnChg chg="add mod">
          <ac:chgData name="Emily Brodie - Intelligence Manager" userId="72612abd-c561-46f0-925a-0548d2cab26d" providerId="ADAL" clId="{FB19323E-7728-466D-8800-FEE0CFA7833E}" dt="2023-05-12T11:02:10.718" v="1422" actId="1038"/>
          <ac:cxnSpMkLst>
            <pc:docMk/>
            <pc:sldMk cId="1508082706" sldId="384"/>
            <ac:cxnSpMk id="12" creationId="{75C8ACE4-2D7A-E886-D28E-5903535A6E70}"/>
          </ac:cxnSpMkLst>
        </pc:cxnChg>
        <pc:cxnChg chg="add mod">
          <ac:chgData name="Emily Brodie - Intelligence Manager" userId="72612abd-c561-46f0-925a-0548d2cab26d" providerId="ADAL" clId="{FB19323E-7728-466D-8800-FEE0CFA7833E}" dt="2023-05-12T11:03:32.719" v="1429" actId="1076"/>
          <ac:cxnSpMkLst>
            <pc:docMk/>
            <pc:sldMk cId="1508082706" sldId="384"/>
            <ac:cxnSpMk id="25" creationId="{4EADE6F6-03DF-8D85-0D35-08E97902D1F2}"/>
          </ac:cxnSpMkLst>
        </pc:cxnChg>
      </pc:sldChg>
      <pc:sldChg chg="addSp modSp add del mod">
        <pc:chgData name="Emily Brodie - Intelligence Manager" userId="72612abd-c561-46f0-925a-0548d2cab26d" providerId="ADAL" clId="{FB19323E-7728-466D-8800-FEE0CFA7833E}" dt="2023-05-12T10:46:14.709" v="1063" actId="47"/>
        <pc:sldMkLst>
          <pc:docMk/>
          <pc:sldMk cId="4024183507" sldId="384"/>
        </pc:sldMkLst>
        <pc:spChg chg="add mod">
          <ac:chgData name="Emily Brodie - Intelligence Manager" userId="72612abd-c561-46f0-925a-0548d2cab26d" providerId="ADAL" clId="{FB19323E-7728-466D-8800-FEE0CFA7833E}" dt="2023-05-12T10:17:23.745" v="9" actId="207"/>
          <ac:spMkLst>
            <pc:docMk/>
            <pc:sldMk cId="4024183507" sldId="384"/>
            <ac:spMk id="7" creationId="{44AE80E4-C31B-4276-4A82-9A06A6B5198B}"/>
          </ac:spMkLst>
        </pc:spChg>
      </pc:sldChg>
      <pc:sldChg chg="addSp delSp modSp add mod addCm modCm">
        <pc:chgData name="Emily Brodie - Intelligence Manager" userId="72612abd-c561-46f0-925a-0548d2cab26d" providerId="ADAL" clId="{FB19323E-7728-466D-8800-FEE0CFA7833E}" dt="2023-05-19T12:17:29.877" v="15722"/>
        <pc:sldMkLst>
          <pc:docMk/>
          <pc:sldMk cId="2907358024" sldId="385"/>
        </pc:sldMkLst>
        <pc:spChg chg="add mod">
          <ac:chgData name="Emily Brodie - Intelligence Manager" userId="72612abd-c561-46f0-925a-0548d2cab26d" providerId="ADAL" clId="{FB19323E-7728-466D-8800-FEE0CFA7833E}" dt="2023-05-12T11:09:26.219" v="1729"/>
          <ac:spMkLst>
            <pc:docMk/>
            <pc:sldMk cId="2907358024" sldId="385"/>
            <ac:spMk id="3" creationId="{97F97506-34FA-46F5-B4B1-91C0FB60FBA0}"/>
          </ac:spMkLst>
        </pc:spChg>
        <pc:spChg chg="del mod">
          <ac:chgData name="Emily Brodie - Intelligence Manager" userId="72612abd-c561-46f0-925a-0548d2cab26d" providerId="ADAL" clId="{FB19323E-7728-466D-8800-FEE0CFA7833E}" dt="2023-05-12T11:11:58.034" v="1736" actId="478"/>
          <ac:spMkLst>
            <pc:docMk/>
            <pc:sldMk cId="2907358024" sldId="385"/>
            <ac:spMk id="5" creationId="{99E84C93-471C-0DD3-167D-1CF16ED19A6C}"/>
          </ac:spMkLst>
        </pc:spChg>
        <pc:spChg chg="add del mod">
          <ac:chgData name="Emily Brodie - Intelligence Manager" userId="72612abd-c561-46f0-925a-0548d2cab26d" providerId="ADAL" clId="{FB19323E-7728-466D-8800-FEE0CFA7833E}" dt="2023-05-12T11:12:00.043" v="1738" actId="478"/>
          <ac:spMkLst>
            <pc:docMk/>
            <pc:sldMk cId="2907358024" sldId="385"/>
            <ac:spMk id="8" creationId="{000EBFF7-EB86-BE3A-CFD6-28D4108460CB}"/>
          </ac:spMkLst>
        </pc:spChg>
        <pc:spChg chg="add mod">
          <ac:chgData name="Emily Brodie - Intelligence Manager" userId="72612abd-c561-46f0-925a-0548d2cab26d" providerId="ADAL" clId="{FB19323E-7728-466D-8800-FEE0CFA7833E}" dt="2023-05-12T12:11:44.317" v="2173" actId="1076"/>
          <ac:spMkLst>
            <pc:docMk/>
            <pc:sldMk cId="2907358024" sldId="385"/>
            <ac:spMk id="9" creationId="{5B863E63-F0AA-20E0-233D-111528C072B7}"/>
          </ac:spMkLst>
        </pc:spChg>
        <pc:spChg chg="add mod">
          <ac:chgData name="Emily Brodie - Intelligence Manager" userId="72612abd-c561-46f0-925a-0548d2cab26d" providerId="ADAL" clId="{FB19323E-7728-466D-8800-FEE0CFA7833E}" dt="2023-05-12T12:11:44.317" v="2173" actId="1076"/>
          <ac:spMkLst>
            <pc:docMk/>
            <pc:sldMk cId="2907358024" sldId="385"/>
            <ac:spMk id="10" creationId="{235A924E-F831-162B-D992-BAA00857EEAF}"/>
          </ac:spMkLst>
        </pc:spChg>
        <pc:spChg chg="add mod">
          <ac:chgData name="Emily Brodie - Intelligence Manager" userId="72612abd-c561-46f0-925a-0548d2cab26d" providerId="ADAL" clId="{FB19323E-7728-466D-8800-FEE0CFA7833E}" dt="2023-05-12T11:16:49.272" v="1969" actId="1076"/>
          <ac:spMkLst>
            <pc:docMk/>
            <pc:sldMk cId="2907358024" sldId="385"/>
            <ac:spMk id="11" creationId="{597BC957-A90C-381F-C845-8DB350660FA8}"/>
          </ac:spMkLst>
        </pc:spChg>
        <pc:spChg chg="mod">
          <ac:chgData name="Emily Brodie - Intelligence Manager" userId="72612abd-c561-46f0-925a-0548d2cab26d" providerId="ADAL" clId="{FB19323E-7728-466D-8800-FEE0CFA7833E}" dt="2023-05-12T12:11:44.317" v="2173" actId="1076"/>
          <ac:spMkLst>
            <pc:docMk/>
            <pc:sldMk cId="2907358024" sldId="385"/>
            <ac:spMk id="12" creationId="{5DFF0298-3DE4-CC68-D818-64FADA4CE22A}"/>
          </ac:spMkLst>
        </pc:spChg>
        <pc:spChg chg="add mod">
          <ac:chgData name="Emily Brodie - Intelligence Manager" userId="72612abd-c561-46f0-925a-0548d2cab26d" providerId="ADAL" clId="{FB19323E-7728-466D-8800-FEE0CFA7833E}" dt="2023-05-12T11:18:11.785" v="1982" actId="20577"/>
          <ac:spMkLst>
            <pc:docMk/>
            <pc:sldMk cId="2907358024" sldId="385"/>
            <ac:spMk id="13" creationId="{72AEAF23-9017-D0B6-A399-D0E23BCDABA7}"/>
          </ac:spMkLst>
        </pc:spChg>
        <pc:spChg chg="add mod">
          <ac:chgData name="Emily Brodie - Intelligence Manager" userId="72612abd-c561-46f0-925a-0548d2cab26d" providerId="ADAL" clId="{FB19323E-7728-466D-8800-FEE0CFA7833E}" dt="2023-05-12T11:18:19.606" v="1985" actId="255"/>
          <ac:spMkLst>
            <pc:docMk/>
            <pc:sldMk cId="2907358024" sldId="385"/>
            <ac:spMk id="14" creationId="{11188E92-6210-CE10-EF8E-0677ACA6B241}"/>
          </ac:spMkLst>
        </pc:spChg>
        <pc:spChg chg="mod">
          <ac:chgData name="Emily Brodie - Intelligence Manager" userId="72612abd-c561-46f0-925a-0548d2cab26d" providerId="ADAL" clId="{FB19323E-7728-466D-8800-FEE0CFA7833E}" dt="2023-05-12T12:13:04.948" v="2290" actId="6549"/>
          <ac:spMkLst>
            <pc:docMk/>
            <pc:sldMk cId="2907358024" sldId="385"/>
            <ac:spMk id="15" creationId="{9C22883C-EAFC-FA60-503B-86C6240D1D76}"/>
          </ac:spMkLst>
        </pc:spChg>
        <pc:spChg chg="mod">
          <ac:chgData name="Emily Brodie - Intelligence Manager" userId="72612abd-c561-46f0-925a-0548d2cab26d" providerId="ADAL" clId="{FB19323E-7728-466D-8800-FEE0CFA7833E}" dt="2023-05-12T11:17:21.677" v="1974" actId="1076"/>
          <ac:spMkLst>
            <pc:docMk/>
            <pc:sldMk cId="2907358024" sldId="385"/>
            <ac:spMk id="16" creationId="{F19EE10E-5CCE-CF51-C635-7D7AA098BCAC}"/>
          </ac:spMkLst>
        </pc:spChg>
        <pc:spChg chg="add mod">
          <ac:chgData name="Emily Brodie - Intelligence Manager" userId="72612abd-c561-46f0-925a-0548d2cab26d" providerId="ADAL" clId="{FB19323E-7728-466D-8800-FEE0CFA7833E}" dt="2023-05-12T11:20:00.605" v="2057" actId="20577"/>
          <ac:spMkLst>
            <pc:docMk/>
            <pc:sldMk cId="2907358024" sldId="385"/>
            <ac:spMk id="18" creationId="{FCF2DB03-55F0-8D0D-C004-6CB064583B4D}"/>
          </ac:spMkLst>
        </pc:spChg>
        <pc:spChg chg="add del mod">
          <ac:chgData name="Emily Brodie - Intelligence Manager" userId="72612abd-c561-46f0-925a-0548d2cab26d" providerId="ADAL" clId="{FB19323E-7728-466D-8800-FEE0CFA7833E}" dt="2023-05-12T11:19:52.905" v="2043" actId="478"/>
          <ac:spMkLst>
            <pc:docMk/>
            <pc:sldMk cId="2907358024" sldId="385"/>
            <ac:spMk id="20" creationId="{D8DF9E72-BA4F-34E7-B304-A9B518DF06B4}"/>
          </ac:spMkLst>
        </pc:spChg>
        <pc:spChg chg="add del mod">
          <ac:chgData name="Emily Brodie - Intelligence Manager" userId="72612abd-c561-46f0-925a-0548d2cab26d" providerId="ADAL" clId="{FB19323E-7728-466D-8800-FEE0CFA7833E}" dt="2023-05-12T12:14:55.429" v="2372" actId="478"/>
          <ac:spMkLst>
            <pc:docMk/>
            <pc:sldMk cId="2907358024" sldId="385"/>
            <ac:spMk id="21" creationId="{D2C13B02-77F6-E36C-E730-4400CB5C8D06}"/>
          </ac:spMkLst>
        </pc:spChg>
        <pc:spChg chg="add mod">
          <ac:chgData name="Emily Brodie - Intelligence Manager" userId="72612abd-c561-46f0-925a-0548d2cab26d" providerId="ADAL" clId="{FB19323E-7728-466D-8800-FEE0CFA7833E}" dt="2023-05-12T12:19:33.548" v="2494" actId="20577"/>
          <ac:spMkLst>
            <pc:docMk/>
            <pc:sldMk cId="2907358024" sldId="385"/>
            <ac:spMk id="22" creationId="{E9C8536C-376C-F784-198F-7F69310F40A7}"/>
          </ac:spMkLst>
        </pc:spChg>
        <pc:spChg chg="add del mod">
          <ac:chgData name="Emily Brodie - Intelligence Manager" userId="72612abd-c561-46f0-925a-0548d2cab26d" providerId="ADAL" clId="{FB19323E-7728-466D-8800-FEE0CFA7833E}" dt="2023-05-12T12:18:00.636" v="2490" actId="478"/>
          <ac:spMkLst>
            <pc:docMk/>
            <pc:sldMk cId="2907358024" sldId="385"/>
            <ac:spMk id="23" creationId="{6A314948-E424-9DDD-39A9-252970ED9011}"/>
          </ac:spMkLst>
        </pc:spChg>
        <pc:graphicFrameChg chg="mod">
          <ac:chgData name="Emily Brodie - Intelligence Manager" userId="72612abd-c561-46f0-925a-0548d2cab26d" providerId="ADAL" clId="{FB19323E-7728-466D-8800-FEE0CFA7833E}" dt="2023-05-12T11:17:00.393" v="1973" actId="403"/>
          <ac:graphicFrameMkLst>
            <pc:docMk/>
            <pc:sldMk cId="2907358024" sldId="385"/>
            <ac:graphicFrameMk id="6" creationId="{42D6767D-4407-F7E3-E21B-18DB09A4B180}"/>
          </ac:graphicFrameMkLst>
        </pc:graphicFrameChg>
        <pc:graphicFrameChg chg="mod">
          <ac:chgData name="Emily Brodie - Intelligence Manager" userId="72612abd-c561-46f0-925a-0548d2cab26d" providerId="ADAL" clId="{FB19323E-7728-466D-8800-FEE0CFA7833E}" dt="2023-05-12T12:11:44.317" v="2173" actId="1076"/>
          <ac:graphicFrameMkLst>
            <pc:docMk/>
            <pc:sldMk cId="2907358024" sldId="385"/>
            <ac:graphicFrameMk id="7" creationId="{745AE8E6-083E-2752-A9A4-6946F8F67AC9}"/>
          </ac:graphicFrameMkLst>
        </pc:graphicFrameChg>
      </pc:sldChg>
      <pc:sldChg chg="addSp delSp modSp add mod ord modClrScheme addCm delCm modCm chgLayout">
        <pc:chgData name="Emily Brodie - Intelligence Manager" userId="72612abd-c561-46f0-925a-0548d2cab26d" providerId="ADAL" clId="{FB19323E-7728-466D-8800-FEE0CFA7833E}" dt="2023-05-15T12:39:05.601" v="10851"/>
        <pc:sldMkLst>
          <pc:docMk/>
          <pc:sldMk cId="3206044231" sldId="386"/>
        </pc:sldMkLst>
        <pc:spChg chg="mod ord">
          <ac:chgData name="Emily Brodie - Intelligence Manager" userId="72612abd-c561-46f0-925a-0548d2cab26d" providerId="ADAL" clId="{FB19323E-7728-466D-8800-FEE0CFA7833E}" dt="2023-05-12T12:37:00.369" v="3171" actId="20577"/>
          <ac:spMkLst>
            <pc:docMk/>
            <pc:sldMk cId="3206044231" sldId="386"/>
            <ac:spMk id="2" creationId="{F72B09A6-D463-130D-F8BB-EDE0A964DCBD}"/>
          </ac:spMkLst>
        </pc:spChg>
        <pc:spChg chg="add mod ord">
          <ac:chgData name="Emily Brodie - Intelligence Manager" userId="72612abd-c561-46f0-925a-0548d2cab26d" providerId="ADAL" clId="{FB19323E-7728-466D-8800-FEE0CFA7833E}" dt="2023-05-15T12:31:23.893" v="10845" actId="20577"/>
          <ac:spMkLst>
            <pc:docMk/>
            <pc:sldMk cId="3206044231" sldId="386"/>
            <ac:spMk id="3" creationId="{2819C3A4-7198-F6BD-B837-CC5873B397A4}"/>
          </ac:spMkLst>
        </pc:spChg>
        <pc:spChg chg="del mod ord">
          <ac:chgData name="Emily Brodie - Intelligence Manager" userId="72612abd-c561-46f0-925a-0548d2cab26d" providerId="ADAL" clId="{FB19323E-7728-466D-8800-FEE0CFA7833E}" dt="2023-05-12T12:22:22.335" v="2569" actId="478"/>
          <ac:spMkLst>
            <pc:docMk/>
            <pc:sldMk cId="3206044231" sldId="386"/>
            <ac:spMk id="5" creationId="{99E84C93-471C-0DD3-167D-1CF16ED19A6C}"/>
          </ac:spMkLst>
        </pc:spChg>
        <pc:spChg chg="add mod">
          <ac:chgData name="Emily Brodie - Intelligence Manager" userId="72612abd-c561-46f0-925a-0548d2cab26d" providerId="ADAL" clId="{FB19323E-7728-466D-8800-FEE0CFA7833E}" dt="2023-05-12T12:31:31.954" v="2742" actId="113"/>
          <ac:spMkLst>
            <pc:docMk/>
            <pc:sldMk cId="3206044231" sldId="386"/>
            <ac:spMk id="5" creationId="{BD471B31-1F5C-D18B-E9AD-044E889869B8}"/>
          </ac:spMkLst>
        </pc:spChg>
        <pc:spChg chg="add mod">
          <ac:chgData name="Emily Brodie - Intelligence Manager" userId="72612abd-c561-46f0-925a-0548d2cab26d" providerId="ADAL" clId="{FB19323E-7728-466D-8800-FEE0CFA7833E}" dt="2023-05-15T12:30:59.483" v="10838" actId="20577"/>
          <ac:spMkLst>
            <pc:docMk/>
            <pc:sldMk cId="3206044231" sldId="386"/>
            <ac:spMk id="6" creationId="{BD1E7D98-C07B-BCA3-8F1B-AB5FFFB580A3}"/>
          </ac:spMkLst>
        </pc:spChg>
        <pc:spChg chg="del">
          <ac:chgData name="Emily Brodie - Intelligence Manager" userId="72612abd-c561-46f0-925a-0548d2cab26d" providerId="ADAL" clId="{FB19323E-7728-466D-8800-FEE0CFA7833E}" dt="2023-05-12T12:22:25.333" v="2571" actId="478"/>
          <ac:spMkLst>
            <pc:docMk/>
            <pc:sldMk cId="3206044231" sldId="386"/>
            <ac:spMk id="7" creationId="{4A7D4FD2-04EB-1ACB-C2B1-03D7DC29B550}"/>
          </ac:spMkLst>
        </pc:spChg>
        <pc:spChg chg="add mod">
          <ac:chgData name="Emily Brodie - Intelligence Manager" userId="72612abd-c561-46f0-925a-0548d2cab26d" providerId="ADAL" clId="{FB19323E-7728-466D-8800-FEE0CFA7833E}" dt="2023-05-12T12:32:38.498" v="2776" actId="113"/>
          <ac:spMkLst>
            <pc:docMk/>
            <pc:sldMk cId="3206044231" sldId="386"/>
            <ac:spMk id="7" creationId="{4B15A8FD-EEA9-509D-A73E-303D8E50AAFD}"/>
          </ac:spMkLst>
        </pc:spChg>
        <pc:spChg chg="add mod">
          <ac:chgData name="Emily Brodie - Intelligence Manager" userId="72612abd-c561-46f0-925a-0548d2cab26d" providerId="ADAL" clId="{FB19323E-7728-466D-8800-FEE0CFA7833E}" dt="2023-05-12T12:38:06.034" v="3209"/>
          <ac:spMkLst>
            <pc:docMk/>
            <pc:sldMk cId="3206044231" sldId="386"/>
            <ac:spMk id="8" creationId="{F114F26D-E6AC-AA56-1A4D-F88E62B8B25E}"/>
          </ac:spMkLst>
        </pc:spChg>
        <pc:spChg chg="add mod">
          <ac:chgData name="Emily Brodie - Intelligence Manager" userId="72612abd-c561-46f0-925a-0548d2cab26d" providerId="ADAL" clId="{FB19323E-7728-466D-8800-FEE0CFA7833E}" dt="2023-05-12T12:27:40.850" v="2672" actId="14100"/>
          <ac:spMkLst>
            <pc:docMk/>
            <pc:sldMk cId="3206044231" sldId="386"/>
            <ac:spMk id="9" creationId="{8B3BD6C4-3A4D-7B06-60FA-E445F0BB04AA}"/>
          </ac:spMkLst>
        </pc:spChg>
        <pc:spChg chg="mod">
          <ac:chgData name="Emily Brodie - Intelligence Manager" userId="72612abd-c561-46f0-925a-0548d2cab26d" providerId="ADAL" clId="{FB19323E-7728-466D-8800-FEE0CFA7833E}" dt="2023-05-12T12:36:39.121" v="3140" actId="20577"/>
          <ac:spMkLst>
            <pc:docMk/>
            <pc:sldMk cId="3206044231" sldId="386"/>
            <ac:spMk id="15" creationId="{9C22883C-EAFC-FA60-503B-86C6240D1D76}"/>
          </ac:spMkLst>
        </pc:spChg>
        <pc:graphicFrameChg chg="mod ord modGraphic">
          <ac:chgData name="Emily Brodie - Intelligence Manager" userId="72612abd-c561-46f0-925a-0548d2cab26d" providerId="ADAL" clId="{FB19323E-7728-466D-8800-FEE0CFA7833E}" dt="2023-05-15T12:30:24.536" v="10834" actId="20577"/>
          <ac:graphicFrameMkLst>
            <pc:docMk/>
            <pc:sldMk cId="3206044231" sldId="386"/>
            <ac:graphicFrameMk id="4" creationId="{8B68A7BB-DFED-2767-20E8-77985F6F9A96}"/>
          </ac:graphicFrameMkLst>
        </pc:graphicFrameChg>
      </pc:sldChg>
      <pc:sldChg chg="addSp modSp add mod addCm delCm modCm">
        <pc:chgData name="Emily Brodie - Intelligence Manager" userId="72612abd-c561-46f0-925a-0548d2cab26d" providerId="ADAL" clId="{FB19323E-7728-466D-8800-FEE0CFA7833E}" dt="2023-05-15T12:40:11.114" v="10855"/>
        <pc:sldMkLst>
          <pc:docMk/>
          <pc:sldMk cId="3600362837" sldId="387"/>
        </pc:sldMkLst>
        <pc:spChg chg="mod">
          <ac:chgData name="Emily Brodie - Intelligence Manager" userId="72612abd-c561-46f0-925a-0548d2cab26d" providerId="ADAL" clId="{FB19323E-7728-466D-8800-FEE0CFA7833E}" dt="2023-05-12T12:48:23.838" v="3362" actId="1037"/>
          <ac:spMkLst>
            <pc:docMk/>
            <pc:sldMk cId="3600362837" sldId="387"/>
            <ac:spMk id="2" creationId="{748B1ADA-0C66-967F-DBBE-E9A1B4747467}"/>
          </ac:spMkLst>
        </pc:spChg>
        <pc:spChg chg="mod">
          <ac:chgData name="Emily Brodie - Intelligence Manager" userId="72612abd-c561-46f0-925a-0548d2cab26d" providerId="ADAL" clId="{FB19323E-7728-466D-8800-FEE0CFA7833E}" dt="2023-05-12T13:36:22.568" v="5817" actId="20577"/>
          <ac:spMkLst>
            <pc:docMk/>
            <pc:sldMk cId="3600362837" sldId="387"/>
            <ac:spMk id="5" creationId="{742A90B8-1A5A-53C6-BFD8-05B3CF624B03}"/>
          </ac:spMkLst>
        </pc:spChg>
        <pc:spChg chg="add mod">
          <ac:chgData name="Emily Brodie - Intelligence Manager" userId="72612abd-c561-46f0-925a-0548d2cab26d" providerId="ADAL" clId="{FB19323E-7728-466D-8800-FEE0CFA7833E}" dt="2023-05-12T12:48:34.614" v="3388" actId="1035"/>
          <ac:spMkLst>
            <pc:docMk/>
            <pc:sldMk cId="3600362837" sldId="387"/>
            <ac:spMk id="9" creationId="{B1142613-99FF-4550-A44A-745337AAD0CA}"/>
          </ac:spMkLst>
        </pc:spChg>
        <pc:spChg chg="add mod">
          <ac:chgData name="Emily Brodie - Intelligence Manager" userId="72612abd-c561-46f0-925a-0548d2cab26d" providerId="ADAL" clId="{FB19323E-7728-466D-8800-FEE0CFA7833E}" dt="2023-05-12T12:48:34.614" v="3388" actId="1035"/>
          <ac:spMkLst>
            <pc:docMk/>
            <pc:sldMk cId="3600362837" sldId="387"/>
            <ac:spMk id="10" creationId="{F4C5C198-667D-8441-7D16-7AA693878E44}"/>
          </ac:spMkLst>
        </pc:spChg>
        <pc:spChg chg="add mod">
          <ac:chgData name="Emily Brodie - Intelligence Manager" userId="72612abd-c561-46f0-925a-0548d2cab26d" providerId="ADAL" clId="{FB19323E-7728-466D-8800-FEE0CFA7833E}" dt="2023-05-12T12:48:15.899" v="3352" actId="1582"/>
          <ac:spMkLst>
            <pc:docMk/>
            <pc:sldMk cId="3600362837" sldId="387"/>
            <ac:spMk id="11" creationId="{3BC30D2B-E540-538C-7036-1B1903E2D205}"/>
          </ac:spMkLst>
        </pc:spChg>
        <pc:spChg chg="add mod">
          <ac:chgData name="Emily Brodie - Intelligence Manager" userId="72612abd-c561-46f0-925a-0548d2cab26d" providerId="ADAL" clId="{FB19323E-7728-466D-8800-FEE0CFA7833E}" dt="2023-05-12T12:52:29.823" v="3528" actId="20577"/>
          <ac:spMkLst>
            <pc:docMk/>
            <pc:sldMk cId="3600362837" sldId="387"/>
            <ac:spMk id="12" creationId="{3E8704A5-74FA-0245-7C93-CEA7D10D891C}"/>
          </ac:spMkLst>
        </pc:spChg>
        <pc:graphicFrameChg chg="mod">
          <ac:chgData name="Emily Brodie - Intelligence Manager" userId="72612abd-c561-46f0-925a-0548d2cab26d" providerId="ADAL" clId="{FB19323E-7728-466D-8800-FEE0CFA7833E}" dt="2023-05-12T12:53:09.302" v="3540" actId="403"/>
          <ac:graphicFrameMkLst>
            <pc:docMk/>
            <pc:sldMk cId="3600362837" sldId="387"/>
            <ac:graphicFrameMk id="4" creationId="{9B4B9C70-D6FC-1E03-A3DC-56E16068C347}"/>
          </ac:graphicFrameMkLst>
        </pc:graphicFrameChg>
        <pc:graphicFrameChg chg="mod">
          <ac:chgData name="Emily Brodie - Intelligence Manager" userId="72612abd-c561-46f0-925a-0548d2cab26d" providerId="ADAL" clId="{FB19323E-7728-466D-8800-FEE0CFA7833E}" dt="2023-05-12T12:50:29.062" v="3396" actId="208"/>
          <ac:graphicFrameMkLst>
            <pc:docMk/>
            <pc:sldMk cId="3600362837" sldId="387"/>
            <ac:graphicFrameMk id="6" creationId="{A01CB092-48F5-2BB0-FDE8-A1873E8ADC63}"/>
          </ac:graphicFrameMkLst>
        </pc:graphicFrameChg>
        <pc:picChg chg="add mod">
          <ac:chgData name="Emily Brodie - Intelligence Manager" userId="72612abd-c561-46f0-925a-0548d2cab26d" providerId="ADAL" clId="{FB19323E-7728-466D-8800-FEE0CFA7833E}" dt="2023-05-12T12:48:23.838" v="3362" actId="1037"/>
          <ac:picMkLst>
            <pc:docMk/>
            <pc:sldMk cId="3600362837" sldId="387"/>
            <ac:picMk id="8" creationId="{A9E44A9A-647F-C206-D4C4-C29F9133B563}"/>
          </ac:picMkLst>
        </pc:picChg>
      </pc:sldChg>
      <pc:sldChg chg="addSp delSp modSp new mod modClrScheme chgLayout">
        <pc:chgData name="Emily Brodie - Intelligence Manager" userId="72612abd-c561-46f0-925a-0548d2cab26d" providerId="ADAL" clId="{FB19323E-7728-466D-8800-FEE0CFA7833E}" dt="2023-05-19T14:22:36.532" v="19705" actId="478"/>
        <pc:sldMkLst>
          <pc:docMk/>
          <pc:sldMk cId="577224051" sldId="388"/>
        </pc:sldMkLst>
        <pc:spChg chg="del mod ord">
          <ac:chgData name="Emily Brodie - Intelligence Manager" userId="72612abd-c561-46f0-925a-0548d2cab26d" providerId="ADAL" clId="{FB19323E-7728-466D-8800-FEE0CFA7833E}" dt="2023-05-15T10:36:55.682" v="8080" actId="700"/>
          <ac:spMkLst>
            <pc:docMk/>
            <pc:sldMk cId="577224051" sldId="388"/>
            <ac:spMk id="2" creationId="{132EB616-B66B-23CD-F0D2-830642A2902B}"/>
          </ac:spMkLst>
        </pc:spChg>
        <pc:spChg chg="del">
          <ac:chgData name="Emily Brodie - Intelligence Manager" userId="72612abd-c561-46f0-925a-0548d2cab26d" providerId="ADAL" clId="{FB19323E-7728-466D-8800-FEE0CFA7833E}" dt="2023-05-15T10:36:55.682" v="8080" actId="700"/>
          <ac:spMkLst>
            <pc:docMk/>
            <pc:sldMk cId="577224051" sldId="388"/>
            <ac:spMk id="3" creationId="{78C6ABB7-727E-82B4-0B03-B7B0F1E9C185}"/>
          </ac:spMkLst>
        </pc:spChg>
        <pc:spChg chg="add mod ord">
          <ac:chgData name="Emily Brodie - Intelligence Manager" userId="72612abd-c561-46f0-925a-0548d2cab26d" providerId="ADAL" clId="{FB19323E-7728-466D-8800-FEE0CFA7833E}" dt="2023-05-15T10:37:21.495" v="8126" actId="14100"/>
          <ac:spMkLst>
            <pc:docMk/>
            <pc:sldMk cId="577224051" sldId="388"/>
            <ac:spMk id="4" creationId="{A0687A4C-056F-2C3A-E3B2-117716E7BCAA}"/>
          </ac:spMkLst>
        </pc:spChg>
        <pc:spChg chg="add mod">
          <ac:chgData name="Emily Brodie - Intelligence Manager" userId="72612abd-c561-46f0-925a-0548d2cab26d" providerId="ADAL" clId="{FB19323E-7728-466D-8800-FEE0CFA7833E}" dt="2023-05-15T11:12:13.911" v="9513" actId="20577"/>
          <ac:spMkLst>
            <pc:docMk/>
            <pc:sldMk cId="577224051" sldId="388"/>
            <ac:spMk id="5" creationId="{9AF53B2C-7B6A-3E3D-D358-6329F86F126E}"/>
          </ac:spMkLst>
        </pc:spChg>
        <pc:spChg chg="add mod">
          <ac:chgData name="Emily Brodie - Intelligence Manager" userId="72612abd-c561-46f0-925a-0548d2cab26d" providerId="ADAL" clId="{FB19323E-7728-466D-8800-FEE0CFA7833E}" dt="2023-05-18T19:21:54.976" v="15596" actId="207"/>
          <ac:spMkLst>
            <pc:docMk/>
            <pc:sldMk cId="577224051" sldId="388"/>
            <ac:spMk id="8" creationId="{362499AF-3A47-116E-9123-32B9AD7505E0}"/>
          </ac:spMkLst>
        </pc:spChg>
        <pc:spChg chg="add mod">
          <ac:chgData name="Emily Brodie - Intelligence Manager" userId="72612abd-c561-46f0-925a-0548d2cab26d" providerId="ADAL" clId="{FB19323E-7728-466D-8800-FEE0CFA7833E}" dt="2023-05-15T10:49:47.658" v="8769" actId="20577"/>
          <ac:spMkLst>
            <pc:docMk/>
            <pc:sldMk cId="577224051" sldId="388"/>
            <ac:spMk id="9" creationId="{A5EC56B7-8C3B-4EB1-E874-5FB12CC1A9E6}"/>
          </ac:spMkLst>
        </pc:spChg>
        <pc:spChg chg="add del mod">
          <ac:chgData name="Emily Brodie - Intelligence Manager" userId="72612abd-c561-46f0-925a-0548d2cab26d" providerId="ADAL" clId="{FB19323E-7728-466D-8800-FEE0CFA7833E}" dt="2023-05-19T14:22:36.532" v="19705" actId="478"/>
          <ac:spMkLst>
            <pc:docMk/>
            <pc:sldMk cId="577224051" sldId="388"/>
            <ac:spMk id="10" creationId="{42AA4FEC-A914-89E1-8251-80E617A2E681}"/>
          </ac:spMkLst>
        </pc:spChg>
        <pc:spChg chg="add del mod">
          <ac:chgData name="Emily Brodie - Intelligence Manager" userId="72612abd-c561-46f0-925a-0548d2cab26d" providerId="ADAL" clId="{FB19323E-7728-466D-8800-FEE0CFA7833E}" dt="2023-05-15T11:02:32.470" v="8820" actId="478"/>
          <ac:spMkLst>
            <pc:docMk/>
            <pc:sldMk cId="577224051" sldId="388"/>
            <ac:spMk id="15" creationId="{1814F9F6-3BD3-3163-E754-F654CA40ECE1}"/>
          </ac:spMkLst>
        </pc:spChg>
        <pc:spChg chg="add mod">
          <ac:chgData name="Emily Brodie - Intelligence Manager" userId="72612abd-c561-46f0-925a-0548d2cab26d" providerId="ADAL" clId="{FB19323E-7728-466D-8800-FEE0CFA7833E}" dt="2023-05-15T11:04:57.935" v="9021" actId="179"/>
          <ac:spMkLst>
            <pc:docMk/>
            <pc:sldMk cId="577224051" sldId="388"/>
            <ac:spMk id="16" creationId="{F7AB8D3D-55FE-262E-257A-6DED943A0720}"/>
          </ac:spMkLst>
        </pc:spChg>
        <pc:spChg chg="add del mod">
          <ac:chgData name="Emily Brodie - Intelligence Manager" userId="72612abd-c561-46f0-925a-0548d2cab26d" providerId="ADAL" clId="{FB19323E-7728-466D-8800-FEE0CFA7833E}" dt="2023-05-18T19:21:48.249" v="15595" actId="478"/>
          <ac:spMkLst>
            <pc:docMk/>
            <pc:sldMk cId="577224051" sldId="388"/>
            <ac:spMk id="17" creationId="{DAF9EE92-9E5A-86DB-301A-6607FDA1207E}"/>
          </ac:spMkLst>
        </pc:spChg>
        <pc:graphicFrameChg chg="add del mod">
          <ac:chgData name="Emily Brodie - Intelligence Manager" userId="72612abd-c561-46f0-925a-0548d2cab26d" providerId="ADAL" clId="{FB19323E-7728-466D-8800-FEE0CFA7833E}" dt="2023-05-15T10:49:51.935" v="8770" actId="478"/>
          <ac:graphicFrameMkLst>
            <pc:docMk/>
            <pc:sldMk cId="577224051" sldId="388"/>
            <ac:graphicFrameMk id="6" creationId="{BDD347AE-98AF-F684-36DA-F8849B198FD8}"/>
          </ac:graphicFrameMkLst>
        </pc:graphicFrameChg>
        <pc:graphicFrameChg chg="add mod">
          <ac:chgData name="Emily Brodie - Intelligence Manager" userId="72612abd-c561-46f0-925a-0548d2cab26d" providerId="ADAL" clId="{FB19323E-7728-466D-8800-FEE0CFA7833E}" dt="2023-05-15T10:50:17.526" v="8775" actId="208"/>
          <ac:graphicFrameMkLst>
            <pc:docMk/>
            <pc:sldMk cId="577224051" sldId="388"/>
            <ac:graphicFrameMk id="7" creationId="{8D18AB3E-3D97-7574-B9FC-AF62D3905326}"/>
          </ac:graphicFrameMkLst>
        </pc:graphicFrameChg>
        <pc:graphicFrameChg chg="add del mod">
          <ac:chgData name="Emily Brodie - Intelligence Manager" userId="72612abd-c561-46f0-925a-0548d2cab26d" providerId="ADAL" clId="{FB19323E-7728-466D-8800-FEE0CFA7833E}" dt="2023-05-15T10:55:42.893" v="8780" actId="478"/>
          <ac:graphicFrameMkLst>
            <pc:docMk/>
            <pc:sldMk cId="577224051" sldId="388"/>
            <ac:graphicFrameMk id="11" creationId="{594D83E2-6B58-E449-5481-E7EC9E184257}"/>
          </ac:graphicFrameMkLst>
        </pc:graphicFrameChg>
        <pc:graphicFrameChg chg="add mod">
          <ac:chgData name="Emily Brodie - Intelligence Manager" userId="72612abd-c561-46f0-925a-0548d2cab26d" providerId="ADAL" clId="{FB19323E-7728-466D-8800-FEE0CFA7833E}" dt="2023-05-15T11:04:22.043" v="9012" actId="1076"/>
          <ac:graphicFrameMkLst>
            <pc:docMk/>
            <pc:sldMk cId="577224051" sldId="388"/>
            <ac:graphicFrameMk id="14" creationId="{63181493-02EC-6FF0-82E0-152001C3528C}"/>
          </ac:graphicFrameMkLst>
        </pc:graphicFrameChg>
        <pc:picChg chg="add del mod">
          <ac:chgData name="Emily Brodie - Intelligence Manager" userId="72612abd-c561-46f0-925a-0548d2cab26d" providerId="ADAL" clId="{FB19323E-7728-466D-8800-FEE0CFA7833E}" dt="2023-05-18T19:21:48.249" v="15595" actId="478"/>
          <ac:picMkLst>
            <pc:docMk/>
            <pc:sldMk cId="577224051" sldId="388"/>
            <ac:picMk id="18" creationId="{60FC0C3E-D0B3-FE12-6798-3C5C8FDA092C}"/>
          </ac:picMkLst>
        </pc:picChg>
      </pc:sldChg>
      <pc:sldChg chg="add del">
        <pc:chgData name="Emily Brodie - Intelligence Manager" userId="72612abd-c561-46f0-925a-0548d2cab26d" providerId="ADAL" clId="{FB19323E-7728-466D-8800-FEE0CFA7833E}" dt="2023-05-12T12:56:35.664" v="3701" actId="47"/>
        <pc:sldMkLst>
          <pc:docMk/>
          <pc:sldMk cId="1314646993" sldId="388"/>
        </pc:sldMkLst>
      </pc:sldChg>
      <pc:sldChg chg="modSp add del mod modClrScheme chgLayout">
        <pc:chgData name="Emily Brodie - Intelligence Manager" userId="72612abd-c561-46f0-925a-0548d2cab26d" providerId="ADAL" clId="{FB19323E-7728-466D-8800-FEE0CFA7833E}" dt="2023-05-12T15:21:12.103" v="6667" actId="47"/>
        <pc:sldMkLst>
          <pc:docMk/>
          <pc:sldMk cId="1865872096" sldId="388"/>
        </pc:sldMkLst>
        <pc:spChg chg="mod ord">
          <ac:chgData name="Emily Brodie - Intelligence Manager" userId="72612abd-c561-46f0-925a-0548d2cab26d" providerId="ADAL" clId="{FB19323E-7728-466D-8800-FEE0CFA7833E}" dt="2023-05-12T15:20:58.359" v="6665" actId="14100"/>
          <ac:spMkLst>
            <pc:docMk/>
            <pc:sldMk cId="1865872096" sldId="388"/>
            <ac:spMk id="2" creationId="{F72B09A6-D463-130D-F8BB-EDE0A964DCBD}"/>
          </ac:spMkLst>
        </pc:spChg>
        <pc:spChg chg="mod ord">
          <ac:chgData name="Emily Brodie - Intelligence Manager" userId="72612abd-c561-46f0-925a-0548d2cab26d" providerId="ADAL" clId="{FB19323E-7728-466D-8800-FEE0CFA7833E}" dt="2023-05-12T15:21:10.619" v="6666" actId="1076"/>
          <ac:spMkLst>
            <pc:docMk/>
            <pc:sldMk cId="1865872096" sldId="388"/>
            <ac:spMk id="4" creationId="{DE702F9E-4C5F-8598-2181-8A803B649C4C}"/>
          </ac:spMkLst>
        </pc:spChg>
      </pc:sldChg>
      <pc:sldChg chg="addSp delSp modSp add del mod ord">
        <pc:chgData name="Emily Brodie - Intelligence Manager" userId="72612abd-c561-46f0-925a-0548d2cab26d" providerId="ADAL" clId="{FB19323E-7728-466D-8800-FEE0CFA7833E}" dt="2023-05-15T11:37:01.198" v="10785" actId="47"/>
        <pc:sldMkLst>
          <pc:docMk/>
          <pc:sldMk cId="1786022278" sldId="389"/>
        </pc:sldMkLst>
        <pc:spChg chg="add del mod">
          <ac:chgData name="Emily Brodie - Intelligence Manager" userId="72612abd-c561-46f0-925a-0548d2cab26d" providerId="ADAL" clId="{FB19323E-7728-466D-8800-FEE0CFA7833E}" dt="2023-05-15T11:23:28.228" v="9938" actId="478"/>
          <ac:spMkLst>
            <pc:docMk/>
            <pc:sldMk cId="1786022278" sldId="389"/>
            <ac:spMk id="3" creationId="{75EEFB1C-2499-B08C-2B56-47CDF0DFABE5}"/>
          </ac:spMkLst>
        </pc:spChg>
        <pc:spChg chg="mod">
          <ac:chgData name="Emily Brodie - Intelligence Manager" userId="72612abd-c561-46f0-925a-0548d2cab26d" providerId="ADAL" clId="{FB19323E-7728-466D-8800-FEE0CFA7833E}" dt="2023-05-15T10:41:08.521" v="8378" actId="20577"/>
          <ac:spMkLst>
            <pc:docMk/>
            <pc:sldMk cId="1786022278" sldId="389"/>
            <ac:spMk id="4" creationId="{A0687A4C-056F-2C3A-E3B2-117716E7BCAA}"/>
          </ac:spMkLst>
        </pc:spChg>
        <pc:spChg chg="mod">
          <ac:chgData name="Emily Brodie - Intelligence Manager" userId="72612abd-c561-46f0-925a-0548d2cab26d" providerId="ADAL" clId="{FB19323E-7728-466D-8800-FEE0CFA7833E}" dt="2023-05-15T11:24:28.870" v="10045" actId="20577"/>
          <ac:spMkLst>
            <pc:docMk/>
            <pc:sldMk cId="1786022278" sldId="389"/>
            <ac:spMk id="5" creationId="{9AF53B2C-7B6A-3E3D-D358-6329F86F126E}"/>
          </ac:spMkLst>
        </pc:spChg>
        <pc:spChg chg="add mod">
          <ac:chgData name="Emily Brodie - Intelligence Manager" userId="72612abd-c561-46f0-925a-0548d2cab26d" providerId="ADAL" clId="{FB19323E-7728-466D-8800-FEE0CFA7833E}" dt="2023-05-15T11:23:51.010" v="10031" actId="13926"/>
          <ac:spMkLst>
            <pc:docMk/>
            <pc:sldMk cId="1786022278" sldId="389"/>
            <ac:spMk id="6" creationId="{E9F36BDC-B36C-0EEA-1C6D-BE14BE2174C3}"/>
          </ac:spMkLst>
        </pc:spChg>
        <pc:spChg chg="add mod">
          <ac:chgData name="Emily Brodie - Intelligence Manager" userId="72612abd-c561-46f0-925a-0548d2cab26d" providerId="ADAL" clId="{FB19323E-7728-466D-8800-FEE0CFA7833E}" dt="2023-05-15T11:25:55.320" v="10051" actId="14100"/>
          <ac:spMkLst>
            <pc:docMk/>
            <pc:sldMk cId="1786022278" sldId="389"/>
            <ac:spMk id="10" creationId="{7965D5A3-EB3E-E6FB-41C8-4F871A7C520A}"/>
          </ac:spMkLst>
        </pc:spChg>
        <pc:graphicFrameChg chg="add del mod">
          <ac:chgData name="Emily Brodie - Intelligence Manager" userId="72612abd-c561-46f0-925a-0548d2cab26d" providerId="ADAL" clId="{FB19323E-7728-466D-8800-FEE0CFA7833E}" dt="2023-05-15T11:26:13.486" v="10056" actId="478"/>
          <ac:graphicFrameMkLst>
            <pc:docMk/>
            <pc:sldMk cId="1786022278" sldId="389"/>
            <ac:graphicFrameMk id="8" creationId="{67FCE9E3-3BE8-3371-E5EF-0530A742F795}"/>
          </ac:graphicFrameMkLst>
        </pc:graphicFrameChg>
        <pc:graphicFrameChg chg="add del mod">
          <ac:chgData name="Emily Brodie - Intelligence Manager" userId="72612abd-c561-46f0-925a-0548d2cab26d" providerId="ADAL" clId="{FB19323E-7728-466D-8800-FEE0CFA7833E}" dt="2023-05-15T11:26:13.486" v="10056" actId="478"/>
          <ac:graphicFrameMkLst>
            <pc:docMk/>
            <pc:sldMk cId="1786022278" sldId="389"/>
            <ac:graphicFrameMk id="9" creationId="{19C04C51-AA27-8190-15DD-AB967257D54D}"/>
          </ac:graphicFrameMkLst>
        </pc:graphicFrameChg>
        <pc:picChg chg="add mod">
          <ac:chgData name="Emily Brodie - Intelligence Manager" userId="72612abd-c561-46f0-925a-0548d2cab26d" providerId="ADAL" clId="{FB19323E-7728-466D-8800-FEE0CFA7833E}" dt="2023-05-15T11:22:59.409" v="9843"/>
          <ac:picMkLst>
            <pc:docMk/>
            <pc:sldMk cId="1786022278" sldId="389"/>
            <ac:picMk id="7" creationId="{1E5643A9-E480-7087-42B9-C16CBFB3A1CF}"/>
          </ac:picMkLst>
        </pc:picChg>
      </pc:sldChg>
      <pc:sldChg chg="add del mod modShow">
        <pc:chgData name="Emily Brodie - Intelligence Manager" userId="72612abd-c561-46f0-925a-0548d2cab26d" providerId="ADAL" clId="{FB19323E-7728-466D-8800-FEE0CFA7833E}" dt="2023-05-15T12:44:37.292" v="10875" actId="47"/>
        <pc:sldMkLst>
          <pc:docMk/>
          <pc:sldMk cId="3732150665" sldId="390"/>
        </pc:sldMkLst>
      </pc:sldChg>
      <pc:sldChg chg="addSp delSp modSp add mod modCm">
        <pc:chgData name="Emily Brodie - Intelligence Manager" userId="72612abd-c561-46f0-925a-0548d2cab26d" providerId="ADAL" clId="{FB19323E-7728-466D-8800-FEE0CFA7833E}" dt="2023-05-18T19:08:47.997" v="15541" actId="20577"/>
        <pc:sldMkLst>
          <pc:docMk/>
          <pc:sldMk cId="3093080925" sldId="391"/>
        </pc:sldMkLst>
        <pc:spChg chg="mod">
          <ac:chgData name="Emily Brodie - Intelligence Manager" userId="72612abd-c561-46f0-925a-0548d2cab26d" providerId="ADAL" clId="{FB19323E-7728-466D-8800-FEE0CFA7833E}" dt="2023-05-16T14:03:42.241" v="12471" actId="1076"/>
          <ac:spMkLst>
            <pc:docMk/>
            <pc:sldMk cId="3093080925" sldId="391"/>
            <ac:spMk id="2" creationId="{FBB9A015-6BE4-951C-74E2-C815FAEB5803}"/>
          </ac:spMkLst>
        </pc:spChg>
        <pc:spChg chg="mod">
          <ac:chgData name="Emily Brodie - Intelligence Manager" userId="72612abd-c561-46f0-925a-0548d2cab26d" providerId="ADAL" clId="{FB19323E-7728-466D-8800-FEE0CFA7833E}" dt="2023-05-16T14:04:24.602" v="12483" actId="20577"/>
          <ac:spMkLst>
            <pc:docMk/>
            <pc:sldMk cId="3093080925" sldId="391"/>
            <ac:spMk id="3" creationId="{5FD75A57-825A-4512-32DF-3783CC34C65E}"/>
          </ac:spMkLst>
        </pc:spChg>
        <pc:spChg chg="add del mod">
          <ac:chgData name="Emily Brodie - Intelligence Manager" userId="72612abd-c561-46f0-925a-0548d2cab26d" providerId="ADAL" clId="{FB19323E-7728-466D-8800-FEE0CFA7833E}" dt="2023-05-15T11:31:45.367" v="10539" actId="478"/>
          <ac:spMkLst>
            <pc:docMk/>
            <pc:sldMk cId="3093080925" sldId="391"/>
            <ac:spMk id="4" creationId="{77EAFC60-6268-C2B7-6726-CED9808AE1EC}"/>
          </ac:spMkLst>
        </pc:spChg>
        <pc:spChg chg="add mod">
          <ac:chgData name="Emily Brodie - Intelligence Manager" userId="72612abd-c561-46f0-925a-0548d2cab26d" providerId="ADAL" clId="{FB19323E-7728-466D-8800-FEE0CFA7833E}" dt="2023-05-16T09:35:06.274" v="11077"/>
          <ac:spMkLst>
            <pc:docMk/>
            <pc:sldMk cId="3093080925" sldId="391"/>
            <ac:spMk id="4" creationId="{EE2C7033-B362-345D-2D22-07C26A228FC3}"/>
          </ac:spMkLst>
        </pc:spChg>
        <pc:spChg chg="mod">
          <ac:chgData name="Emily Brodie - Intelligence Manager" userId="72612abd-c561-46f0-925a-0548d2cab26d" providerId="ADAL" clId="{FB19323E-7728-466D-8800-FEE0CFA7833E}" dt="2023-05-16T14:04:03.558" v="12478" actId="20577"/>
          <ac:spMkLst>
            <pc:docMk/>
            <pc:sldMk cId="3093080925" sldId="391"/>
            <ac:spMk id="6" creationId="{E681005E-1751-8356-6F91-A55789433792}"/>
          </ac:spMkLst>
        </pc:spChg>
        <pc:spChg chg="add del mod">
          <ac:chgData name="Emily Brodie - Intelligence Manager" userId="72612abd-c561-46f0-925a-0548d2cab26d" providerId="ADAL" clId="{FB19323E-7728-466D-8800-FEE0CFA7833E}" dt="2023-05-15T11:31:45.367" v="10539" actId="478"/>
          <ac:spMkLst>
            <pc:docMk/>
            <pc:sldMk cId="3093080925" sldId="391"/>
            <ac:spMk id="8" creationId="{E15D1ECA-55B8-EDF3-FBF2-EADEC5F487B2}"/>
          </ac:spMkLst>
        </pc:spChg>
        <pc:spChg chg="mod">
          <ac:chgData name="Emily Brodie - Intelligence Manager" userId="72612abd-c561-46f0-925a-0548d2cab26d" providerId="ADAL" clId="{FB19323E-7728-466D-8800-FEE0CFA7833E}" dt="2023-05-16T09:35:09.850" v="11078" actId="1076"/>
          <ac:spMkLst>
            <pc:docMk/>
            <pc:sldMk cId="3093080925" sldId="391"/>
            <ac:spMk id="10" creationId="{441EEC41-69FA-5989-27ED-639CE34B445D}"/>
          </ac:spMkLst>
        </pc:spChg>
        <pc:spChg chg="add mod">
          <ac:chgData name="Emily Brodie - Intelligence Manager" userId="72612abd-c561-46f0-925a-0548d2cab26d" providerId="ADAL" clId="{FB19323E-7728-466D-8800-FEE0CFA7833E}" dt="2023-05-18T19:08:47.997" v="15541" actId="20577"/>
          <ac:spMkLst>
            <pc:docMk/>
            <pc:sldMk cId="3093080925" sldId="391"/>
            <ac:spMk id="12" creationId="{09202D88-8AD5-85C9-D766-85CAE9C6663C}"/>
          </ac:spMkLst>
        </pc:spChg>
        <pc:spChg chg="add del mod">
          <ac:chgData name="Emily Brodie - Intelligence Manager" userId="72612abd-c561-46f0-925a-0548d2cab26d" providerId="ADAL" clId="{FB19323E-7728-466D-8800-FEE0CFA7833E}" dt="2023-05-16T09:38:02.615" v="11235" actId="478"/>
          <ac:spMkLst>
            <pc:docMk/>
            <pc:sldMk cId="3093080925" sldId="391"/>
            <ac:spMk id="17" creationId="{4352738F-3230-A499-C1F5-761468516C02}"/>
          </ac:spMkLst>
        </pc:spChg>
        <pc:graphicFrameChg chg="del mod">
          <ac:chgData name="Emily Brodie - Intelligence Manager" userId="72612abd-c561-46f0-925a-0548d2cab26d" providerId="ADAL" clId="{FB19323E-7728-466D-8800-FEE0CFA7833E}" dt="2023-05-16T09:37:59.163" v="11234" actId="478"/>
          <ac:graphicFrameMkLst>
            <pc:docMk/>
            <pc:sldMk cId="3093080925" sldId="391"/>
            <ac:graphicFrameMk id="5" creationId="{C1B99FF6-BE9B-DA30-7F2A-B387D4B6CDB5}"/>
          </ac:graphicFrameMkLst>
        </pc:graphicFrameChg>
        <pc:graphicFrameChg chg="mod">
          <ac:chgData name="Emily Brodie - Intelligence Manager" userId="72612abd-c561-46f0-925a-0548d2cab26d" providerId="ADAL" clId="{FB19323E-7728-466D-8800-FEE0CFA7833E}" dt="2023-05-16T09:38:39.350" v="11243" actId="207"/>
          <ac:graphicFrameMkLst>
            <pc:docMk/>
            <pc:sldMk cId="3093080925" sldId="391"/>
            <ac:graphicFrameMk id="9" creationId="{EEEEDEA9-22F1-2C3F-37E8-99FB259D2C7B}"/>
          </ac:graphicFrameMkLst>
        </pc:graphicFrameChg>
        <pc:graphicFrameChg chg="add mod">
          <ac:chgData name="Emily Brodie - Intelligence Manager" userId="72612abd-c561-46f0-925a-0548d2cab26d" providerId="ADAL" clId="{FB19323E-7728-466D-8800-FEE0CFA7833E}" dt="2023-05-16T09:38:43.164" v="11244" actId="207"/>
          <ac:graphicFrameMkLst>
            <pc:docMk/>
            <pc:sldMk cId="3093080925" sldId="391"/>
            <ac:graphicFrameMk id="15" creationId="{590B737F-EF71-2703-866C-4231C233C64C}"/>
          </ac:graphicFrameMkLst>
        </pc:graphicFrameChg>
        <pc:picChg chg="add mod">
          <ac:chgData name="Emily Brodie - Intelligence Manager" userId="72612abd-c561-46f0-925a-0548d2cab26d" providerId="ADAL" clId="{FB19323E-7728-466D-8800-FEE0CFA7833E}" dt="2023-05-16T09:42:31.030" v="11372" actId="1076"/>
          <ac:picMkLst>
            <pc:docMk/>
            <pc:sldMk cId="3093080925" sldId="391"/>
            <ac:picMk id="13" creationId="{B54A0E74-9FAE-1D91-75C5-ED74E89E0D48}"/>
          </ac:picMkLst>
        </pc:picChg>
      </pc:sldChg>
      <pc:sldChg chg="addSp delSp modSp mod ord modShow">
        <pc:chgData name="Emily Brodie - Intelligence Manager" userId="72612abd-c561-46f0-925a-0548d2cab26d" providerId="ADAL" clId="{FB19323E-7728-466D-8800-FEE0CFA7833E}" dt="2023-05-18T19:03:08.390" v="15281" actId="1036"/>
        <pc:sldMkLst>
          <pc:docMk/>
          <pc:sldMk cId="103768111" sldId="392"/>
        </pc:sldMkLst>
        <pc:spChg chg="add mod">
          <ac:chgData name="Emily Brodie - Intelligence Manager" userId="72612abd-c561-46f0-925a-0548d2cab26d" providerId="ADAL" clId="{FB19323E-7728-466D-8800-FEE0CFA7833E}" dt="2023-05-18T19:03:08.390" v="15281" actId="1036"/>
          <ac:spMkLst>
            <pc:docMk/>
            <pc:sldMk cId="103768111" sldId="392"/>
            <ac:spMk id="3" creationId="{60C993F1-C261-7998-9143-33598AA68B99}"/>
          </ac:spMkLst>
        </pc:spChg>
        <pc:spChg chg="mod">
          <ac:chgData name="Emily Brodie - Intelligence Manager" userId="72612abd-c561-46f0-925a-0548d2cab26d" providerId="ADAL" clId="{FB19323E-7728-466D-8800-FEE0CFA7833E}" dt="2023-05-16T14:57:41.886" v="13293" actId="21"/>
          <ac:spMkLst>
            <pc:docMk/>
            <pc:sldMk cId="103768111" sldId="392"/>
            <ac:spMk id="8" creationId="{3E2AD3A9-775E-7442-A1CF-4DDAFC896E8A}"/>
          </ac:spMkLst>
        </pc:spChg>
        <pc:graphicFrameChg chg="add del mod">
          <ac:chgData name="Emily Brodie - Intelligence Manager" userId="72612abd-c561-46f0-925a-0548d2cab26d" providerId="ADAL" clId="{FB19323E-7728-466D-8800-FEE0CFA7833E}" dt="2023-05-16T14:59:52.994" v="13311" actId="21"/>
          <ac:graphicFrameMkLst>
            <pc:docMk/>
            <pc:sldMk cId="103768111" sldId="392"/>
            <ac:graphicFrameMk id="3" creationId="{03D48C5B-FF43-AF4A-FA93-6E62AFD26008}"/>
          </ac:graphicFrameMkLst>
        </pc:graphicFrameChg>
      </pc:sldChg>
      <pc:sldChg chg="delSp modSp add del mod ord">
        <pc:chgData name="Emily Brodie - Intelligence Manager" userId="72612abd-c561-46f0-925a-0548d2cab26d" providerId="ADAL" clId="{FB19323E-7728-466D-8800-FEE0CFA7833E}" dt="2023-05-16T13:44:10.122" v="12333" actId="47"/>
        <pc:sldMkLst>
          <pc:docMk/>
          <pc:sldMk cId="2104635169" sldId="393"/>
        </pc:sldMkLst>
        <pc:spChg chg="del mod">
          <ac:chgData name="Emily Brodie - Intelligence Manager" userId="72612abd-c561-46f0-925a-0548d2cab26d" providerId="ADAL" clId="{FB19323E-7728-466D-8800-FEE0CFA7833E}" dt="2023-05-16T13:30:16.253" v="11806" actId="478"/>
          <ac:spMkLst>
            <pc:docMk/>
            <pc:sldMk cId="2104635169" sldId="393"/>
            <ac:spMk id="5" creationId="{0A28F2E6-F2A6-5CC2-B2F1-CE50ACFCA9EC}"/>
          </ac:spMkLst>
        </pc:spChg>
      </pc:sldChg>
      <pc:sldChg chg="addSp delSp modSp add mod ord">
        <pc:chgData name="Emily Brodie - Intelligence Manager" userId="72612abd-c561-46f0-925a-0548d2cab26d" providerId="ADAL" clId="{FB19323E-7728-466D-8800-FEE0CFA7833E}" dt="2023-05-16T14:36:27.232" v="12948" actId="207"/>
        <pc:sldMkLst>
          <pc:docMk/>
          <pc:sldMk cId="2937335722" sldId="394"/>
        </pc:sldMkLst>
        <pc:spChg chg="mod">
          <ac:chgData name="Emily Brodie - Intelligence Manager" userId="72612abd-c561-46f0-925a-0548d2cab26d" providerId="ADAL" clId="{FB19323E-7728-466D-8800-FEE0CFA7833E}" dt="2023-05-16T13:32:56.575" v="11957" actId="6549"/>
          <ac:spMkLst>
            <pc:docMk/>
            <pc:sldMk cId="2937335722" sldId="394"/>
            <ac:spMk id="2" creationId="{E633FD0F-9E7E-6293-936B-FBE9E56BDCC4}"/>
          </ac:spMkLst>
        </pc:spChg>
        <pc:spChg chg="add del mod">
          <ac:chgData name="Emily Brodie - Intelligence Manager" userId="72612abd-c561-46f0-925a-0548d2cab26d" providerId="ADAL" clId="{FB19323E-7728-466D-8800-FEE0CFA7833E}" dt="2023-05-16T13:36:34.819" v="12197" actId="478"/>
          <ac:spMkLst>
            <pc:docMk/>
            <pc:sldMk cId="2937335722" sldId="394"/>
            <ac:spMk id="3" creationId="{67919261-E0ED-F4A0-B1AD-08963341B0BE}"/>
          </ac:spMkLst>
        </pc:spChg>
        <pc:spChg chg="del">
          <ac:chgData name="Emily Brodie - Intelligence Manager" userId="72612abd-c561-46f0-925a-0548d2cab26d" providerId="ADAL" clId="{FB19323E-7728-466D-8800-FEE0CFA7833E}" dt="2023-05-16T09:45:27.077" v="11598" actId="478"/>
          <ac:spMkLst>
            <pc:docMk/>
            <pc:sldMk cId="2937335722" sldId="394"/>
            <ac:spMk id="4" creationId="{30C467B1-97AA-2625-F289-10B49894E2B2}"/>
          </ac:spMkLst>
        </pc:spChg>
        <pc:spChg chg="add del mod">
          <ac:chgData name="Emily Brodie - Intelligence Manager" userId="72612abd-c561-46f0-925a-0548d2cab26d" providerId="ADAL" clId="{FB19323E-7728-466D-8800-FEE0CFA7833E}" dt="2023-05-16T13:36:34.819" v="12197" actId="478"/>
          <ac:spMkLst>
            <pc:docMk/>
            <pc:sldMk cId="2937335722" sldId="394"/>
            <ac:spMk id="4" creationId="{D1D1A0D7-1D8D-CE5F-66E4-A4C1A19AA205}"/>
          </ac:spMkLst>
        </pc:spChg>
        <pc:spChg chg="mod">
          <ac:chgData name="Emily Brodie - Intelligence Manager" userId="72612abd-c561-46f0-925a-0548d2cab26d" providerId="ADAL" clId="{FB19323E-7728-466D-8800-FEE0CFA7833E}" dt="2023-05-16T13:41:40.875" v="12310" actId="20577"/>
          <ac:spMkLst>
            <pc:docMk/>
            <pc:sldMk cId="2937335722" sldId="394"/>
            <ac:spMk id="5" creationId="{9E5A897E-4CF2-25DC-F333-FC92F0BA68FE}"/>
          </ac:spMkLst>
        </pc:spChg>
        <pc:spChg chg="add del mod">
          <ac:chgData name="Emily Brodie - Intelligence Manager" userId="72612abd-c561-46f0-925a-0548d2cab26d" providerId="ADAL" clId="{FB19323E-7728-466D-8800-FEE0CFA7833E}" dt="2023-05-16T13:36:34.819" v="12197" actId="478"/>
          <ac:spMkLst>
            <pc:docMk/>
            <pc:sldMk cId="2937335722" sldId="394"/>
            <ac:spMk id="6" creationId="{90985C60-53E3-3537-BDFA-4FD98E5DBE63}"/>
          </ac:spMkLst>
        </pc:spChg>
        <pc:spChg chg="add del mod">
          <ac:chgData name="Emily Brodie - Intelligence Manager" userId="72612abd-c561-46f0-925a-0548d2cab26d" providerId="ADAL" clId="{FB19323E-7728-466D-8800-FEE0CFA7833E}" dt="2023-05-16T13:36:34.819" v="12197" actId="478"/>
          <ac:spMkLst>
            <pc:docMk/>
            <pc:sldMk cId="2937335722" sldId="394"/>
            <ac:spMk id="7" creationId="{E7CECA59-83B3-A42A-B40D-7DEFCA29200D}"/>
          </ac:spMkLst>
        </pc:spChg>
        <pc:spChg chg="add del mod">
          <ac:chgData name="Emily Brodie - Intelligence Manager" userId="72612abd-c561-46f0-925a-0548d2cab26d" providerId="ADAL" clId="{FB19323E-7728-466D-8800-FEE0CFA7833E}" dt="2023-05-16T13:36:34.819" v="12197" actId="478"/>
          <ac:spMkLst>
            <pc:docMk/>
            <pc:sldMk cId="2937335722" sldId="394"/>
            <ac:spMk id="8" creationId="{B9238613-747E-7D52-6108-0EC1F4DC2D8D}"/>
          </ac:spMkLst>
        </pc:spChg>
        <pc:spChg chg="add del mod">
          <ac:chgData name="Emily Brodie - Intelligence Manager" userId="72612abd-c561-46f0-925a-0548d2cab26d" providerId="ADAL" clId="{FB19323E-7728-466D-8800-FEE0CFA7833E}" dt="2023-05-16T13:36:34.819" v="12197" actId="478"/>
          <ac:spMkLst>
            <pc:docMk/>
            <pc:sldMk cId="2937335722" sldId="394"/>
            <ac:spMk id="9" creationId="{E1BCBD93-E3FE-2FFB-5C7A-4C83CBA8C587}"/>
          </ac:spMkLst>
        </pc:spChg>
        <pc:spChg chg="add mod ord">
          <ac:chgData name="Emily Brodie - Intelligence Manager" userId="72612abd-c561-46f0-925a-0548d2cab26d" providerId="ADAL" clId="{FB19323E-7728-466D-8800-FEE0CFA7833E}" dt="2023-05-16T14:03:04.781" v="12448" actId="108"/>
          <ac:spMkLst>
            <pc:docMk/>
            <pc:sldMk cId="2937335722" sldId="394"/>
            <ac:spMk id="11" creationId="{A0B879ED-C5B9-509F-4042-B8DBF4F4A632}"/>
          </ac:spMkLst>
        </pc:spChg>
        <pc:spChg chg="del">
          <ac:chgData name="Emily Brodie - Intelligence Manager" userId="72612abd-c561-46f0-925a-0548d2cab26d" providerId="ADAL" clId="{FB19323E-7728-466D-8800-FEE0CFA7833E}" dt="2023-05-16T09:45:27.077" v="11598" actId="478"/>
          <ac:spMkLst>
            <pc:docMk/>
            <pc:sldMk cId="2937335722" sldId="394"/>
            <ac:spMk id="12" creationId="{9653F656-9E97-1C3B-C7F0-1050AE6B4771}"/>
          </ac:spMkLst>
        </pc:spChg>
        <pc:spChg chg="add mod">
          <ac:chgData name="Emily Brodie - Intelligence Manager" userId="72612abd-c561-46f0-925a-0548d2cab26d" providerId="ADAL" clId="{FB19323E-7728-466D-8800-FEE0CFA7833E}" dt="2023-05-16T14:36:27.232" v="12948" actId="207"/>
          <ac:spMkLst>
            <pc:docMk/>
            <pc:sldMk cId="2937335722" sldId="394"/>
            <ac:spMk id="12" creationId="{C2F3BDC3-708B-AD85-9CD6-318A199F6927}"/>
          </ac:spMkLst>
        </pc:spChg>
        <pc:spChg chg="add del mod">
          <ac:chgData name="Emily Brodie - Intelligence Manager" userId="72612abd-c561-46f0-925a-0548d2cab26d" providerId="ADAL" clId="{FB19323E-7728-466D-8800-FEE0CFA7833E}" dt="2023-05-16T14:35:48.240" v="12938" actId="478"/>
          <ac:spMkLst>
            <pc:docMk/>
            <pc:sldMk cId="2937335722" sldId="394"/>
            <ac:spMk id="13" creationId="{3393E985-E795-FD03-CCD0-AC221A0E9F37}"/>
          </ac:spMkLst>
        </pc:spChg>
        <pc:spChg chg="mod">
          <ac:chgData name="Emily Brodie - Intelligence Manager" userId="72612abd-c561-46f0-925a-0548d2cab26d" providerId="ADAL" clId="{FB19323E-7728-466D-8800-FEE0CFA7833E}" dt="2023-05-16T14:03:15.929" v="12449" actId="1076"/>
          <ac:spMkLst>
            <pc:docMk/>
            <pc:sldMk cId="2937335722" sldId="394"/>
            <ac:spMk id="16" creationId="{986A183D-1E7B-528E-E6C6-46D6517ACF0F}"/>
          </ac:spMkLst>
        </pc:spChg>
        <pc:spChg chg="del mod">
          <ac:chgData name="Emily Brodie - Intelligence Manager" userId="72612abd-c561-46f0-925a-0548d2cab26d" providerId="ADAL" clId="{FB19323E-7728-466D-8800-FEE0CFA7833E}" dt="2023-05-16T09:45:24.463" v="11597" actId="478"/>
          <ac:spMkLst>
            <pc:docMk/>
            <pc:sldMk cId="2937335722" sldId="394"/>
            <ac:spMk id="18" creationId="{3AF4720B-9142-263B-8A04-386E2CEC5732}"/>
          </ac:spMkLst>
        </pc:spChg>
        <pc:spChg chg="del">
          <ac:chgData name="Emily Brodie - Intelligence Manager" userId="72612abd-c561-46f0-925a-0548d2cab26d" providerId="ADAL" clId="{FB19323E-7728-466D-8800-FEE0CFA7833E}" dt="2023-05-16T09:47:13.118" v="11734" actId="478"/>
          <ac:spMkLst>
            <pc:docMk/>
            <pc:sldMk cId="2937335722" sldId="394"/>
            <ac:spMk id="19" creationId="{349AEF00-DEF1-C3AE-617B-D4484AD516C2}"/>
          </ac:spMkLst>
        </pc:spChg>
        <pc:spChg chg="del">
          <ac:chgData name="Emily Brodie - Intelligence Manager" userId="72612abd-c561-46f0-925a-0548d2cab26d" providerId="ADAL" clId="{FB19323E-7728-466D-8800-FEE0CFA7833E}" dt="2023-05-16T09:47:13.118" v="11734" actId="478"/>
          <ac:spMkLst>
            <pc:docMk/>
            <pc:sldMk cId="2937335722" sldId="394"/>
            <ac:spMk id="21" creationId="{4DA74996-50B1-F62A-3B8A-E397A4D7A94D}"/>
          </ac:spMkLst>
        </pc:spChg>
        <pc:spChg chg="del">
          <ac:chgData name="Emily Brodie - Intelligence Manager" userId="72612abd-c561-46f0-925a-0548d2cab26d" providerId="ADAL" clId="{FB19323E-7728-466D-8800-FEE0CFA7833E}" dt="2023-05-16T09:47:13.118" v="11734" actId="478"/>
          <ac:spMkLst>
            <pc:docMk/>
            <pc:sldMk cId="2937335722" sldId="394"/>
            <ac:spMk id="23" creationId="{A3DF37F1-50C5-073E-84AE-5E7E964A3D4B}"/>
          </ac:spMkLst>
        </pc:spChg>
      </pc:sldChg>
      <pc:sldChg chg="addSp delSp modSp add del mod modClrScheme addCm chgLayout">
        <pc:chgData name="Emily Brodie - Intelligence Manager" userId="72612abd-c561-46f0-925a-0548d2cab26d" providerId="ADAL" clId="{FB19323E-7728-466D-8800-FEE0CFA7833E}" dt="2023-05-16T15:04:36.964" v="13467" actId="47"/>
        <pc:sldMkLst>
          <pc:docMk/>
          <pc:sldMk cId="3407299539" sldId="395"/>
        </pc:sldMkLst>
        <pc:spChg chg="del mod ord">
          <ac:chgData name="Emily Brodie - Intelligence Manager" userId="72612abd-c561-46f0-925a-0548d2cab26d" providerId="ADAL" clId="{FB19323E-7728-466D-8800-FEE0CFA7833E}" dt="2023-05-16T14:54:01.905" v="13218" actId="478"/>
          <ac:spMkLst>
            <pc:docMk/>
            <pc:sldMk cId="3407299539" sldId="395"/>
            <ac:spMk id="2" creationId="{E633FD0F-9E7E-6293-936B-FBE9E56BDCC4}"/>
          </ac:spMkLst>
        </pc:spChg>
        <pc:spChg chg="add mod">
          <ac:chgData name="Emily Brodie - Intelligence Manager" userId="72612abd-c561-46f0-925a-0548d2cab26d" providerId="ADAL" clId="{FB19323E-7728-466D-8800-FEE0CFA7833E}" dt="2023-05-16T14:10:00.416" v="12547" actId="207"/>
          <ac:spMkLst>
            <pc:docMk/>
            <pc:sldMk cId="3407299539" sldId="395"/>
            <ac:spMk id="3" creationId="{408CEE08-DD63-49AA-FB60-D2FC13ECD9DE}"/>
          </ac:spMkLst>
        </pc:spChg>
        <pc:spChg chg="del">
          <ac:chgData name="Emily Brodie - Intelligence Manager" userId="72612abd-c561-46f0-925a-0548d2cab26d" providerId="ADAL" clId="{FB19323E-7728-466D-8800-FEE0CFA7833E}" dt="2023-05-16T14:08:22.593" v="12485" actId="478"/>
          <ac:spMkLst>
            <pc:docMk/>
            <pc:sldMk cId="3407299539" sldId="395"/>
            <ac:spMk id="5" creationId="{9C26DE01-6091-71B4-B90E-1A86223F6875}"/>
          </ac:spMkLst>
        </pc:spChg>
        <pc:spChg chg="del">
          <ac:chgData name="Emily Brodie - Intelligence Manager" userId="72612abd-c561-46f0-925a-0548d2cab26d" providerId="ADAL" clId="{FB19323E-7728-466D-8800-FEE0CFA7833E}" dt="2023-05-16T14:08:31.936" v="12486" actId="478"/>
          <ac:spMkLst>
            <pc:docMk/>
            <pc:sldMk cId="3407299539" sldId="395"/>
            <ac:spMk id="6" creationId="{80CA0127-9E7C-9D1F-FD14-225241E2D3EC}"/>
          </ac:spMkLst>
        </pc:spChg>
        <pc:spChg chg="del">
          <ac:chgData name="Emily Brodie - Intelligence Manager" userId="72612abd-c561-46f0-925a-0548d2cab26d" providerId="ADAL" clId="{FB19323E-7728-466D-8800-FEE0CFA7833E}" dt="2023-05-16T14:08:22.593" v="12485" actId="478"/>
          <ac:spMkLst>
            <pc:docMk/>
            <pc:sldMk cId="3407299539" sldId="395"/>
            <ac:spMk id="8" creationId="{3E2AD3A9-775E-7442-A1CF-4DDAFC896E8A}"/>
          </ac:spMkLst>
        </pc:spChg>
        <pc:spChg chg="add mod">
          <ac:chgData name="Emily Brodie - Intelligence Manager" userId="72612abd-c561-46f0-925a-0548d2cab26d" providerId="ADAL" clId="{FB19323E-7728-466D-8800-FEE0CFA7833E}" dt="2023-05-16T14:11:35.528" v="12647" actId="1076"/>
          <ac:spMkLst>
            <pc:docMk/>
            <pc:sldMk cId="3407299539" sldId="395"/>
            <ac:spMk id="9" creationId="{651782C0-CB83-8954-1F19-BDB91BC95FDC}"/>
          </ac:spMkLst>
        </pc:spChg>
        <pc:spChg chg="add mod">
          <ac:chgData name="Emily Brodie - Intelligence Manager" userId="72612abd-c561-46f0-925a-0548d2cab26d" providerId="ADAL" clId="{FB19323E-7728-466D-8800-FEE0CFA7833E}" dt="2023-05-16T14:10:32.659" v="12551" actId="20577"/>
          <ac:spMkLst>
            <pc:docMk/>
            <pc:sldMk cId="3407299539" sldId="395"/>
            <ac:spMk id="11" creationId="{20589593-4918-73B1-BDA1-9D9B27C15A6C}"/>
          </ac:spMkLst>
        </pc:spChg>
        <pc:spChg chg="add mod">
          <ac:chgData name="Emily Brodie - Intelligence Manager" userId="72612abd-c561-46f0-925a-0548d2cab26d" providerId="ADAL" clId="{FB19323E-7728-466D-8800-FEE0CFA7833E}" dt="2023-05-16T14:11:27.051" v="12645" actId="1076"/>
          <ac:spMkLst>
            <pc:docMk/>
            <pc:sldMk cId="3407299539" sldId="395"/>
            <ac:spMk id="12" creationId="{01EB6B1B-9A53-DF42-68F5-27B7037849DD}"/>
          </ac:spMkLst>
        </pc:spChg>
        <pc:spChg chg="del">
          <ac:chgData name="Emily Brodie - Intelligence Manager" userId="72612abd-c561-46f0-925a-0548d2cab26d" providerId="ADAL" clId="{FB19323E-7728-466D-8800-FEE0CFA7833E}" dt="2023-05-16T14:12:31.323" v="12649" actId="478"/>
          <ac:spMkLst>
            <pc:docMk/>
            <pc:sldMk cId="3407299539" sldId="395"/>
            <ac:spMk id="13" creationId="{A8D6C924-04EC-C89A-C1E5-87E0E5BDC88F}"/>
          </ac:spMkLst>
        </pc:spChg>
        <pc:spChg chg="mod">
          <ac:chgData name="Emily Brodie - Intelligence Manager" userId="72612abd-c561-46f0-925a-0548d2cab26d" providerId="ADAL" clId="{FB19323E-7728-466D-8800-FEE0CFA7833E}" dt="2023-05-16T14:44:13.307" v="13087" actId="164"/>
          <ac:spMkLst>
            <pc:docMk/>
            <pc:sldMk cId="3407299539" sldId="395"/>
            <ac:spMk id="14" creationId="{6DB322DF-2CD3-AF2A-3545-4C9656B01911}"/>
          </ac:spMkLst>
        </pc:spChg>
        <pc:spChg chg="add mod">
          <ac:chgData name="Emily Brodie - Intelligence Manager" userId="72612abd-c561-46f0-925a-0548d2cab26d" providerId="ADAL" clId="{FB19323E-7728-466D-8800-FEE0CFA7833E}" dt="2023-05-16T14:11:10.927" v="12606" actId="404"/>
          <ac:spMkLst>
            <pc:docMk/>
            <pc:sldMk cId="3407299539" sldId="395"/>
            <ac:spMk id="15" creationId="{C066A9B8-2AD9-F559-C400-0465BADE2382}"/>
          </ac:spMkLst>
        </pc:spChg>
        <pc:spChg chg="add mod">
          <ac:chgData name="Emily Brodie - Intelligence Manager" userId="72612abd-c561-46f0-925a-0548d2cab26d" providerId="ADAL" clId="{FB19323E-7728-466D-8800-FEE0CFA7833E}" dt="2023-05-16T14:11:29.575" v="12646" actId="1076"/>
          <ac:spMkLst>
            <pc:docMk/>
            <pc:sldMk cId="3407299539" sldId="395"/>
            <ac:spMk id="16" creationId="{B3C0697D-21A9-960E-EA2C-E9761F4B00DE}"/>
          </ac:spMkLst>
        </pc:spChg>
        <pc:spChg chg="del">
          <ac:chgData name="Emily Brodie - Intelligence Manager" userId="72612abd-c561-46f0-925a-0548d2cab26d" providerId="ADAL" clId="{FB19323E-7728-466D-8800-FEE0CFA7833E}" dt="2023-05-16T14:09:19.516" v="12492" actId="478"/>
          <ac:spMkLst>
            <pc:docMk/>
            <pc:sldMk cId="3407299539" sldId="395"/>
            <ac:spMk id="20" creationId="{7C013E1F-8C56-408E-A433-02E4166E3276}"/>
          </ac:spMkLst>
        </pc:spChg>
        <pc:spChg chg="add mod">
          <ac:chgData name="Emily Brodie - Intelligence Manager" userId="72612abd-c561-46f0-925a-0548d2cab26d" providerId="ADAL" clId="{FB19323E-7728-466D-8800-FEE0CFA7833E}" dt="2023-05-16T14:44:13.307" v="13087" actId="164"/>
          <ac:spMkLst>
            <pc:docMk/>
            <pc:sldMk cId="3407299539" sldId="395"/>
            <ac:spMk id="21" creationId="{72070913-3140-223D-FE76-48F3FE6C24DE}"/>
          </ac:spMkLst>
        </pc:spChg>
        <pc:spChg chg="add del mod ord">
          <ac:chgData name="Emily Brodie - Intelligence Manager" userId="72612abd-c561-46f0-925a-0548d2cab26d" providerId="ADAL" clId="{FB19323E-7728-466D-8800-FEE0CFA7833E}" dt="2023-05-16T14:20:32.678" v="12840" actId="478"/>
          <ac:spMkLst>
            <pc:docMk/>
            <pc:sldMk cId="3407299539" sldId="395"/>
            <ac:spMk id="24" creationId="{18D671BF-8ED7-94C3-E768-4DE53C441905}"/>
          </ac:spMkLst>
        </pc:spChg>
        <pc:spChg chg="add del mod ord">
          <ac:chgData name="Emily Brodie - Intelligence Manager" userId="72612abd-c561-46f0-925a-0548d2cab26d" providerId="ADAL" clId="{FB19323E-7728-466D-8800-FEE0CFA7833E}" dt="2023-05-16T14:20:38.967" v="12841" actId="478"/>
          <ac:spMkLst>
            <pc:docMk/>
            <pc:sldMk cId="3407299539" sldId="395"/>
            <ac:spMk id="25" creationId="{40F3987E-E91F-0870-71FE-EFC8CB5FCF4A}"/>
          </ac:spMkLst>
        </pc:spChg>
        <pc:spChg chg="add mod">
          <ac:chgData name="Emily Brodie - Intelligence Manager" userId="72612abd-c561-46f0-925a-0548d2cab26d" providerId="ADAL" clId="{FB19323E-7728-466D-8800-FEE0CFA7833E}" dt="2023-05-16T14:20:51.443" v="12843"/>
          <ac:spMkLst>
            <pc:docMk/>
            <pc:sldMk cId="3407299539" sldId="395"/>
            <ac:spMk id="26" creationId="{21F959A2-8C4D-4D93-4EB9-BC2E9C6689D5}"/>
          </ac:spMkLst>
        </pc:spChg>
        <pc:spChg chg="add mod">
          <ac:chgData name="Emily Brodie - Intelligence Manager" userId="72612abd-c561-46f0-925a-0548d2cab26d" providerId="ADAL" clId="{FB19323E-7728-466D-8800-FEE0CFA7833E}" dt="2023-05-16T14:44:23.438" v="13089" actId="164"/>
          <ac:spMkLst>
            <pc:docMk/>
            <pc:sldMk cId="3407299539" sldId="395"/>
            <ac:spMk id="28" creationId="{0538A718-F45F-FA63-C050-C545B26211B0}"/>
          </ac:spMkLst>
        </pc:spChg>
        <pc:spChg chg="add mod ord">
          <ac:chgData name="Emily Brodie - Intelligence Manager" userId="72612abd-c561-46f0-925a-0548d2cab26d" providerId="ADAL" clId="{FB19323E-7728-466D-8800-FEE0CFA7833E}" dt="2023-05-16T14:49:51.140" v="13173" actId="207"/>
          <ac:spMkLst>
            <pc:docMk/>
            <pc:sldMk cId="3407299539" sldId="395"/>
            <ac:spMk id="30" creationId="{3020D36F-C326-F7DB-0D8E-961FCC47281D}"/>
          </ac:spMkLst>
        </pc:spChg>
        <pc:spChg chg="add mod">
          <ac:chgData name="Emily Brodie - Intelligence Manager" userId="72612abd-c561-46f0-925a-0548d2cab26d" providerId="ADAL" clId="{FB19323E-7728-466D-8800-FEE0CFA7833E}" dt="2023-05-16T14:44:23.438" v="13089" actId="164"/>
          <ac:spMkLst>
            <pc:docMk/>
            <pc:sldMk cId="3407299539" sldId="395"/>
            <ac:spMk id="31" creationId="{E2511032-2F3A-2401-CA71-2C6C5923C332}"/>
          </ac:spMkLst>
        </pc:spChg>
        <pc:spChg chg="add del mod">
          <ac:chgData name="Emily Brodie - Intelligence Manager" userId="72612abd-c561-46f0-925a-0548d2cab26d" providerId="ADAL" clId="{FB19323E-7728-466D-8800-FEE0CFA7833E}" dt="2023-05-16T14:51:25.844" v="13189" actId="1076"/>
          <ac:spMkLst>
            <pc:docMk/>
            <pc:sldMk cId="3407299539" sldId="395"/>
            <ac:spMk id="33" creationId="{779DD44A-B772-60AE-A2C6-8FBDCE4DF8FF}"/>
          </ac:spMkLst>
        </pc:spChg>
        <pc:spChg chg="add mod">
          <ac:chgData name="Emily Brodie - Intelligence Manager" userId="72612abd-c561-46f0-925a-0548d2cab26d" providerId="ADAL" clId="{FB19323E-7728-466D-8800-FEE0CFA7833E}" dt="2023-05-16T14:49:42.597" v="13172" actId="207"/>
          <ac:spMkLst>
            <pc:docMk/>
            <pc:sldMk cId="3407299539" sldId="395"/>
            <ac:spMk id="36" creationId="{A7E9BF35-E5BB-93EC-C83B-3B724C465238}"/>
          </ac:spMkLst>
        </pc:spChg>
        <pc:spChg chg="add del mod">
          <ac:chgData name="Emily Brodie - Intelligence Manager" userId="72612abd-c561-46f0-925a-0548d2cab26d" providerId="ADAL" clId="{FB19323E-7728-466D-8800-FEE0CFA7833E}" dt="2023-05-16T14:54:04.829" v="13219" actId="478"/>
          <ac:spMkLst>
            <pc:docMk/>
            <pc:sldMk cId="3407299539" sldId="395"/>
            <ac:spMk id="38" creationId="{7868BE54-4B70-479C-5B06-2206849A3361}"/>
          </ac:spMkLst>
        </pc:spChg>
        <pc:spChg chg="add mod">
          <ac:chgData name="Emily Brodie - Intelligence Manager" userId="72612abd-c561-46f0-925a-0548d2cab26d" providerId="ADAL" clId="{FB19323E-7728-466D-8800-FEE0CFA7833E}" dt="2023-05-16T14:54:35.415" v="13255" actId="1076"/>
          <ac:spMkLst>
            <pc:docMk/>
            <pc:sldMk cId="3407299539" sldId="395"/>
            <ac:spMk id="39" creationId="{579D73EB-5468-DC78-EF1F-8FCBCD2DB4C5}"/>
          </ac:spMkLst>
        </pc:spChg>
        <pc:grpChg chg="add mod">
          <ac:chgData name="Emily Brodie - Intelligence Manager" userId="72612abd-c561-46f0-925a-0548d2cab26d" providerId="ADAL" clId="{FB19323E-7728-466D-8800-FEE0CFA7833E}" dt="2023-05-16T14:51:06.382" v="13186" actId="1076"/>
          <ac:grpSpMkLst>
            <pc:docMk/>
            <pc:sldMk cId="3407299539" sldId="395"/>
            <ac:grpSpMk id="34" creationId="{F05F2676-2B83-8A5C-0632-80F9B5A0E04A}"/>
          </ac:grpSpMkLst>
        </pc:grpChg>
        <pc:grpChg chg="add mod">
          <ac:chgData name="Emily Brodie - Intelligence Manager" userId="72612abd-c561-46f0-925a-0548d2cab26d" providerId="ADAL" clId="{FB19323E-7728-466D-8800-FEE0CFA7833E}" dt="2023-05-16T14:44:27.617" v="13090" actId="1076"/>
          <ac:grpSpMkLst>
            <pc:docMk/>
            <pc:sldMk cId="3407299539" sldId="395"/>
            <ac:grpSpMk id="35" creationId="{7B40703E-204F-DE22-025D-1EDC02647D62}"/>
          </ac:grpSpMkLst>
        </pc:grpChg>
        <pc:graphicFrameChg chg="del mod">
          <ac:chgData name="Emily Brodie - Intelligence Manager" userId="72612abd-c561-46f0-925a-0548d2cab26d" providerId="ADAL" clId="{FB19323E-7728-466D-8800-FEE0CFA7833E}" dt="2023-05-16T14:17:11.881" v="12818" actId="478"/>
          <ac:graphicFrameMkLst>
            <pc:docMk/>
            <pc:sldMk cId="3407299539" sldId="395"/>
            <ac:graphicFrameMk id="7" creationId="{2A27BCC3-7912-F384-29E6-0CCD781A181D}"/>
          </ac:graphicFrameMkLst>
        </pc:graphicFrameChg>
        <pc:graphicFrameChg chg="del mod">
          <ac:chgData name="Emily Brodie - Intelligence Manager" userId="72612abd-c561-46f0-925a-0548d2cab26d" providerId="ADAL" clId="{FB19323E-7728-466D-8800-FEE0CFA7833E}" dt="2023-05-16T14:12:28.470" v="12648" actId="478"/>
          <ac:graphicFrameMkLst>
            <pc:docMk/>
            <pc:sldMk cId="3407299539" sldId="395"/>
            <ac:graphicFrameMk id="10" creationId="{67FC820A-DED7-5725-7835-2FF5B08F6D7B}"/>
          </ac:graphicFrameMkLst>
        </pc:graphicFrameChg>
        <pc:graphicFrameChg chg="mod">
          <ac:chgData name="Emily Brodie - Intelligence Manager" userId="72612abd-c561-46f0-925a-0548d2cab26d" providerId="ADAL" clId="{FB19323E-7728-466D-8800-FEE0CFA7833E}" dt="2023-05-16T14:39:08.220" v="12959" actId="207"/>
          <ac:graphicFrameMkLst>
            <pc:docMk/>
            <pc:sldMk cId="3407299539" sldId="395"/>
            <ac:graphicFrameMk id="18" creationId="{EA190881-BE84-A19A-A638-0B327051A0C6}"/>
          </ac:graphicFrameMkLst>
        </pc:graphicFrameChg>
        <pc:graphicFrameChg chg="add mod">
          <ac:chgData name="Emily Brodie - Intelligence Manager" userId="72612abd-c561-46f0-925a-0548d2cab26d" providerId="ADAL" clId="{FB19323E-7728-466D-8800-FEE0CFA7833E}" dt="2023-05-16T14:50:26.017" v="13176" actId="14100"/>
          <ac:graphicFrameMkLst>
            <pc:docMk/>
            <pc:sldMk cId="3407299539" sldId="395"/>
            <ac:graphicFrameMk id="22" creationId="{D5E5B10E-3333-EEB1-DCEF-D9B10DDF3FE7}"/>
          </ac:graphicFrameMkLst>
        </pc:graphicFrameChg>
        <pc:graphicFrameChg chg="add mod">
          <ac:chgData name="Emily Brodie - Intelligence Manager" userId="72612abd-c561-46f0-925a-0548d2cab26d" providerId="ADAL" clId="{FB19323E-7728-466D-8800-FEE0CFA7833E}" dt="2023-05-16T14:44:23.438" v="13089" actId="164"/>
          <ac:graphicFrameMkLst>
            <pc:docMk/>
            <pc:sldMk cId="3407299539" sldId="395"/>
            <ac:graphicFrameMk id="23" creationId="{9101571F-8156-275F-5C7D-55BCAC1CCB71}"/>
          </ac:graphicFrameMkLst>
        </pc:graphicFrameChg>
      </pc:sldChg>
      <pc:sldChg chg="addSp delSp modSp add mod modClrScheme addCm chgLayout">
        <pc:chgData name="Emily Brodie - Intelligence Manager" userId="72612abd-c561-46f0-925a-0548d2cab26d" providerId="ADAL" clId="{FB19323E-7728-466D-8800-FEE0CFA7833E}" dt="2023-05-18T19:23:33.220" v="15721" actId="13926"/>
        <pc:sldMkLst>
          <pc:docMk/>
          <pc:sldMk cId="2866702088" sldId="396"/>
        </pc:sldMkLst>
        <pc:spChg chg="mod ord">
          <ac:chgData name="Emily Brodie - Intelligence Manager" userId="72612abd-c561-46f0-925a-0548d2cab26d" providerId="ADAL" clId="{FB19323E-7728-466D-8800-FEE0CFA7833E}" dt="2023-05-16T14:55:11.197" v="13257" actId="700"/>
          <ac:spMkLst>
            <pc:docMk/>
            <pc:sldMk cId="2866702088" sldId="396"/>
            <ac:spMk id="2" creationId="{E633FD0F-9E7E-6293-936B-FBE9E56BDCC4}"/>
          </ac:spMkLst>
        </pc:spChg>
        <pc:spChg chg="add del mod ord">
          <ac:chgData name="Emily Brodie - Intelligence Manager" userId="72612abd-c561-46f0-925a-0548d2cab26d" providerId="ADAL" clId="{FB19323E-7728-466D-8800-FEE0CFA7833E}" dt="2023-05-16T14:55:28.651" v="13260" actId="478"/>
          <ac:spMkLst>
            <pc:docMk/>
            <pc:sldMk cId="2866702088" sldId="396"/>
            <ac:spMk id="3" creationId="{A3EC9B27-0831-2694-0D51-06304AB264B3}"/>
          </ac:spMkLst>
        </pc:spChg>
        <pc:spChg chg="del">
          <ac:chgData name="Emily Brodie - Intelligence Manager" userId="72612abd-c561-46f0-925a-0548d2cab26d" providerId="ADAL" clId="{FB19323E-7728-466D-8800-FEE0CFA7833E}" dt="2023-05-16T14:55:36.720" v="13262" actId="478"/>
          <ac:spMkLst>
            <pc:docMk/>
            <pc:sldMk cId="2866702088" sldId="396"/>
            <ac:spMk id="5" creationId="{9C26DE01-6091-71B4-B90E-1A86223F6875}"/>
          </ac:spMkLst>
        </pc:spChg>
        <pc:spChg chg="del">
          <ac:chgData name="Emily Brodie - Intelligence Manager" userId="72612abd-c561-46f0-925a-0548d2cab26d" providerId="ADAL" clId="{FB19323E-7728-466D-8800-FEE0CFA7833E}" dt="2023-05-16T14:56:11.690" v="13265" actId="478"/>
          <ac:spMkLst>
            <pc:docMk/>
            <pc:sldMk cId="2866702088" sldId="396"/>
            <ac:spMk id="6" creationId="{80CA0127-9E7C-9D1F-FD14-225241E2D3EC}"/>
          </ac:spMkLst>
        </pc:spChg>
        <pc:spChg chg="mod">
          <ac:chgData name="Emily Brodie - Intelligence Manager" userId="72612abd-c561-46f0-925a-0548d2cab26d" providerId="ADAL" clId="{FB19323E-7728-466D-8800-FEE0CFA7833E}" dt="2023-05-18T19:23:24.857" v="15718" actId="1076"/>
          <ac:spMkLst>
            <pc:docMk/>
            <pc:sldMk cId="2866702088" sldId="396"/>
            <ac:spMk id="8" creationId="{3E2AD3A9-775E-7442-A1CF-4DDAFC896E8A}"/>
          </ac:spMkLst>
        </pc:spChg>
        <pc:spChg chg="add del mod ord">
          <ac:chgData name="Emily Brodie - Intelligence Manager" userId="72612abd-c561-46f0-925a-0548d2cab26d" providerId="ADAL" clId="{FB19323E-7728-466D-8800-FEE0CFA7833E}" dt="2023-05-16T14:55:14.642" v="13258" actId="478"/>
          <ac:spMkLst>
            <pc:docMk/>
            <pc:sldMk cId="2866702088" sldId="396"/>
            <ac:spMk id="9" creationId="{1E7D05A1-7F7B-D310-7E1A-EFCF6AF69BA4}"/>
          </ac:spMkLst>
        </pc:spChg>
        <pc:spChg chg="add mod">
          <ac:chgData name="Emily Brodie - Intelligence Manager" userId="72612abd-c561-46f0-925a-0548d2cab26d" providerId="ADAL" clId="{FB19323E-7728-466D-8800-FEE0CFA7833E}" dt="2023-05-16T14:56:05.169" v="13264" actId="1076"/>
          <ac:spMkLst>
            <pc:docMk/>
            <pc:sldMk cId="2866702088" sldId="396"/>
            <ac:spMk id="11" creationId="{42125476-45ED-D073-7638-47C2C26D3C16}"/>
          </ac:spMkLst>
        </pc:spChg>
        <pc:spChg chg="add mod">
          <ac:chgData name="Emily Brodie - Intelligence Manager" userId="72612abd-c561-46f0-925a-0548d2cab26d" providerId="ADAL" clId="{FB19323E-7728-466D-8800-FEE0CFA7833E}" dt="2023-05-16T14:56:05.169" v="13264" actId="1076"/>
          <ac:spMkLst>
            <pc:docMk/>
            <pc:sldMk cId="2866702088" sldId="396"/>
            <ac:spMk id="12" creationId="{27AD1A9C-40A9-B09D-630D-BF68A5E3BBBF}"/>
          </ac:spMkLst>
        </pc:spChg>
        <pc:spChg chg="mod">
          <ac:chgData name="Emily Brodie - Intelligence Manager" userId="72612abd-c561-46f0-925a-0548d2cab26d" providerId="ADAL" clId="{FB19323E-7728-466D-8800-FEE0CFA7833E}" dt="2023-05-16T14:59:21.970" v="13305" actId="1076"/>
          <ac:spMkLst>
            <pc:docMk/>
            <pc:sldMk cId="2866702088" sldId="396"/>
            <ac:spMk id="13" creationId="{A8D6C924-04EC-C89A-C1E5-87E0E5BDC88F}"/>
          </ac:spMkLst>
        </pc:spChg>
        <pc:spChg chg="mod">
          <ac:chgData name="Emily Brodie - Intelligence Manager" userId="72612abd-c561-46f0-925a-0548d2cab26d" providerId="ADAL" clId="{FB19323E-7728-466D-8800-FEE0CFA7833E}" dt="2023-05-16T15:00:06.250" v="13314" actId="1076"/>
          <ac:spMkLst>
            <pc:docMk/>
            <pc:sldMk cId="2866702088" sldId="396"/>
            <ac:spMk id="14" creationId="{6DB322DF-2CD3-AF2A-3545-4C9656B01911}"/>
          </ac:spMkLst>
        </pc:spChg>
        <pc:spChg chg="add mod">
          <ac:chgData name="Emily Brodie - Intelligence Manager" userId="72612abd-c561-46f0-925a-0548d2cab26d" providerId="ADAL" clId="{FB19323E-7728-466D-8800-FEE0CFA7833E}" dt="2023-05-16T14:56:05.169" v="13264" actId="1076"/>
          <ac:spMkLst>
            <pc:docMk/>
            <pc:sldMk cId="2866702088" sldId="396"/>
            <ac:spMk id="15" creationId="{1D033C9C-EB90-E0E3-4AAB-B2141B479331}"/>
          </ac:spMkLst>
        </pc:spChg>
        <pc:spChg chg="add mod">
          <ac:chgData name="Emily Brodie - Intelligence Manager" userId="72612abd-c561-46f0-925a-0548d2cab26d" providerId="ADAL" clId="{FB19323E-7728-466D-8800-FEE0CFA7833E}" dt="2023-05-16T14:56:05.169" v="13264" actId="1076"/>
          <ac:spMkLst>
            <pc:docMk/>
            <pc:sldMk cId="2866702088" sldId="396"/>
            <ac:spMk id="16" creationId="{7905B681-F4C5-102E-1123-CF587008D95B}"/>
          </ac:spMkLst>
        </pc:spChg>
        <pc:spChg chg="add mod">
          <ac:chgData name="Emily Brodie - Intelligence Manager" userId="72612abd-c561-46f0-925a-0548d2cab26d" providerId="ADAL" clId="{FB19323E-7728-466D-8800-FEE0CFA7833E}" dt="2023-05-16T14:56:05.169" v="13264" actId="1076"/>
          <ac:spMkLst>
            <pc:docMk/>
            <pc:sldMk cId="2866702088" sldId="396"/>
            <ac:spMk id="17" creationId="{DD08CA60-DB34-C65B-EC6F-41BFEFF3E9A7}"/>
          </ac:spMkLst>
        </pc:spChg>
        <pc:spChg chg="add mod">
          <ac:chgData name="Emily Brodie - Intelligence Manager" userId="72612abd-c561-46f0-925a-0548d2cab26d" providerId="ADAL" clId="{FB19323E-7728-466D-8800-FEE0CFA7833E}" dt="2023-05-16T14:56:05.169" v="13264" actId="1076"/>
          <ac:spMkLst>
            <pc:docMk/>
            <pc:sldMk cId="2866702088" sldId="396"/>
            <ac:spMk id="21" creationId="{A62030D2-6915-7FB0-FC7F-4F38838C8B02}"/>
          </ac:spMkLst>
        </pc:spChg>
        <pc:spChg chg="add mod">
          <ac:chgData name="Emily Brodie - Intelligence Manager" userId="72612abd-c561-46f0-925a-0548d2cab26d" providerId="ADAL" clId="{FB19323E-7728-466D-8800-FEE0CFA7833E}" dt="2023-05-16T14:56:44.810" v="13277" actId="14100"/>
          <ac:spMkLst>
            <pc:docMk/>
            <pc:sldMk cId="2866702088" sldId="396"/>
            <ac:spMk id="23" creationId="{A11B890D-3DF3-B94D-88FA-7EC6815604E0}"/>
          </ac:spMkLst>
        </pc:spChg>
        <pc:spChg chg="del mod">
          <ac:chgData name="Emily Brodie - Intelligence Manager" userId="72612abd-c561-46f0-925a-0548d2cab26d" providerId="ADAL" clId="{FB19323E-7728-466D-8800-FEE0CFA7833E}" dt="2023-05-16T14:59:01.282" v="13303" actId="478"/>
          <ac:spMkLst>
            <pc:docMk/>
            <pc:sldMk cId="2866702088" sldId="396"/>
            <ac:spMk id="27" creationId="{D1C65C81-A0BA-955E-7BAE-C599EAA9305F}"/>
          </ac:spMkLst>
        </pc:spChg>
        <pc:spChg chg="del mod topLvl">
          <ac:chgData name="Emily Brodie - Intelligence Manager" userId="72612abd-c561-46f0-925a-0548d2cab26d" providerId="ADAL" clId="{FB19323E-7728-466D-8800-FEE0CFA7833E}" dt="2023-05-16T14:59:30.106" v="13307" actId="478"/>
          <ac:spMkLst>
            <pc:docMk/>
            <pc:sldMk cId="2866702088" sldId="396"/>
            <ac:spMk id="28" creationId="{81CA2E6F-AACB-9E37-7452-07992C9D3436}"/>
          </ac:spMkLst>
        </pc:spChg>
        <pc:spChg chg="del mod">
          <ac:chgData name="Emily Brodie - Intelligence Manager" userId="72612abd-c561-46f0-925a-0548d2cab26d" providerId="ADAL" clId="{FB19323E-7728-466D-8800-FEE0CFA7833E}" dt="2023-05-16T14:59:26.361" v="13306" actId="478"/>
          <ac:spMkLst>
            <pc:docMk/>
            <pc:sldMk cId="2866702088" sldId="396"/>
            <ac:spMk id="29" creationId="{E755E607-F2D8-AD2C-114F-334192467059}"/>
          </ac:spMkLst>
        </pc:spChg>
        <pc:spChg chg="add mod">
          <ac:chgData name="Emily Brodie - Intelligence Manager" userId="72612abd-c561-46f0-925a-0548d2cab26d" providerId="ADAL" clId="{FB19323E-7728-466D-8800-FEE0CFA7833E}" dt="2023-05-18T19:23:33.220" v="15721" actId="13926"/>
          <ac:spMkLst>
            <pc:docMk/>
            <pc:sldMk cId="2866702088" sldId="396"/>
            <ac:spMk id="34" creationId="{49FCC15B-3C68-3101-894C-2D3B283272EC}"/>
          </ac:spMkLst>
        </pc:spChg>
        <pc:spChg chg="add mod">
          <ac:chgData name="Emily Brodie - Intelligence Manager" userId="72612abd-c561-46f0-925a-0548d2cab26d" providerId="ADAL" clId="{FB19323E-7728-466D-8800-FEE0CFA7833E}" dt="2023-05-16T15:05:49.161" v="13517"/>
          <ac:spMkLst>
            <pc:docMk/>
            <pc:sldMk cId="2866702088" sldId="396"/>
            <ac:spMk id="36" creationId="{FFE06A30-3D1C-FC6A-604E-30A81CA89A19}"/>
          </ac:spMkLst>
        </pc:spChg>
        <pc:grpChg chg="add del mod">
          <ac:chgData name="Emily Brodie - Intelligence Manager" userId="72612abd-c561-46f0-925a-0548d2cab26d" providerId="ADAL" clId="{FB19323E-7728-466D-8800-FEE0CFA7833E}" dt="2023-05-16T14:59:30.106" v="13307" actId="478"/>
          <ac:grpSpMkLst>
            <pc:docMk/>
            <pc:sldMk cId="2866702088" sldId="396"/>
            <ac:grpSpMk id="25" creationId="{A3E983C2-B30D-E78A-38EF-E74470C76ED4}"/>
          </ac:grpSpMkLst>
        </pc:grpChg>
        <pc:graphicFrameChg chg="del">
          <ac:chgData name="Emily Brodie - Intelligence Manager" userId="72612abd-c561-46f0-925a-0548d2cab26d" providerId="ADAL" clId="{FB19323E-7728-466D-8800-FEE0CFA7833E}" dt="2023-05-16T14:59:42.508" v="13309" actId="478"/>
          <ac:graphicFrameMkLst>
            <pc:docMk/>
            <pc:sldMk cId="2866702088" sldId="396"/>
            <ac:graphicFrameMk id="7" creationId="{2A27BCC3-7912-F384-29E6-0CCD781A181D}"/>
          </ac:graphicFrameMkLst>
        </pc:graphicFrameChg>
        <pc:graphicFrameChg chg="del">
          <ac:chgData name="Emily Brodie - Intelligence Manager" userId="72612abd-c561-46f0-925a-0548d2cab26d" providerId="ADAL" clId="{FB19323E-7728-466D-8800-FEE0CFA7833E}" dt="2023-05-16T14:58:45.587" v="13300" actId="478"/>
          <ac:graphicFrameMkLst>
            <pc:docMk/>
            <pc:sldMk cId="2866702088" sldId="396"/>
            <ac:graphicFrameMk id="10" creationId="{67FC820A-DED7-5725-7835-2FF5B08F6D7B}"/>
          </ac:graphicFrameMkLst>
        </pc:graphicFrameChg>
        <pc:graphicFrameChg chg="del">
          <ac:chgData name="Emily Brodie - Intelligence Manager" userId="72612abd-c561-46f0-925a-0548d2cab26d" providerId="ADAL" clId="{FB19323E-7728-466D-8800-FEE0CFA7833E}" dt="2023-05-16T14:58:31.610" v="13298" actId="478"/>
          <ac:graphicFrameMkLst>
            <pc:docMk/>
            <pc:sldMk cId="2866702088" sldId="396"/>
            <ac:graphicFrameMk id="18" creationId="{EA190881-BE84-A19A-A638-0B327051A0C6}"/>
          </ac:graphicFrameMkLst>
        </pc:graphicFrameChg>
        <pc:graphicFrameChg chg="add mod">
          <ac:chgData name="Emily Brodie - Intelligence Manager" userId="72612abd-c561-46f0-925a-0548d2cab26d" providerId="ADAL" clId="{FB19323E-7728-466D-8800-FEE0CFA7833E}" dt="2023-05-16T14:58:39.211" v="13299"/>
          <ac:graphicFrameMkLst>
            <pc:docMk/>
            <pc:sldMk cId="2866702088" sldId="396"/>
            <ac:graphicFrameMk id="24" creationId="{2CA9007D-0520-EB3F-3BF8-70A8F0EB5FF7}"/>
          </ac:graphicFrameMkLst>
        </pc:graphicFrameChg>
        <pc:graphicFrameChg chg="mod topLvl">
          <ac:chgData name="Emily Brodie - Intelligence Manager" userId="72612abd-c561-46f0-925a-0548d2cab26d" providerId="ADAL" clId="{FB19323E-7728-466D-8800-FEE0CFA7833E}" dt="2023-05-16T14:59:33.764" v="13308" actId="14100"/>
          <ac:graphicFrameMkLst>
            <pc:docMk/>
            <pc:sldMk cId="2866702088" sldId="396"/>
            <ac:graphicFrameMk id="26" creationId="{68DFF099-318E-8239-9B1B-C92EACCD25B5}"/>
          </ac:graphicFrameMkLst>
        </pc:graphicFrameChg>
        <pc:graphicFrameChg chg="add mod">
          <ac:chgData name="Emily Brodie - Intelligence Manager" userId="72612abd-c561-46f0-925a-0548d2cab26d" providerId="ADAL" clId="{FB19323E-7728-466D-8800-FEE0CFA7833E}" dt="2023-05-16T14:59:59.011" v="13313" actId="1076"/>
          <ac:graphicFrameMkLst>
            <pc:docMk/>
            <pc:sldMk cId="2866702088" sldId="396"/>
            <ac:graphicFrameMk id="30" creationId="{6A4A7F0D-9120-5395-0033-2E1EAC7E50C4}"/>
          </ac:graphicFrameMkLst>
        </pc:graphicFrameChg>
        <pc:picChg chg="add mod">
          <ac:chgData name="Emily Brodie - Intelligence Manager" userId="72612abd-c561-46f0-925a-0548d2cab26d" providerId="ADAL" clId="{FB19323E-7728-466D-8800-FEE0CFA7833E}" dt="2023-05-18T19:23:29.661" v="15720" actId="1076"/>
          <ac:picMkLst>
            <pc:docMk/>
            <pc:sldMk cId="2866702088" sldId="396"/>
            <ac:picMk id="35" creationId="{1C6E26E7-7025-7429-92A7-FA9B4A6719F2}"/>
          </ac:picMkLst>
        </pc:picChg>
        <pc:cxnChg chg="add mod">
          <ac:chgData name="Emily Brodie - Intelligence Manager" userId="72612abd-c561-46f0-925a-0548d2cab26d" providerId="ADAL" clId="{FB19323E-7728-466D-8800-FEE0CFA7833E}" dt="2023-05-16T15:00:33.850" v="13327" actId="693"/>
          <ac:cxnSpMkLst>
            <pc:docMk/>
            <pc:sldMk cId="2866702088" sldId="396"/>
            <ac:cxnSpMk id="32" creationId="{933A404B-818A-5E01-95C6-3991216D655B}"/>
          </ac:cxnSpMkLst>
        </pc:cxnChg>
        <pc:cxnChg chg="add mod">
          <ac:chgData name="Emily Brodie - Intelligence Manager" userId="72612abd-c561-46f0-925a-0548d2cab26d" providerId="ADAL" clId="{FB19323E-7728-466D-8800-FEE0CFA7833E}" dt="2023-05-16T15:00:41.142" v="13329" actId="1076"/>
          <ac:cxnSpMkLst>
            <pc:docMk/>
            <pc:sldMk cId="2866702088" sldId="396"/>
            <ac:cxnSpMk id="33" creationId="{DAC76835-5E79-0F96-E600-A9B282123DEB}"/>
          </ac:cxnSpMkLst>
        </pc:cxnChg>
      </pc:sldChg>
      <pc:sldChg chg="addSp modSp mod">
        <pc:chgData name="Emily Brodie - Intelligence Manager" userId="72612abd-c561-46f0-925a-0548d2cab26d" providerId="ADAL" clId="{FB19323E-7728-466D-8800-FEE0CFA7833E}" dt="2023-05-18T19:03:00.929" v="15278" actId="1035"/>
        <pc:sldMkLst>
          <pc:docMk/>
          <pc:sldMk cId="809833651" sldId="397"/>
        </pc:sldMkLst>
        <pc:spChg chg="add mod">
          <ac:chgData name="Emily Brodie - Intelligence Manager" userId="72612abd-c561-46f0-925a-0548d2cab26d" providerId="ADAL" clId="{FB19323E-7728-466D-8800-FEE0CFA7833E}" dt="2023-05-18T19:03:00.929" v="15278" actId="1035"/>
          <ac:spMkLst>
            <pc:docMk/>
            <pc:sldMk cId="809833651" sldId="397"/>
            <ac:spMk id="6" creationId="{97478577-4D6C-5859-C086-1FA0FB61E460}"/>
          </ac:spMkLst>
        </pc:spChg>
      </pc:sldChg>
      <pc:sldChg chg="addSp modSp add mod">
        <pc:chgData name="Emily Brodie - Intelligence Manager" userId="72612abd-c561-46f0-925a-0548d2cab26d" providerId="ADAL" clId="{FB19323E-7728-466D-8800-FEE0CFA7833E}" dt="2023-05-18T18:08:52.023" v="14018"/>
        <pc:sldMkLst>
          <pc:docMk/>
          <pc:sldMk cId="816131132" sldId="400"/>
        </pc:sldMkLst>
        <pc:spChg chg="mod">
          <ac:chgData name="Emily Brodie - Intelligence Manager" userId="72612abd-c561-46f0-925a-0548d2cab26d" providerId="ADAL" clId="{FB19323E-7728-466D-8800-FEE0CFA7833E}" dt="2023-05-18T15:43:20.093" v="13694" actId="20577"/>
          <ac:spMkLst>
            <pc:docMk/>
            <pc:sldMk cId="816131132" sldId="400"/>
            <ac:spMk id="2" creationId="{FBB9A015-6BE4-951C-74E2-C815FAEB5803}"/>
          </ac:spMkLst>
        </pc:spChg>
        <pc:spChg chg="mod">
          <ac:chgData name="Emily Brodie - Intelligence Manager" userId="72612abd-c561-46f0-925a-0548d2cab26d" providerId="ADAL" clId="{FB19323E-7728-466D-8800-FEE0CFA7833E}" dt="2023-05-18T15:49:47.844" v="13987" actId="1076"/>
          <ac:spMkLst>
            <pc:docMk/>
            <pc:sldMk cId="816131132" sldId="400"/>
            <ac:spMk id="3" creationId="{5FD75A57-825A-4512-32DF-3783CC34C65E}"/>
          </ac:spMkLst>
        </pc:spChg>
        <pc:spChg chg="mod">
          <ac:chgData name="Emily Brodie - Intelligence Manager" userId="72612abd-c561-46f0-925a-0548d2cab26d" providerId="ADAL" clId="{FB19323E-7728-466D-8800-FEE0CFA7833E}" dt="2023-05-18T18:08:06.794" v="14013" actId="13926"/>
          <ac:spMkLst>
            <pc:docMk/>
            <pc:sldMk cId="816131132" sldId="400"/>
            <ac:spMk id="4" creationId="{A08DBEE8-6CC4-33B5-E6AC-2E02D0725D7E}"/>
          </ac:spMkLst>
        </pc:spChg>
        <pc:spChg chg="mod">
          <ac:chgData name="Emily Brodie - Intelligence Manager" userId="72612abd-c561-46f0-925a-0548d2cab26d" providerId="ADAL" clId="{FB19323E-7728-466D-8800-FEE0CFA7833E}" dt="2023-05-18T15:49:44.006" v="13986" actId="20577"/>
          <ac:spMkLst>
            <pc:docMk/>
            <pc:sldMk cId="816131132" sldId="400"/>
            <ac:spMk id="6" creationId="{E681005E-1751-8356-6F91-A55789433792}"/>
          </ac:spMkLst>
        </pc:spChg>
        <pc:spChg chg="add mod">
          <ac:chgData name="Emily Brodie - Intelligence Manager" userId="72612abd-c561-46f0-925a-0548d2cab26d" providerId="ADAL" clId="{FB19323E-7728-466D-8800-FEE0CFA7833E}" dt="2023-05-18T15:47:58.934" v="13807" actId="113"/>
          <ac:spMkLst>
            <pc:docMk/>
            <pc:sldMk cId="816131132" sldId="400"/>
            <ac:spMk id="8" creationId="{80ECBE45-567A-F010-8671-168B2E4DCB53}"/>
          </ac:spMkLst>
        </pc:spChg>
        <pc:spChg chg="add mod">
          <ac:chgData name="Emily Brodie - Intelligence Manager" userId="72612abd-c561-46f0-925a-0548d2cab26d" providerId="ADAL" clId="{FB19323E-7728-466D-8800-FEE0CFA7833E}" dt="2023-05-18T18:08:01.768" v="14012"/>
          <ac:spMkLst>
            <pc:docMk/>
            <pc:sldMk cId="816131132" sldId="400"/>
            <ac:spMk id="9" creationId="{683A210B-B092-E092-F512-CD0801A163DB}"/>
          </ac:spMkLst>
        </pc:spChg>
        <pc:graphicFrameChg chg="mod">
          <ac:chgData name="Emily Brodie - Intelligence Manager" userId="72612abd-c561-46f0-925a-0548d2cab26d" providerId="ADAL" clId="{FB19323E-7728-466D-8800-FEE0CFA7833E}" dt="2023-05-18T18:08:19.143" v="14014" actId="1076"/>
          <ac:graphicFrameMkLst>
            <pc:docMk/>
            <pc:sldMk cId="816131132" sldId="400"/>
            <ac:graphicFrameMk id="15" creationId="{7371137E-0A80-9CCB-0B4C-9672BA8F2CB8}"/>
          </ac:graphicFrameMkLst>
        </pc:graphicFrameChg>
        <pc:graphicFrameChg chg="mod">
          <ac:chgData name="Emily Brodie - Intelligence Manager" userId="72612abd-c561-46f0-925a-0548d2cab26d" providerId="ADAL" clId="{FB19323E-7728-466D-8800-FEE0CFA7833E}" dt="2023-05-18T18:07:31.075" v="13992" actId="403"/>
          <ac:graphicFrameMkLst>
            <pc:docMk/>
            <pc:sldMk cId="816131132" sldId="400"/>
            <ac:graphicFrameMk id="16" creationId="{35FC4C13-67F8-AFE9-4942-48AEAB0A002E}"/>
          </ac:graphicFrameMkLst>
        </pc:graphicFrameChg>
        <pc:picChg chg="mod">
          <ac:chgData name="Emily Brodie - Intelligence Manager" userId="72612abd-c561-46f0-925a-0548d2cab26d" providerId="ADAL" clId="{FB19323E-7728-466D-8800-FEE0CFA7833E}" dt="2023-05-18T18:07:55.429" v="14011" actId="1035"/>
          <ac:picMkLst>
            <pc:docMk/>
            <pc:sldMk cId="816131132" sldId="400"/>
            <ac:picMk id="5" creationId="{FDAD4BE5-FED7-C864-62FE-EE68D691F84D}"/>
          </ac:picMkLst>
        </pc:picChg>
        <pc:cxnChg chg="add mod">
          <ac:chgData name="Emily Brodie - Intelligence Manager" userId="72612abd-c561-46f0-925a-0548d2cab26d" providerId="ADAL" clId="{FB19323E-7728-466D-8800-FEE0CFA7833E}" dt="2023-05-18T18:08:52.023" v="14018"/>
          <ac:cxnSpMkLst>
            <pc:docMk/>
            <pc:sldMk cId="816131132" sldId="400"/>
            <ac:cxnSpMk id="10" creationId="{AF915D9D-694A-3517-C421-11FCF2E38D34}"/>
          </ac:cxnSpMkLst>
        </pc:cxnChg>
        <pc:cxnChg chg="add mod">
          <ac:chgData name="Emily Brodie - Intelligence Manager" userId="72612abd-c561-46f0-925a-0548d2cab26d" providerId="ADAL" clId="{FB19323E-7728-466D-8800-FEE0CFA7833E}" dt="2023-05-18T18:08:52.023" v="14018"/>
          <ac:cxnSpMkLst>
            <pc:docMk/>
            <pc:sldMk cId="816131132" sldId="400"/>
            <ac:cxnSpMk id="11" creationId="{D6A7F700-D378-22EE-9073-0F0F51D9961B}"/>
          </ac:cxnSpMkLst>
        </pc:cxnChg>
      </pc:sldChg>
      <pc:sldChg chg="add">
        <pc:chgData name="Emily Brodie - Intelligence Manager" userId="72612abd-c561-46f0-925a-0548d2cab26d" providerId="ADAL" clId="{FB19323E-7728-466D-8800-FEE0CFA7833E}" dt="2023-05-18T19:09:45.084" v="15545"/>
        <pc:sldMkLst>
          <pc:docMk/>
          <pc:sldMk cId="2228361187" sldId="401"/>
        </pc:sldMkLst>
      </pc:sldChg>
      <pc:sldChg chg="add del">
        <pc:chgData name="Emily Brodie - Intelligence Manager" userId="72612abd-c561-46f0-925a-0548d2cab26d" providerId="ADAL" clId="{FB19323E-7728-466D-8800-FEE0CFA7833E}" dt="2023-05-18T18:35:02.839" v="14726" actId="47"/>
        <pc:sldMkLst>
          <pc:docMk/>
          <pc:sldMk cId="2516622531" sldId="401"/>
        </pc:sldMkLst>
      </pc:sldChg>
      <pc:sldChg chg="addSp delSp modSp mod modClrScheme chgLayout">
        <pc:chgData name="Emily Brodie - Intelligence Manager" userId="72612abd-c561-46f0-925a-0548d2cab26d" providerId="ADAL" clId="{FB19323E-7728-466D-8800-FEE0CFA7833E}" dt="2023-05-19T15:13:08.092" v="22797" actId="207"/>
        <pc:sldMkLst>
          <pc:docMk/>
          <pc:sldMk cId="471572034" sldId="404"/>
        </pc:sldMkLst>
        <pc:spChg chg="mod ord">
          <ac:chgData name="Emily Brodie - Intelligence Manager" userId="72612abd-c561-46f0-925a-0548d2cab26d" providerId="ADAL" clId="{FB19323E-7728-466D-8800-FEE0CFA7833E}" dt="2023-05-19T15:11:24.378" v="22792" actId="700"/>
          <ac:spMkLst>
            <pc:docMk/>
            <pc:sldMk cId="471572034" sldId="404"/>
            <ac:spMk id="2" creationId="{ECFDB108-645A-F6AD-B3DD-B1210D66FD6C}"/>
          </ac:spMkLst>
        </pc:spChg>
        <pc:spChg chg="mod ord">
          <ac:chgData name="Emily Brodie - Intelligence Manager" userId="72612abd-c561-46f0-925a-0548d2cab26d" providerId="ADAL" clId="{FB19323E-7728-466D-8800-FEE0CFA7833E}" dt="2023-05-19T15:11:24.378" v="22792" actId="700"/>
          <ac:spMkLst>
            <pc:docMk/>
            <pc:sldMk cId="471572034" sldId="404"/>
            <ac:spMk id="3" creationId="{F2B69D7E-44D4-7362-B69E-96C0A6A11EB5}"/>
          </ac:spMkLst>
        </pc:spChg>
        <pc:spChg chg="mod">
          <ac:chgData name="Emily Brodie - Intelligence Manager" userId="72612abd-c561-46f0-925a-0548d2cab26d" providerId="ADAL" clId="{FB19323E-7728-466D-8800-FEE0CFA7833E}" dt="2023-05-19T15:13:08.092" v="22797" actId="207"/>
          <ac:spMkLst>
            <pc:docMk/>
            <pc:sldMk cId="471572034" sldId="404"/>
            <ac:spMk id="9" creationId="{0D8B8513-A9C3-BC3F-2073-1023080005FD}"/>
          </ac:spMkLst>
        </pc:spChg>
        <pc:spChg chg="add del mod ord">
          <ac:chgData name="Emily Brodie - Intelligence Manager" userId="72612abd-c561-46f0-925a-0548d2cab26d" providerId="ADAL" clId="{FB19323E-7728-466D-8800-FEE0CFA7833E}" dt="2023-05-19T15:11:28.130" v="22793" actId="478"/>
          <ac:spMkLst>
            <pc:docMk/>
            <pc:sldMk cId="471572034" sldId="404"/>
            <ac:spMk id="10" creationId="{55B1D92C-2F19-FB9C-650D-1C4BF5FA2101}"/>
          </ac:spMkLst>
        </pc:spChg>
      </pc:sldChg>
      <pc:sldChg chg="addSp modSp add mod modShow">
        <pc:chgData name="Emily Brodie - Intelligence Manager" userId="72612abd-c561-46f0-925a-0548d2cab26d" providerId="ADAL" clId="{FB19323E-7728-466D-8800-FEE0CFA7833E}" dt="2023-05-19T13:01:03.917" v="17018" actId="729"/>
        <pc:sldMkLst>
          <pc:docMk/>
          <pc:sldMk cId="1585017851" sldId="405"/>
        </pc:sldMkLst>
        <pc:grpChg chg="add mod">
          <ac:chgData name="Emily Brodie - Intelligence Manager" userId="72612abd-c561-46f0-925a-0548d2cab26d" providerId="ADAL" clId="{FB19323E-7728-466D-8800-FEE0CFA7833E}" dt="2023-05-19T12:42:37.588" v="16396"/>
          <ac:grpSpMkLst>
            <pc:docMk/>
            <pc:sldMk cId="1585017851" sldId="405"/>
            <ac:grpSpMk id="7" creationId="{92D072AE-9920-4488-C445-C519E2CF72B5}"/>
          </ac:grpSpMkLst>
        </pc:grpChg>
        <pc:inkChg chg="mod">
          <ac:chgData name="Emily Brodie - Intelligence Manager" userId="72612abd-c561-46f0-925a-0548d2cab26d" providerId="ADAL" clId="{FB19323E-7728-466D-8800-FEE0CFA7833E}" dt="2023-05-19T12:42:37.588" v="16396"/>
          <ac:inkMkLst>
            <pc:docMk/>
            <pc:sldMk cId="1585017851" sldId="405"/>
            <ac:inkMk id="12" creationId="{1E431623-0116-BCAD-5869-26F66CE35213}"/>
          </ac:inkMkLst>
        </pc:inkChg>
        <pc:inkChg chg="mod">
          <ac:chgData name="Emily Brodie - Intelligence Manager" userId="72612abd-c561-46f0-925a-0548d2cab26d" providerId="ADAL" clId="{FB19323E-7728-466D-8800-FEE0CFA7833E}" dt="2023-05-19T12:42:37.588" v="16396"/>
          <ac:inkMkLst>
            <pc:docMk/>
            <pc:sldMk cId="1585017851" sldId="405"/>
            <ac:inkMk id="13" creationId="{71FD3B2A-0F22-1BC3-3408-6267674E8193}"/>
          </ac:inkMkLst>
        </pc:inkChg>
      </pc:sldChg>
      <pc:sldChg chg="delSp modSp add mod delCm">
        <pc:chgData name="Emily Brodie - Intelligence Manager" userId="72612abd-c561-46f0-925a-0548d2cab26d" providerId="ADAL" clId="{FB19323E-7728-466D-8800-FEE0CFA7833E}" dt="2023-05-19T14:25:16.774" v="19714" actId="20577"/>
        <pc:sldMkLst>
          <pc:docMk/>
          <pc:sldMk cId="2893147288" sldId="406"/>
        </pc:sldMkLst>
        <pc:spChg chg="del">
          <ac:chgData name="Emily Brodie - Intelligence Manager" userId="72612abd-c561-46f0-925a-0548d2cab26d" providerId="ADAL" clId="{FB19323E-7728-466D-8800-FEE0CFA7833E}" dt="2023-05-19T13:13:12.960" v="17262" actId="478"/>
          <ac:spMkLst>
            <pc:docMk/>
            <pc:sldMk cId="2893147288" sldId="406"/>
            <ac:spMk id="2" creationId="{5C385A16-614D-F099-BF3A-3607BD012EDE}"/>
          </ac:spMkLst>
        </pc:spChg>
        <pc:spChg chg="mod">
          <ac:chgData name="Emily Brodie - Intelligence Manager" userId="72612abd-c561-46f0-925a-0548d2cab26d" providerId="ADAL" clId="{FB19323E-7728-466D-8800-FEE0CFA7833E}" dt="2023-05-19T14:25:16.774" v="19714" actId="20577"/>
          <ac:spMkLst>
            <pc:docMk/>
            <pc:sldMk cId="2893147288" sldId="406"/>
            <ac:spMk id="5" creationId="{6F161F52-E6FC-F614-4C35-D42690AAFA61}"/>
          </ac:spMkLst>
        </pc:spChg>
      </pc:sldChg>
      <pc:sldChg chg="addSp delSp modSp new del mod modClrScheme chgLayout">
        <pc:chgData name="Emily Brodie - Intelligence Manager" userId="72612abd-c561-46f0-925a-0548d2cab26d" providerId="ADAL" clId="{FB19323E-7728-466D-8800-FEE0CFA7833E}" dt="2023-05-19T14:57:05.825" v="21385" actId="47"/>
        <pc:sldMkLst>
          <pc:docMk/>
          <pc:sldMk cId="4155995178" sldId="407"/>
        </pc:sldMkLst>
        <pc:spChg chg="del mod ord">
          <ac:chgData name="Emily Brodie - Intelligence Manager" userId="72612abd-c561-46f0-925a-0548d2cab26d" providerId="ADAL" clId="{FB19323E-7728-466D-8800-FEE0CFA7833E}" dt="2023-05-19T13:20:38.216" v="17280" actId="700"/>
          <ac:spMkLst>
            <pc:docMk/>
            <pc:sldMk cId="4155995178" sldId="407"/>
            <ac:spMk id="2" creationId="{C5B9DA4A-0CEB-5986-8568-F1A688C9CC56}"/>
          </ac:spMkLst>
        </pc:spChg>
        <pc:spChg chg="del">
          <ac:chgData name="Emily Brodie - Intelligence Manager" userId="72612abd-c561-46f0-925a-0548d2cab26d" providerId="ADAL" clId="{FB19323E-7728-466D-8800-FEE0CFA7833E}" dt="2023-05-19T13:20:38.216" v="17280" actId="700"/>
          <ac:spMkLst>
            <pc:docMk/>
            <pc:sldMk cId="4155995178" sldId="407"/>
            <ac:spMk id="3" creationId="{4A73D70D-2D80-65F9-E9E5-8FC45CBB4A86}"/>
          </ac:spMkLst>
        </pc:spChg>
        <pc:spChg chg="del">
          <ac:chgData name="Emily Brodie - Intelligence Manager" userId="72612abd-c561-46f0-925a-0548d2cab26d" providerId="ADAL" clId="{FB19323E-7728-466D-8800-FEE0CFA7833E}" dt="2023-05-19T13:20:38.216" v="17280" actId="700"/>
          <ac:spMkLst>
            <pc:docMk/>
            <pc:sldMk cId="4155995178" sldId="407"/>
            <ac:spMk id="4" creationId="{B6E2296E-B541-901D-9B91-7571F8CF4027}"/>
          </ac:spMkLst>
        </pc:spChg>
        <pc:spChg chg="del">
          <ac:chgData name="Emily Brodie - Intelligence Manager" userId="72612abd-c561-46f0-925a-0548d2cab26d" providerId="ADAL" clId="{FB19323E-7728-466D-8800-FEE0CFA7833E}" dt="2023-05-19T13:20:38.216" v="17280" actId="700"/>
          <ac:spMkLst>
            <pc:docMk/>
            <pc:sldMk cId="4155995178" sldId="407"/>
            <ac:spMk id="5" creationId="{8FDE2FED-925B-5383-DE5D-470BD125990B}"/>
          </ac:spMkLst>
        </pc:spChg>
        <pc:spChg chg="del">
          <ac:chgData name="Emily Brodie - Intelligence Manager" userId="72612abd-c561-46f0-925a-0548d2cab26d" providerId="ADAL" clId="{FB19323E-7728-466D-8800-FEE0CFA7833E}" dt="2023-05-19T13:20:38.216" v="17280" actId="700"/>
          <ac:spMkLst>
            <pc:docMk/>
            <pc:sldMk cId="4155995178" sldId="407"/>
            <ac:spMk id="6" creationId="{483F0268-E6D6-11A5-CBE6-4A6B14D67AF9}"/>
          </ac:spMkLst>
        </pc:spChg>
        <pc:spChg chg="del">
          <ac:chgData name="Emily Brodie - Intelligence Manager" userId="72612abd-c561-46f0-925a-0548d2cab26d" providerId="ADAL" clId="{FB19323E-7728-466D-8800-FEE0CFA7833E}" dt="2023-05-19T13:20:38.216" v="17280" actId="700"/>
          <ac:spMkLst>
            <pc:docMk/>
            <pc:sldMk cId="4155995178" sldId="407"/>
            <ac:spMk id="7" creationId="{D3D047B6-D794-27BB-149A-A21C81BE2CED}"/>
          </ac:spMkLst>
        </pc:spChg>
        <pc:spChg chg="del">
          <ac:chgData name="Emily Brodie - Intelligence Manager" userId="72612abd-c561-46f0-925a-0548d2cab26d" providerId="ADAL" clId="{FB19323E-7728-466D-8800-FEE0CFA7833E}" dt="2023-05-19T13:20:38.216" v="17280" actId="700"/>
          <ac:spMkLst>
            <pc:docMk/>
            <pc:sldMk cId="4155995178" sldId="407"/>
            <ac:spMk id="8" creationId="{E8362FBD-D3F4-DC63-CD65-DB24807F539A}"/>
          </ac:spMkLst>
        </pc:spChg>
        <pc:spChg chg="del">
          <ac:chgData name="Emily Brodie - Intelligence Manager" userId="72612abd-c561-46f0-925a-0548d2cab26d" providerId="ADAL" clId="{FB19323E-7728-466D-8800-FEE0CFA7833E}" dt="2023-05-19T13:20:38.216" v="17280" actId="700"/>
          <ac:spMkLst>
            <pc:docMk/>
            <pc:sldMk cId="4155995178" sldId="407"/>
            <ac:spMk id="9" creationId="{FAD31909-C68C-AB8B-1943-F42B547A2521}"/>
          </ac:spMkLst>
        </pc:spChg>
        <pc:spChg chg="del">
          <ac:chgData name="Emily Brodie - Intelligence Manager" userId="72612abd-c561-46f0-925a-0548d2cab26d" providerId="ADAL" clId="{FB19323E-7728-466D-8800-FEE0CFA7833E}" dt="2023-05-19T13:20:38.216" v="17280" actId="700"/>
          <ac:spMkLst>
            <pc:docMk/>
            <pc:sldMk cId="4155995178" sldId="407"/>
            <ac:spMk id="10" creationId="{B62C9EA5-1973-0B86-0EB1-059FD4ACDF09}"/>
          </ac:spMkLst>
        </pc:spChg>
        <pc:spChg chg="add del mod ord">
          <ac:chgData name="Emily Brodie - Intelligence Manager" userId="72612abd-c561-46f0-925a-0548d2cab26d" providerId="ADAL" clId="{FB19323E-7728-466D-8800-FEE0CFA7833E}" dt="2023-05-19T13:21:11.441" v="17291" actId="478"/>
          <ac:spMkLst>
            <pc:docMk/>
            <pc:sldMk cId="4155995178" sldId="407"/>
            <ac:spMk id="11" creationId="{282B31B3-3279-83A3-3D17-E7FC44085942}"/>
          </ac:spMkLst>
        </pc:spChg>
        <pc:spChg chg="add del mod">
          <ac:chgData name="Emily Brodie - Intelligence Manager" userId="72612abd-c561-46f0-925a-0548d2cab26d" providerId="ADAL" clId="{FB19323E-7728-466D-8800-FEE0CFA7833E}" dt="2023-05-19T13:21:12.754" v="17292" actId="478"/>
          <ac:spMkLst>
            <pc:docMk/>
            <pc:sldMk cId="4155995178" sldId="407"/>
            <ac:spMk id="13" creationId="{7C73A228-3933-A08E-4246-BE0CF01D91C4}"/>
          </ac:spMkLst>
        </pc:spChg>
        <pc:spChg chg="add del mod">
          <ac:chgData name="Emily Brodie - Intelligence Manager" userId="72612abd-c561-46f0-925a-0548d2cab26d" providerId="ADAL" clId="{FB19323E-7728-466D-8800-FEE0CFA7833E}" dt="2023-05-19T13:29:17.405" v="17844" actId="478"/>
          <ac:spMkLst>
            <pc:docMk/>
            <pc:sldMk cId="4155995178" sldId="407"/>
            <ac:spMk id="14" creationId="{28328074-EAD2-DE09-7C66-ED050D75BEB9}"/>
          </ac:spMkLst>
        </pc:spChg>
        <pc:spChg chg="add mod">
          <ac:chgData name="Emily Brodie - Intelligence Manager" userId="72612abd-c561-46f0-925a-0548d2cab26d" providerId="ADAL" clId="{FB19323E-7728-466D-8800-FEE0CFA7833E}" dt="2023-05-19T14:04:27.908" v="19590" actId="20577"/>
          <ac:spMkLst>
            <pc:docMk/>
            <pc:sldMk cId="4155995178" sldId="407"/>
            <ac:spMk id="15" creationId="{5CBBB837-E36B-82AF-B7F4-F3397FDAED5B}"/>
          </ac:spMkLst>
        </pc:spChg>
        <pc:spChg chg="add del mod">
          <ac:chgData name="Emily Brodie - Intelligence Manager" userId="72612abd-c561-46f0-925a-0548d2cab26d" providerId="ADAL" clId="{FB19323E-7728-466D-8800-FEE0CFA7833E}" dt="2023-05-19T13:43:48.069" v="19011" actId="478"/>
          <ac:spMkLst>
            <pc:docMk/>
            <pc:sldMk cId="4155995178" sldId="407"/>
            <ac:spMk id="17" creationId="{53D87796-DDC0-A628-F60E-0E9F2521FE6E}"/>
          </ac:spMkLst>
        </pc:spChg>
        <pc:spChg chg="add del mod">
          <ac:chgData name="Emily Brodie - Intelligence Manager" userId="72612abd-c561-46f0-925a-0548d2cab26d" providerId="ADAL" clId="{FB19323E-7728-466D-8800-FEE0CFA7833E}" dt="2023-05-19T13:37:35.357" v="18519" actId="478"/>
          <ac:spMkLst>
            <pc:docMk/>
            <pc:sldMk cId="4155995178" sldId="407"/>
            <ac:spMk id="18" creationId="{31947F47-9C72-E5CD-9E2B-95437B796EB1}"/>
          </ac:spMkLst>
        </pc:spChg>
        <pc:spChg chg="add del mod">
          <ac:chgData name="Emily Brodie - Intelligence Manager" userId="72612abd-c561-46f0-925a-0548d2cab26d" providerId="ADAL" clId="{FB19323E-7728-466D-8800-FEE0CFA7833E}" dt="2023-05-19T13:37:35.357" v="18519" actId="478"/>
          <ac:spMkLst>
            <pc:docMk/>
            <pc:sldMk cId="4155995178" sldId="407"/>
            <ac:spMk id="19" creationId="{F039358D-0326-3642-4425-3C06C9777E23}"/>
          </ac:spMkLst>
        </pc:spChg>
        <pc:graphicFrameChg chg="add mod modGraphic">
          <ac:chgData name="Emily Brodie - Intelligence Manager" userId="72612abd-c561-46f0-925a-0548d2cab26d" providerId="ADAL" clId="{FB19323E-7728-466D-8800-FEE0CFA7833E}" dt="2023-05-19T14:08:56.815" v="19702" actId="20577"/>
          <ac:graphicFrameMkLst>
            <pc:docMk/>
            <pc:sldMk cId="4155995178" sldId="407"/>
            <ac:graphicFrameMk id="16" creationId="{7A14BBDE-B169-D935-394E-6BD66D2C8B44}"/>
          </ac:graphicFrameMkLst>
        </pc:graphicFrameChg>
      </pc:sldChg>
      <pc:sldChg chg="addSp delSp modSp new mod modClrScheme chgLayout">
        <pc:chgData name="Emily Brodie - Intelligence Manager" userId="72612abd-c561-46f0-925a-0548d2cab26d" providerId="ADAL" clId="{FB19323E-7728-466D-8800-FEE0CFA7833E}" dt="2023-05-19T15:10:46.662" v="22791" actId="20577"/>
        <pc:sldMkLst>
          <pc:docMk/>
          <pc:sldMk cId="2570529572" sldId="408"/>
        </pc:sldMkLst>
        <pc:spChg chg="del mod ord">
          <ac:chgData name="Emily Brodie - Intelligence Manager" userId="72612abd-c561-46f0-925a-0548d2cab26d" providerId="ADAL" clId="{FB19323E-7728-466D-8800-FEE0CFA7833E}" dt="2023-05-19T14:26:42.979" v="19716" actId="700"/>
          <ac:spMkLst>
            <pc:docMk/>
            <pc:sldMk cId="2570529572" sldId="408"/>
            <ac:spMk id="2" creationId="{27C4B2BB-3893-CBC2-F3FA-FBDA4B2801A4}"/>
          </ac:spMkLst>
        </pc:spChg>
        <pc:spChg chg="del">
          <ac:chgData name="Emily Brodie - Intelligence Manager" userId="72612abd-c561-46f0-925a-0548d2cab26d" providerId="ADAL" clId="{FB19323E-7728-466D-8800-FEE0CFA7833E}" dt="2023-05-19T14:26:42.979" v="19716" actId="700"/>
          <ac:spMkLst>
            <pc:docMk/>
            <pc:sldMk cId="2570529572" sldId="408"/>
            <ac:spMk id="3" creationId="{B5A5B3D4-4C62-DCE0-FFF6-A37616A92161}"/>
          </ac:spMkLst>
        </pc:spChg>
        <pc:spChg chg="add mod ord">
          <ac:chgData name="Emily Brodie - Intelligence Manager" userId="72612abd-c561-46f0-925a-0548d2cab26d" providerId="ADAL" clId="{FB19323E-7728-466D-8800-FEE0CFA7833E}" dt="2023-05-19T14:45:32.315" v="20536" actId="20577"/>
          <ac:spMkLst>
            <pc:docMk/>
            <pc:sldMk cId="2570529572" sldId="408"/>
            <ac:spMk id="4" creationId="{5E15993D-5E3A-0E56-121B-5793119BF601}"/>
          </ac:spMkLst>
        </pc:spChg>
        <pc:spChg chg="add mod">
          <ac:chgData name="Emily Brodie - Intelligence Manager" userId="72612abd-c561-46f0-925a-0548d2cab26d" providerId="ADAL" clId="{FB19323E-7728-466D-8800-FEE0CFA7833E}" dt="2023-05-19T14:57:03.110" v="21384" actId="1035"/>
          <ac:spMkLst>
            <pc:docMk/>
            <pc:sldMk cId="2570529572" sldId="408"/>
            <ac:spMk id="5" creationId="{6EEE7DA3-D76B-75F0-7F81-41A9786541C4}"/>
          </ac:spMkLst>
        </pc:spChg>
        <pc:spChg chg="add mod">
          <ac:chgData name="Emily Brodie - Intelligence Manager" userId="72612abd-c561-46f0-925a-0548d2cab26d" providerId="ADAL" clId="{FB19323E-7728-466D-8800-FEE0CFA7833E}" dt="2023-05-19T14:57:03.110" v="21384" actId="1035"/>
          <ac:spMkLst>
            <pc:docMk/>
            <pc:sldMk cId="2570529572" sldId="408"/>
            <ac:spMk id="6" creationId="{4ABD2B5B-6CDA-43C4-8215-C3B687115800}"/>
          </ac:spMkLst>
        </pc:spChg>
        <pc:spChg chg="add mod">
          <ac:chgData name="Emily Brodie - Intelligence Manager" userId="72612abd-c561-46f0-925a-0548d2cab26d" providerId="ADAL" clId="{FB19323E-7728-466D-8800-FEE0CFA7833E}" dt="2023-05-19T14:57:03.110" v="21384" actId="1035"/>
          <ac:spMkLst>
            <pc:docMk/>
            <pc:sldMk cId="2570529572" sldId="408"/>
            <ac:spMk id="7" creationId="{F51118FD-163B-D0F4-1C5F-62210550CE48}"/>
          </ac:spMkLst>
        </pc:spChg>
        <pc:spChg chg="add mod">
          <ac:chgData name="Emily Brodie - Intelligence Manager" userId="72612abd-c561-46f0-925a-0548d2cab26d" providerId="ADAL" clId="{FB19323E-7728-466D-8800-FEE0CFA7833E}" dt="2023-05-19T14:57:03.110" v="21384" actId="1035"/>
          <ac:spMkLst>
            <pc:docMk/>
            <pc:sldMk cId="2570529572" sldId="408"/>
            <ac:spMk id="9" creationId="{91C8BC7A-E15B-C89A-BC9C-808E4DDD08AC}"/>
          </ac:spMkLst>
        </pc:spChg>
        <pc:spChg chg="add mod">
          <ac:chgData name="Emily Brodie - Intelligence Manager" userId="72612abd-c561-46f0-925a-0548d2cab26d" providerId="ADAL" clId="{FB19323E-7728-466D-8800-FEE0CFA7833E}" dt="2023-05-19T14:57:03.110" v="21384" actId="1035"/>
          <ac:spMkLst>
            <pc:docMk/>
            <pc:sldMk cId="2570529572" sldId="408"/>
            <ac:spMk id="10" creationId="{248A4ADA-5E18-CA3E-682B-6777366BE03C}"/>
          </ac:spMkLst>
        </pc:spChg>
        <pc:spChg chg="add mod">
          <ac:chgData name="Emily Brodie - Intelligence Manager" userId="72612abd-c561-46f0-925a-0548d2cab26d" providerId="ADAL" clId="{FB19323E-7728-466D-8800-FEE0CFA7833E}" dt="2023-05-19T14:57:03.110" v="21384" actId="1035"/>
          <ac:spMkLst>
            <pc:docMk/>
            <pc:sldMk cId="2570529572" sldId="408"/>
            <ac:spMk id="11" creationId="{F3301A1B-D143-31B2-4D26-30A5C4FD521C}"/>
          </ac:spMkLst>
        </pc:spChg>
        <pc:spChg chg="add mod">
          <ac:chgData name="Emily Brodie - Intelligence Manager" userId="72612abd-c561-46f0-925a-0548d2cab26d" providerId="ADAL" clId="{FB19323E-7728-466D-8800-FEE0CFA7833E}" dt="2023-05-19T14:57:03.110" v="21384" actId="1035"/>
          <ac:spMkLst>
            <pc:docMk/>
            <pc:sldMk cId="2570529572" sldId="408"/>
            <ac:spMk id="13" creationId="{ED8E75FC-0978-F141-3A4D-DCFFD6547E18}"/>
          </ac:spMkLst>
        </pc:spChg>
        <pc:spChg chg="add mod">
          <ac:chgData name="Emily Brodie - Intelligence Manager" userId="72612abd-c561-46f0-925a-0548d2cab26d" providerId="ADAL" clId="{FB19323E-7728-466D-8800-FEE0CFA7833E}" dt="2023-05-19T14:57:03.110" v="21384" actId="1035"/>
          <ac:spMkLst>
            <pc:docMk/>
            <pc:sldMk cId="2570529572" sldId="408"/>
            <ac:spMk id="14" creationId="{D102A9AE-95EC-3AE4-9CE6-31B166E2FDB4}"/>
          </ac:spMkLst>
        </pc:spChg>
        <pc:spChg chg="add mod">
          <ac:chgData name="Emily Brodie - Intelligence Manager" userId="72612abd-c561-46f0-925a-0548d2cab26d" providerId="ADAL" clId="{FB19323E-7728-466D-8800-FEE0CFA7833E}" dt="2023-05-19T14:57:03.110" v="21384" actId="1035"/>
          <ac:spMkLst>
            <pc:docMk/>
            <pc:sldMk cId="2570529572" sldId="408"/>
            <ac:spMk id="15" creationId="{B7851364-DBA7-A2A4-0887-32C4A00F35EC}"/>
          </ac:spMkLst>
        </pc:spChg>
        <pc:spChg chg="add del">
          <ac:chgData name="Emily Brodie - Intelligence Manager" userId="72612abd-c561-46f0-925a-0548d2cab26d" providerId="ADAL" clId="{FB19323E-7728-466D-8800-FEE0CFA7833E}" dt="2023-05-19T14:52:40.466" v="20930" actId="478"/>
          <ac:spMkLst>
            <pc:docMk/>
            <pc:sldMk cId="2570529572" sldId="408"/>
            <ac:spMk id="16" creationId="{41125278-D32B-ACC7-55A5-7019AC044A54}"/>
          </ac:spMkLst>
        </pc:spChg>
        <pc:spChg chg="add mod">
          <ac:chgData name="Emily Brodie - Intelligence Manager" userId="72612abd-c561-46f0-925a-0548d2cab26d" providerId="ADAL" clId="{FB19323E-7728-466D-8800-FEE0CFA7833E}" dt="2023-05-19T15:10:46.662" v="22791" actId="20577"/>
          <ac:spMkLst>
            <pc:docMk/>
            <pc:sldMk cId="2570529572" sldId="408"/>
            <ac:spMk id="17" creationId="{97B5A2CC-EE97-8B79-4275-DE77E2C409E0}"/>
          </ac:spMkLst>
        </pc:spChg>
      </pc:sldChg>
      <pc:sldChg chg="addSp delSp modSp add mod">
        <pc:chgData name="Emily Brodie - Intelligence Manager" userId="72612abd-c561-46f0-925a-0548d2cab26d" providerId="ADAL" clId="{FB19323E-7728-466D-8800-FEE0CFA7833E}" dt="2023-05-19T15:10:10.526" v="22782" actId="207"/>
        <pc:sldMkLst>
          <pc:docMk/>
          <pc:sldMk cId="1190625803" sldId="410"/>
        </pc:sldMkLst>
        <pc:spChg chg="add mod">
          <ac:chgData name="Emily Brodie - Intelligence Manager" userId="72612abd-c561-46f0-925a-0548d2cab26d" providerId="ADAL" clId="{FB19323E-7728-466D-8800-FEE0CFA7833E}" dt="2023-05-19T15:04:40.018" v="22147" actId="20577"/>
          <ac:spMkLst>
            <pc:docMk/>
            <pc:sldMk cId="1190625803" sldId="410"/>
            <ac:spMk id="2" creationId="{6FB69E0D-B833-9C01-22FE-6182C5265060}"/>
          </ac:spMkLst>
        </pc:spChg>
        <pc:spChg chg="add mod">
          <ac:chgData name="Emily Brodie - Intelligence Manager" userId="72612abd-c561-46f0-925a-0548d2cab26d" providerId="ADAL" clId="{FB19323E-7728-466D-8800-FEE0CFA7833E}" dt="2023-05-19T15:10:10.526" v="22782" actId="207"/>
          <ac:spMkLst>
            <pc:docMk/>
            <pc:sldMk cId="1190625803" sldId="410"/>
            <ac:spMk id="3" creationId="{FE64CF46-0919-23BC-0921-19994A8559A9}"/>
          </ac:spMkLst>
        </pc:spChg>
        <pc:spChg chg="mod">
          <ac:chgData name="Emily Brodie - Intelligence Manager" userId="72612abd-c561-46f0-925a-0548d2cab26d" providerId="ADAL" clId="{FB19323E-7728-466D-8800-FEE0CFA7833E}" dt="2023-05-19T15:03:27.386" v="22047" actId="403"/>
          <ac:spMkLst>
            <pc:docMk/>
            <pc:sldMk cId="1190625803" sldId="410"/>
            <ac:spMk id="4" creationId="{5E15993D-5E3A-0E56-121B-5793119BF601}"/>
          </ac:spMkLst>
        </pc:spChg>
        <pc:spChg chg="del">
          <ac:chgData name="Emily Brodie - Intelligence Manager" userId="72612abd-c561-46f0-925a-0548d2cab26d" providerId="ADAL" clId="{FB19323E-7728-466D-8800-FEE0CFA7833E}" dt="2023-05-19T14:57:16.291" v="21397" actId="478"/>
          <ac:spMkLst>
            <pc:docMk/>
            <pc:sldMk cId="1190625803" sldId="410"/>
            <ac:spMk id="5" creationId="{6EEE7DA3-D76B-75F0-7F81-41A9786541C4}"/>
          </ac:spMkLst>
        </pc:spChg>
        <pc:spChg chg="del">
          <ac:chgData name="Emily Brodie - Intelligence Manager" userId="72612abd-c561-46f0-925a-0548d2cab26d" providerId="ADAL" clId="{FB19323E-7728-466D-8800-FEE0CFA7833E}" dt="2023-05-19T14:57:16.291" v="21397" actId="478"/>
          <ac:spMkLst>
            <pc:docMk/>
            <pc:sldMk cId="1190625803" sldId="410"/>
            <ac:spMk id="6" creationId="{4ABD2B5B-6CDA-43C4-8215-C3B687115800}"/>
          </ac:spMkLst>
        </pc:spChg>
        <pc:spChg chg="del">
          <ac:chgData name="Emily Brodie - Intelligence Manager" userId="72612abd-c561-46f0-925a-0548d2cab26d" providerId="ADAL" clId="{FB19323E-7728-466D-8800-FEE0CFA7833E}" dt="2023-05-19T14:57:16.291" v="21397" actId="478"/>
          <ac:spMkLst>
            <pc:docMk/>
            <pc:sldMk cId="1190625803" sldId="410"/>
            <ac:spMk id="7" creationId="{F51118FD-163B-D0F4-1C5F-62210550CE48}"/>
          </ac:spMkLst>
        </pc:spChg>
        <pc:spChg chg="add mod">
          <ac:chgData name="Emily Brodie - Intelligence Manager" userId="72612abd-c561-46f0-925a-0548d2cab26d" providerId="ADAL" clId="{FB19323E-7728-466D-8800-FEE0CFA7833E}" dt="2023-05-19T15:10:10.526" v="22782" actId="207"/>
          <ac:spMkLst>
            <pc:docMk/>
            <pc:sldMk cId="1190625803" sldId="410"/>
            <ac:spMk id="8" creationId="{B221EBAB-5D16-7EB3-2DB4-70E1A382058C}"/>
          </ac:spMkLst>
        </pc:spChg>
        <pc:spChg chg="del">
          <ac:chgData name="Emily Brodie - Intelligence Manager" userId="72612abd-c561-46f0-925a-0548d2cab26d" providerId="ADAL" clId="{FB19323E-7728-466D-8800-FEE0CFA7833E}" dt="2023-05-19T14:57:16.291" v="21397" actId="478"/>
          <ac:spMkLst>
            <pc:docMk/>
            <pc:sldMk cId="1190625803" sldId="410"/>
            <ac:spMk id="9" creationId="{91C8BC7A-E15B-C89A-BC9C-808E4DDD08AC}"/>
          </ac:spMkLst>
        </pc:spChg>
        <pc:spChg chg="del">
          <ac:chgData name="Emily Brodie - Intelligence Manager" userId="72612abd-c561-46f0-925a-0548d2cab26d" providerId="ADAL" clId="{FB19323E-7728-466D-8800-FEE0CFA7833E}" dt="2023-05-19T14:57:16.291" v="21397" actId="478"/>
          <ac:spMkLst>
            <pc:docMk/>
            <pc:sldMk cId="1190625803" sldId="410"/>
            <ac:spMk id="10" creationId="{248A4ADA-5E18-CA3E-682B-6777366BE03C}"/>
          </ac:spMkLst>
        </pc:spChg>
        <pc:spChg chg="del">
          <ac:chgData name="Emily Brodie - Intelligence Manager" userId="72612abd-c561-46f0-925a-0548d2cab26d" providerId="ADAL" clId="{FB19323E-7728-466D-8800-FEE0CFA7833E}" dt="2023-05-19T14:57:16.291" v="21397" actId="478"/>
          <ac:spMkLst>
            <pc:docMk/>
            <pc:sldMk cId="1190625803" sldId="410"/>
            <ac:spMk id="11" creationId="{F3301A1B-D143-31B2-4D26-30A5C4FD521C}"/>
          </ac:spMkLst>
        </pc:spChg>
        <pc:spChg chg="add mod">
          <ac:chgData name="Emily Brodie - Intelligence Manager" userId="72612abd-c561-46f0-925a-0548d2cab26d" providerId="ADAL" clId="{FB19323E-7728-466D-8800-FEE0CFA7833E}" dt="2023-05-19T15:10:10.526" v="22782" actId="207"/>
          <ac:spMkLst>
            <pc:docMk/>
            <pc:sldMk cId="1190625803" sldId="410"/>
            <ac:spMk id="12" creationId="{693A7799-9042-80AD-1AC3-EC516F0003C2}"/>
          </ac:spMkLst>
        </pc:spChg>
        <pc:spChg chg="del">
          <ac:chgData name="Emily Brodie - Intelligence Manager" userId="72612abd-c561-46f0-925a-0548d2cab26d" providerId="ADAL" clId="{FB19323E-7728-466D-8800-FEE0CFA7833E}" dt="2023-05-19T14:57:16.291" v="21397" actId="478"/>
          <ac:spMkLst>
            <pc:docMk/>
            <pc:sldMk cId="1190625803" sldId="410"/>
            <ac:spMk id="13" creationId="{ED8E75FC-0978-F141-3A4D-DCFFD6547E18}"/>
          </ac:spMkLst>
        </pc:spChg>
        <pc:spChg chg="del">
          <ac:chgData name="Emily Brodie - Intelligence Manager" userId="72612abd-c561-46f0-925a-0548d2cab26d" providerId="ADAL" clId="{FB19323E-7728-466D-8800-FEE0CFA7833E}" dt="2023-05-19T14:57:16.291" v="21397" actId="478"/>
          <ac:spMkLst>
            <pc:docMk/>
            <pc:sldMk cId="1190625803" sldId="410"/>
            <ac:spMk id="14" creationId="{D102A9AE-95EC-3AE4-9CE6-31B166E2FDB4}"/>
          </ac:spMkLst>
        </pc:spChg>
        <pc:spChg chg="del">
          <ac:chgData name="Emily Brodie - Intelligence Manager" userId="72612abd-c561-46f0-925a-0548d2cab26d" providerId="ADAL" clId="{FB19323E-7728-466D-8800-FEE0CFA7833E}" dt="2023-05-19T14:57:16.291" v="21397" actId="478"/>
          <ac:spMkLst>
            <pc:docMk/>
            <pc:sldMk cId="1190625803" sldId="410"/>
            <ac:spMk id="15" creationId="{B7851364-DBA7-A2A4-0887-32C4A00F35EC}"/>
          </ac:spMkLst>
        </pc:spChg>
        <pc:spChg chg="del">
          <ac:chgData name="Emily Brodie - Intelligence Manager" userId="72612abd-c561-46f0-925a-0548d2cab26d" providerId="ADAL" clId="{FB19323E-7728-466D-8800-FEE0CFA7833E}" dt="2023-05-19T14:57:19.076" v="21398" actId="478"/>
          <ac:spMkLst>
            <pc:docMk/>
            <pc:sldMk cId="1190625803" sldId="410"/>
            <ac:spMk id="17" creationId="{97B5A2CC-EE97-8B79-4275-DE77E2C409E0}"/>
          </ac:spMkLst>
        </pc:spChg>
      </pc:sldChg>
    </pc:docChg>
  </pc:docChgLst>
  <pc:docChgLst>
    <pc:chgData name="Katerina Glover - Senior Researcher" userId="de2edfa1-0aa9-41ab-9f34-1fb333eb4396" providerId="ADAL" clId="{44989040-88BC-4BF8-A2E8-CB08560A0CFA}"/>
    <pc:docChg chg="undo custSel modSld">
      <pc:chgData name="Katerina Glover - Senior Researcher" userId="de2edfa1-0aa9-41ab-9f34-1fb333eb4396" providerId="ADAL" clId="{44989040-88BC-4BF8-A2E8-CB08560A0CFA}" dt="2023-05-26T13:11:19.745" v="258" actId="12"/>
      <pc:docMkLst>
        <pc:docMk/>
      </pc:docMkLst>
      <pc:sldChg chg="modSp mod">
        <pc:chgData name="Katerina Glover - Senior Researcher" userId="de2edfa1-0aa9-41ab-9f34-1fb333eb4396" providerId="ADAL" clId="{44989040-88BC-4BF8-A2E8-CB08560A0CFA}" dt="2023-05-26T12:16:20.710" v="85" actId="20577"/>
        <pc:sldMkLst>
          <pc:docMk/>
          <pc:sldMk cId="460801688" sldId="257"/>
        </pc:sldMkLst>
        <pc:spChg chg="mod">
          <ac:chgData name="Katerina Glover - Senior Researcher" userId="de2edfa1-0aa9-41ab-9f34-1fb333eb4396" providerId="ADAL" clId="{44989040-88BC-4BF8-A2E8-CB08560A0CFA}" dt="2023-05-26T12:15:58.392" v="58" actId="20577"/>
          <ac:spMkLst>
            <pc:docMk/>
            <pc:sldMk cId="460801688" sldId="257"/>
            <ac:spMk id="4" creationId="{4AC8350C-EC6E-CE82-26A1-B2F2809AFF4D}"/>
          </ac:spMkLst>
        </pc:spChg>
        <pc:spChg chg="mod">
          <ac:chgData name="Katerina Glover - Senior Researcher" userId="de2edfa1-0aa9-41ab-9f34-1fb333eb4396" providerId="ADAL" clId="{44989040-88BC-4BF8-A2E8-CB08560A0CFA}" dt="2023-05-26T12:16:20.710" v="85" actId="20577"/>
          <ac:spMkLst>
            <pc:docMk/>
            <pc:sldMk cId="460801688" sldId="257"/>
            <ac:spMk id="7" creationId="{482EDEC0-71BF-DF40-C7F0-2DC769C6CC24}"/>
          </ac:spMkLst>
        </pc:spChg>
      </pc:sldChg>
      <pc:sldChg chg="addSp delSp modSp mod">
        <pc:chgData name="Katerina Glover - Senior Researcher" userId="de2edfa1-0aa9-41ab-9f34-1fb333eb4396" providerId="ADAL" clId="{44989040-88BC-4BF8-A2E8-CB08560A0CFA}" dt="2023-05-26T12:31:44.278" v="233" actId="1035"/>
        <pc:sldMkLst>
          <pc:docMk/>
          <pc:sldMk cId="4292710271" sldId="340"/>
        </pc:sldMkLst>
        <pc:spChg chg="mod">
          <ac:chgData name="Katerina Glover - Senior Researcher" userId="de2edfa1-0aa9-41ab-9f34-1fb333eb4396" providerId="ADAL" clId="{44989040-88BC-4BF8-A2E8-CB08560A0CFA}" dt="2023-05-26T12:23:51.025" v="164" actId="1076"/>
          <ac:spMkLst>
            <pc:docMk/>
            <pc:sldMk cId="4292710271" sldId="340"/>
            <ac:spMk id="3" creationId="{5FD75A57-825A-4512-32DF-3783CC34C65E}"/>
          </ac:spMkLst>
        </pc:spChg>
        <pc:spChg chg="del">
          <ac:chgData name="Katerina Glover - Senior Researcher" userId="de2edfa1-0aa9-41ab-9f34-1fb333eb4396" providerId="ADAL" clId="{44989040-88BC-4BF8-A2E8-CB08560A0CFA}" dt="2023-05-26T12:23:30.386" v="159" actId="478"/>
          <ac:spMkLst>
            <pc:docMk/>
            <pc:sldMk cId="4292710271" sldId="340"/>
            <ac:spMk id="5" creationId="{085BC19B-6395-6579-47F9-7F3CA6E5D4F6}"/>
          </ac:spMkLst>
        </pc:spChg>
        <pc:spChg chg="mod">
          <ac:chgData name="Katerina Glover - Senior Researcher" userId="de2edfa1-0aa9-41ab-9f34-1fb333eb4396" providerId="ADAL" clId="{44989040-88BC-4BF8-A2E8-CB08560A0CFA}" dt="2023-05-26T12:23:45.682" v="163" actId="14100"/>
          <ac:spMkLst>
            <pc:docMk/>
            <pc:sldMk cId="4292710271" sldId="340"/>
            <ac:spMk id="6" creationId="{E681005E-1751-8356-6F91-A55789433792}"/>
          </ac:spMkLst>
        </pc:spChg>
        <pc:picChg chg="del">
          <ac:chgData name="Katerina Glover - Senior Researcher" userId="de2edfa1-0aa9-41ab-9f34-1fb333eb4396" providerId="ADAL" clId="{44989040-88BC-4BF8-A2E8-CB08560A0CFA}" dt="2023-05-26T12:23:31.285" v="160" actId="478"/>
          <ac:picMkLst>
            <pc:docMk/>
            <pc:sldMk cId="4292710271" sldId="340"/>
            <ac:picMk id="8" creationId="{9B14E26A-246A-BD4E-1325-956D128ED5A7}"/>
          </ac:picMkLst>
        </pc:picChg>
        <pc:cxnChg chg="add mod">
          <ac:chgData name="Katerina Glover - Senior Researcher" userId="de2edfa1-0aa9-41ab-9f34-1fb333eb4396" providerId="ADAL" clId="{44989040-88BC-4BF8-A2E8-CB08560A0CFA}" dt="2023-05-26T12:31:44.278" v="233" actId="1035"/>
          <ac:cxnSpMkLst>
            <pc:docMk/>
            <pc:sldMk cId="4292710271" sldId="340"/>
            <ac:cxnSpMk id="10" creationId="{44DC023B-3EE9-FD1A-84EC-F342A3CBA462}"/>
          </ac:cxnSpMkLst>
        </pc:cxnChg>
      </pc:sldChg>
      <pc:sldChg chg="addSp modSp mod">
        <pc:chgData name="Katerina Glover - Senior Researcher" userId="de2edfa1-0aa9-41ab-9f34-1fb333eb4396" providerId="ADAL" clId="{44989040-88BC-4BF8-A2E8-CB08560A0CFA}" dt="2023-05-26T12:32:00.547" v="237" actId="1076"/>
        <pc:sldMkLst>
          <pc:docMk/>
          <pc:sldMk cId="516581536" sldId="341"/>
        </pc:sldMkLst>
        <pc:cxnChg chg="add mod">
          <ac:chgData name="Katerina Glover - Senior Researcher" userId="de2edfa1-0aa9-41ab-9f34-1fb333eb4396" providerId="ADAL" clId="{44989040-88BC-4BF8-A2E8-CB08560A0CFA}" dt="2023-05-26T12:32:00.547" v="237" actId="1076"/>
          <ac:cxnSpMkLst>
            <pc:docMk/>
            <pc:sldMk cId="516581536" sldId="341"/>
            <ac:cxnSpMk id="5" creationId="{8E515CDA-2B08-13C5-D588-E970AC160D64}"/>
          </ac:cxnSpMkLst>
        </pc:cxnChg>
      </pc:sldChg>
      <pc:sldChg chg="addSp delSp modSp mod">
        <pc:chgData name="Katerina Glover - Senior Researcher" userId="de2edfa1-0aa9-41ab-9f34-1fb333eb4396" providerId="ADAL" clId="{44989040-88BC-4BF8-A2E8-CB08560A0CFA}" dt="2023-05-26T12:19:38.868" v="127" actId="1076"/>
        <pc:sldMkLst>
          <pc:docMk/>
          <pc:sldMk cId="2581511727" sldId="343"/>
        </pc:sldMkLst>
        <pc:spChg chg="del">
          <ac:chgData name="Katerina Glover - Senior Researcher" userId="de2edfa1-0aa9-41ab-9f34-1fb333eb4396" providerId="ADAL" clId="{44989040-88BC-4BF8-A2E8-CB08560A0CFA}" dt="2023-05-26T12:18:54.870" v="117" actId="478"/>
          <ac:spMkLst>
            <pc:docMk/>
            <pc:sldMk cId="2581511727" sldId="343"/>
            <ac:spMk id="5" creationId="{E823FCA3-3B57-2123-D308-0F6BAF94BC3F}"/>
          </ac:spMkLst>
        </pc:spChg>
        <pc:spChg chg="mod">
          <ac:chgData name="Katerina Glover - Senior Researcher" userId="de2edfa1-0aa9-41ab-9f34-1fb333eb4396" providerId="ADAL" clId="{44989040-88BC-4BF8-A2E8-CB08560A0CFA}" dt="2023-05-26T12:19:18.500" v="124" actId="1076"/>
          <ac:spMkLst>
            <pc:docMk/>
            <pc:sldMk cId="2581511727" sldId="343"/>
            <ac:spMk id="12" creationId="{4BF38A2E-B283-398C-EC5D-750F5D288510}"/>
          </ac:spMkLst>
        </pc:spChg>
        <pc:graphicFrameChg chg="mod">
          <ac:chgData name="Katerina Glover - Senior Researcher" userId="de2edfa1-0aa9-41ab-9f34-1fb333eb4396" providerId="ADAL" clId="{44989040-88BC-4BF8-A2E8-CB08560A0CFA}" dt="2023-05-26T12:19:25.432" v="125" actId="1076"/>
          <ac:graphicFrameMkLst>
            <pc:docMk/>
            <pc:sldMk cId="2581511727" sldId="343"/>
            <ac:graphicFrameMk id="19" creationId="{2799BC30-FD0A-FC9D-C3FF-B22B921A0383}"/>
          </ac:graphicFrameMkLst>
        </pc:graphicFrameChg>
        <pc:graphicFrameChg chg="mod">
          <ac:chgData name="Katerina Glover - Senior Researcher" userId="de2edfa1-0aa9-41ab-9f34-1fb333eb4396" providerId="ADAL" clId="{44989040-88BC-4BF8-A2E8-CB08560A0CFA}" dt="2023-05-26T12:19:00.088" v="119" actId="1076"/>
          <ac:graphicFrameMkLst>
            <pc:docMk/>
            <pc:sldMk cId="2581511727" sldId="343"/>
            <ac:graphicFrameMk id="20" creationId="{DE1A7CCD-566B-4ABC-DB35-1784192E2E81}"/>
          </ac:graphicFrameMkLst>
        </pc:graphicFrameChg>
        <pc:picChg chg="del">
          <ac:chgData name="Katerina Glover - Senior Researcher" userId="de2edfa1-0aa9-41ab-9f34-1fb333eb4396" providerId="ADAL" clId="{44989040-88BC-4BF8-A2E8-CB08560A0CFA}" dt="2023-05-26T12:18:55.611" v="118" actId="478"/>
          <ac:picMkLst>
            <pc:docMk/>
            <pc:sldMk cId="2581511727" sldId="343"/>
            <ac:picMk id="6" creationId="{352EBD09-8F66-02E1-EEB0-A573E9CFA624}"/>
          </ac:picMkLst>
        </pc:picChg>
        <pc:cxnChg chg="add mod">
          <ac:chgData name="Katerina Glover - Senior Researcher" userId="de2edfa1-0aa9-41ab-9f34-1fb333eb4396" providerId="ADAL" clId="{44989040-88BC-4BF8-A2E8-CB08560A0CFA}" dt="2023-05-26T12:19:38.868" v="127" actId="1076"/>
          <ac:cxnSpMkLst>
            <pc:docMk/>
            <pc:sldMk cId="2581511727" sldId="343"/>
            <ac:cxnSpMk id="4" creationId="{E15C6636-C6AD-F2AF-C3F2-C83D5CB064D9}"/>
          </ac:cxnSpMkLst>
        </pc:cxnChg>
      </pc:sldChg>
      <pc:sldChg chg="modSp mod">
        <pc:chgData name="Katerina Glover - Senior Researcher" userId="de2edfa1-0aa9-41ab-9f34-1fb333eb4396" providerId="ADAL" clId="{44989040-88BC-4BF8-A2E8-CB08560A0CFA}" dt="2023-05-26T12:31:15.662" v="225" actId="1035"/>
        <pc:sldMkLst>
          <pc:docMk/>
          <pc:sldMk cId="2498557737" sldId="345"/>
        </pc:sldMkLst>
        <pc:cxnChg chg="mod">
          <ac:chgData name="Katerina Glover - Senior Researcher" userId="de2edfa1-0aa9-41ab-9f34-1fb333eb4396" providerId="ADAL" clId="{44989040-88BC-4BF8-A2E8-CB08560A0CFA}" dt="2023-05-26T12:31:15.662" v="225" actId="1035"/>
          <ac:cxnSpMkLst>
            <pc:docMk/>
            <pc:sldMk cId="2498557737" sldId="345"/>
            <ac:cxnSpMk id="8" creationId="{C6A1CC17-601D-6D59-D03C-07041E106D1A}"/>
          </ac:cxnSpMkLst>
        </pc:cxnChg>
      </pc:sldChg>
      <pc:sldChg chg="delSp modSp mod">
        <pc:chgData name="Katerina Glover - Senior Researcher" userId="de2edfa1-0aa9-41ab-9f34-1fb333eb4396" providerId="ADAL" clId="{44989040-88BC-4BF8-A2E8-CB08560A0CFA}" dt="2023-05-26T12:24:21.768" v="179" actId="1036"/>
        <pc:sldMkLst>
          <pc:docMk/>
          <pc:sldMk cId="1042346779" sldId="348"/>
        </pc:sldMkLst>
        <pc:spChg chg="mod">
          <ac:chgData name="Katerina Glover - Senior Researcher" userId="de2edfa1-0aa9-41ab-9f34-1fb333eb4396" providerId="ADAL" clId="{44989040-88BC-4BF8-A2E8-CB08560A0CFA}" dt="2023-05-26T12:24:21.768" v="179" actId="1036"/>
          <ac:spMkLst>
            <pc:docMk/>
            <pc:sldMk cId="1042346779" sldId="348"/>
            <ac:spMk id="3" creationId="{5FD75A57-825A-4512-32DF-3783CC34C65E}"/>
          </ac:spMkLst>
        </pc:spChg>
        <pc:spChg chg="del">
          <ac:chgData name="Katerina Glover - Senior Researcher" userId="de2edfa1-0aa9-41ab-9f34-1fb333eb4396" providerId="ADAL" clId="{44989040-88BC-4BF8-A2E8-CB08560A0CFA}" dt="2023-05-26T12:24:10.204" v="165" actId="478"/>
          <ac:spMkLst>
            <pc:docMk/>
            <pc:sldMk cId="1042346779" sldId="348"/>
            <ac:spMk id="9" creationId="{C159BD88-EF12-0FCF-7A75-5AD04E049A87}"/>
          </ac:spMkLst>
        </pc:spChg>
        <pc:picChg chg="del">
          <ac:chgData name="Katerina Glover - Senior Researcher" userId="de2edfa1-0aa9-41ab-9f34-1fb333eb4396" providerId="ADAL" clId="{44989040-88BC-4BF8-A2E8-CB08560A0CFA}" dt="2023-05-26T12:24:10.944" v="166" actId="478"/>
          <ac:picMkLst>
            <pc:docMk/>
            <pc:sldMk cId="1042346779" sldId="348"/>
            <ac:picMk id="11" creationId="{345814E4-5A2F-D0F2-8719-AABE5B9A0B3B}"/>
          </ac:picMkLst>
        </pc:picChg>
      </pc:sldChg>
      <pc:sldChg chg="delSp modSp mod">
        <pc:chgData name="Katerina Glover - Senior Researcher" userId="de2edfa1-0aa9-41ab-9f34-1fb333eb4396" providerId="ADAL" clId="{44989040-88BC-4BF8-A2E8-CB08560A0CFA}" dt="2023-05-26T13:07:37.035" v="256" actId="6549"/>
        <pc:sldMkLst>
          <pc:docMk/>
          <pc:sldMk cId="2914778363" sldId="349"/>
        </pc:sldMkLst>
        <pc:spChg chg="mod">
          <ac:chgData name="Katerina Glover - Senior Researcher" userId="de2edfa1-0aa9-41ab-9f34-1fb333eb4396" providerId="ADAL" clId="{44989040-88BC-4BF8-A2E8-CB08560A0CFA}" dt="2023-05-26T12:25:26.696" v="209" actId="20577"/>
          <ac:spMkLst>
            <pc:docMk/>
            <pc:sldMk cId="2914778363" sldId="349"/>
            <ac:spMk id="2" creationId="{FBB9A015-6BE4-951C-74E2-C815FAEB5803}"/>
          </ac:spMkLst>
        </pc:spChg>
        <pc:spChg chg="del">
          <ac:chgData name="Katerina Glover - Senior Researcher" userId="de2edfa1-0aa9-41ab-9f34-1fb333eb4396" providerId="ADAL" clId="{44989040-88BC-4BF8-A2E8-CB08560A0CFA}" dt="2023-05-26T12:25:16.862" v="206" actId="478"/>
          <ac:spMkLst>
            <pc:docMk/>
            <pc:sldMk cId="2914778363" sldId="349"/>
            <ac:spMk id="9" creationId="{2D1F5979-CD6C-F94E-E14A-D94E1F8EC2E6}"/>
          </ac:spMkLst>
        </pc:spChg>
        <pc:spChg chg="mod">
          <ac:chgData name="Katerina Glover - Senior Researcher" userId="de2edfa1-0aa9-41ab-9f34-1fb333eb4396" providerId="ADAL" clId="{44989040-88BC-4BF8-A2E8-CB08560A0CFA}" dt="2023-05-26T13:07:37.035" v="256" actId="6549"/>
          <ac:spMkLst>
            <pc:docMk/>
            <pc:sldMk cId="2914778363" sldId="349"/>
            <ac:spMk id="10" creationId="{D47B3D78-EF21-791B-4B13-A23E4EECB6C9}"/>
          </ac:spMkLst>
        </pc:spChg>
        <pc:picChg chg="del">
          <ac:chgData name="Katerina Glover - Senior Researcher" userId="de2edfa1-0aa9-41ab-9f34-1fb333eb4396" providerId="ADAL" clId="{44989040-88BC-4BF8-A2E8-CB08560A0CFA}" dt="2023-05-26T12:25:17.703" v="207" actId="478"/>
          <ac:picMkLst>
            <pc:docMk/>
            <pc:sldMk cId="2914778363" sldId="349"/>
            <ac:picMk id="11" creationId="{54D8B1FD-8830-BC3C-1190-34B764EDC644}"/>
          </ac:picMkLst>
        </pc:picChg>
      </pc:sldChg>
      <pc:sldChg chg="delSp modSp mod">
        <pc:chgData name="Katerina Glover - Senior Researcher" userId="de2edfa1-0aa9-41ab-9f34-1fb333eb4396" providerId="ADAL" clId="{44989040-88BC-4BF8-A2E8-CB08560A0CFA}" dt="2023-05-26T13:10:58.133" v="257" actId="12"/>
        <pc:sldMkLst>
          <pc:docMk/>
          <pc:sldMk cId="1266469250" sldId="351"/>
        </pc:sldMkLst>
        <pc:spChg chg="mod">
          <ac:chgData name="Katerina Glover - Senior Researcher" userId="de2edfa1-0aa9-41ab-9f34-1fb333eb4396" providerId="ADAL" clId="{44989040-88BC-4BF8-A2E8-CB08560A0CFA}" dt="2023-05-26T13:10:58.133" v="257" actId="12"/>
          <ac:spMkLst>
            <pc:docMk/>
            <pc:sldMk cId="1266469250" sldId="351"/>
            <ac:spMk id="3" creationId="{5FD75A57-825A-4512-32DF-3783CC34C65E}"/>
          </ac:spMkLst>
        </pc:spChg>
        <pc:spChg chg="del">
          <ac:chgData name="Katerina Glover - Senior Researcher" userId="de2edfa1-0aa9-41ab-9f34-1fb333eb4396" providerId="ADAL" clId="{44989040-88BC-4BF8-A2E8-CB08560A0CFA}" dt="2023-05-26T12:25:54.890" v="211" actId="478"/>
          <ac:spMkLst>
            <pc:docMk/>
            <pc:sldMk cId="1266469250" sldId="351"/>
            <ac:spMk id="4" creationId="{5333326D-065E-AB1A-E24D-AACBF9425AE1}"/>
          </ac:spMkLst>
        </pc:spChg>
        <pc:picChg chg="del">
          <ac:chgData name="Katerina Glover - Senior Researcher" userId="de2edfa1-0aa9-41ab-9f34-1fb333eb4396" providerId="ADAL" clId="{44989040-88BC-4BF8-A2E8-CB08560A0CFA}" dt="2023-05-26T12:25:55.500" v="212" actId="478"/>
          <ac:picMkLst>
            <pc:docMk/>
            <pc:sldMk cId="1266469250" sldId="351"/>
            <ac:picMk id="5" creationId="{93CEA4BB-C6C8-621C-C873-EFDD0C55EBE3}"/>
          </ac:picMkLst>
        </pc:picChg>
      </pc:sldChg>
      <pc:sldChg chg="delSp modSp mod">
        <pc:chgData name="Katerina Glover - Senior Researcher" userId="de2edfa1-0aa9-41ab-9f34-1fb333eb4396" providerId="ADAL" clId="{44989040-88BC-4BF8-A2E8-CB08560A0CFA}" dt="2023-05-26T12:26:46.676" v="224" actId="1076"/>
        <pc:sldMkLst>
          <pc:docMk/>
          <pc:sldMk cId="2058897519" sldId="354"/>
        </pc:sldMkLst>
        <pc:spChg chg="mod">
          <ac:chgData name="Katerina Glover - Senior Researcher" userId="de2edfa1-0aa9-41ab-9f34-1fb333eb4396" providerId="ADAL" clId="{44989040-88BC-4BF8-A2E8-CB08560A0CFA}" dt="2023-05-26T12:26:46.676" v="224" actId="1076"/>
          <ac:spMkLst>
            <pc:docMk/>
            <pc:sldMk cId="2058897519" sldId="354"/>
            <ac:spMk id="9" creationId="{8DECFB86-0DC1-BD56-2E4B-0516D94F632C}"/>
          </ac:spMkLst>
        </pc:spChg>
        <pc:spChg chg="del">
          <ac:chgData name="Katerina Glover - Senior Researcher" userId="de2edfa1-0aa9-41ab-9f34-1fb333eb4396" providerId="ADAL" clId="{44989040-88BC-4BF8-A2E8-CB08560A0CFA}" dt="2023-05-26T12:26:17.826" v="215" actId="478"/>
          <ac:spMkLst>
            <pc:docMk/>
            <pc:sldMk cId="2058897519" sldId="354"/>
            <ac:spMk id="17" creationId="{F866B920-B235-9D7C-EE7D-46CB1FB6BBB4}"/>
          </ac:spMkLst>
        </pc:spChg>
        <pc:picChg chg="del">
          <ac:chgData name="Katerina Glover - Senior Researcher" userId="de2edfa1-0aa9-41ab-9f34-1fb333eb4396" providerId="ADAL" clId="{44989040-88BC-4BF8-A2E8-CB08560A0CFA}" dt="2023-05-26T12:26:18.973" v="216" actId="478"/>
          <ac:picMkLst>
            <pc:docMk/>
            <pc:sldMk cId="2058897519" sldId="354"/>
            <ac:picMk id="18" creationId="{751E263B-3A36-75F0-4DD7-F03EAD90427F}"/>
          </ac:picMkLst>
        </pc:picChg>
      </pc:sldChg>
      <pc:sldChg chg="addSp modSp mod">
        <pc:chgData name="Katerina Glover - Senior Researcher" userId="de2edfa1-0aa9-41ab-9f34-1fb333eb4396" providerId="ADAL" clId="{44989040-88BC-4BF8-A2E8-CB08560A0CFA}" dt="2023-05-26T12:32:31.723" v="244" actId="1076"/>
        <pc:sldMkLst>
          <pc:docMk/>
          <pc:sldMk cId="1525163179" sldId="355"/>
        </pc:sldMkLst>
        <pc:graphicFrameChg chg="mod">
          <ac:chgData name="Katerina Glover - Senior Researcher" userId="de2edfa1-0aa9-41ab-9f34-1fb333eb4396" providerId="ADAL" clId="{44989040-88BC-4BF8-A2E8-CB08560A0CFA}" dt="2023-05-26T12:32:31.723" v="244" actId="1076"/>
          <ac:graphicFrameMkLst>
            <pc:docMk/>
            <pc:sldMk cId="1525163179" sldId="355"/>
            <ac:graphicFrameMk id="4" creationId="{0B1232DD-1435-E2B2-CB1F-1081F1E5C334}"/>
          </ac:graphicFrameMkLst>
        </pc:graphicFrameChg>
        <pc:graphicFrameChg chg="mod">
          <ac:chgData name="Katerina Glover - Senior Researcher" userId="de2edfa1-0aa9-41ab-9f34-1fb333eb4396" providerId="ADAL" clId="{44989040-88BC-4BF8-A2E8-CB08560A0CFA}" dt="2023-05-26T12:32:25.266" v="242" actId="1076"/>
          <ac:graphicFrameMkLst>
            <pc:docMk/>
            <pc:sldMk cId="1525163179" sldId="355"/>
            <ac:graphicFrameMk id="8" creationId="{B86B4162-7246-1222-08F3-2B52FCDB5E85}"/>
          </ac:graphicFrameMkLst>
        </pc:graphicFrameChg>
        <pc:cxnChg chg="add mod">
          <ac:chgData name="Katerina Glover - Senior Researcher" userId="de2edfa1-0aa9-41ab-9f34-1fb333eb4396" providerId="ADAL" clId="{44989040-88BC-4BF8-A2E8-CB08560A0CFA}" dt="2023-05-26T12:32:28.426" v="243" actId="1076"/>
          <ac:cxnSpMkLst>
            <pc:docMk/>
            <pc:sldMk cId="1525163179" sldId="355"/>
            <ac:cxnSpMk id="11" creationId="{2DE16E48-A780-87C8-2AE0-0D1EF1FA2BEC}"/>
          </ac:cxnSpMkLst>
        </pc:cxnChg>
      </pc:sldChg>
      <pc:sldChg chg="modSp mod">
        <pc:chgData name="Katerina Glover - Senior Researcher" userId="de2edfa1-0aa9-41ab-9f34-1fb333eb4396" providerId="ADAL" clId="{44989040-88BC-4BF8-A2E8-CB08560A0CFA}" dt="2023-05-26T13:06:13.614" v="246" actId="313"/>
        <pc:sldMkLst>
          <pc:docMk/>
          <pc:sldMk cId="2890568001" sldId="360"/>
        </pc:sldMkLst>
        <pc:spChg chg="mod">
          <ac:chgData name="Katerina Glover - Senior Researcher" userId="de2edfa1-0aa9-41ab-9f34-1fb333eb4396" providerId="ADAL" clId="{44989040-88BC-4BF8-A2E8-CB08560A0CFA}" dt="2023-05-26T13:06:13.614" v="246" actId="313"/>
          <ac:spMkLst>
            <pc:docMk/>
            <pc:sldMk cId="2890568001" sldId="360"/>
            <ac:spMk id="7" creationId="{12EE230D-437D-7E31-2C43-49A8805A06A2}"/>
          </ac:spMkLst>
        </pc:spChg>
      </pc:sldChg>
      <pc:sldChg chg="addSp modSp mod">
        <pc:chgData name="Katerina Glover - Senior Researcher" userId="de2edfa1-0aa9-41ab-9f34-1fb333eb4396" providerId="ADAL" clId="{44989040-88BC-4BF8-A2E8-CB08560A0CFA}" dt="2023-05-26T12:32:13.027" v="239" actId="1076"/>
        <pc:sldMkLst>
          <pc:docMk/>
          <pc:sldMk cId="2602486433" sldId="361"/>
        </pc:sldMkLst>
        <pc:cxnChg chg="add mod">
          <ac:chgData name="Katerina Glover - Senior Researcher" userId="de2edfa1-0aa9-41ab-9f34-1fb333eb4396" providerId="ADAL" clId="{44989040-88BC-4BF8-A2E8-CB08560A0CFA}" dt="2023-05-26T12:32:13.027" v="239" actId="1076"/>
          <ac:cxnSpMkLst>
            <pc:docMk/>
            <pc:sldMk cId="2602486433" sldId="361"/>
            <ac:cxnSpMk id="3" creationId="{2ED096BA-7791-D70D-2999-8AD98A649204}"/>
          </ac:cxnSpMkLst>
        </pc:cxnChg>
      </pc:sldChg>
      <pc:sldChg chg="delSp modSp mod">
        <pc:chgData name="Katerina Glover - Senior Researcher" userId="de2edfa1-0aa9-41ab-9f34-1fb333eb4396" providerId="ADAL" clId="{44989040-88BC-4BF8-A2E8-CB08560A0CFA}" dt="2023-05-26T12:18:46.359" v="116" actId="1036"/>
        <pc:sldMkLst>
          <pc:docMk/>
          <pc:sldMk cId="1033803654" sldId="372"/>
        </pc:sldMkLst>
        <pc:spChg chg="mod">
          <ac:chgData name="Katerina Glover - Senior Researcher" userId="de2edfa1-0aa9-41ab-9f34-1fb333eb4396" providerId="ADAL" clId="{44989040-88BC-4BF8-A2E8-CB08560A0CFA}" dt="2023-05-26T12:18:46.359" v="116" actId="1036"/>
          <ac:spMkLst>
            <pc:docMk/>
            <pc:sldMk cId="1033803654" sldId="372"/>
            <ac:spMk id="7" creationId="{A6B13D94-BB7E-F734-EB97-89E2F0574D13}"/>
          </ac:spMkLst>
        </pc:spChg>
        <pc:spChg chg="del">
          <ac:chgData name="Katerina Glover - Senior Researcher" userId="de2edfa1-0aa9-41ab-9f34-1fb333eb4396" providerId="ADAL" clId="{44989040-88BC-4BF8-A2E8-CB08560A0CFA}" dt="2023-05-26T12:17:58.560" v="86" actId="478"/>
          <ac:spMkLst>
            <pc:docMk/>
            <pc:sldMk cId="1033803654" sldId="372"/>
            <ac:spMk id="10" creationId="{5AFAC34E-F482-BE28-49E9-E879D0B63AFD}"/>
          </ac:spMkLst>
        </pc:spChg>
        <pc:spChg chg="mod">
          <ac:chgData name="Katerina Glover - Senior Researcher" userId="de2edfa1-0aa9-41ab-9f34-1fb333eb4396" providerId="ADAL" clId="{44989040-88BC-4BF8-A2E8-CB08560A0CFA}" dt="2023-05-26T12:18:37.716" v="110" actId="1076"/>
          <ac:spMkLst>
            <pc:docMk/>
            <pc:sldMk cId="1033803654" sldId="372"/>
            <ac:spMk id="16" creationId="{F19EE10E-5CCE-CF51-C635-7D7AA098BCAC}"/>
          </ac:spMkLst>
        </pc:spChg>
        <pc:graphicFrameChg chg="mod">
          <ac:chgData name="Katerina Glover - Senior Researcher" userId="de2edfa1-0aa9-41ab-9f34-1fb333eb4396" providerId="ADAL" clId="{44989040-88BC-4BF8-A2E8-CB08560A0CFA}" dt="2023-05-26T12:18:43.055" v="111" actId="1076"/>
          <ac:graphicFrameMkLst>
            <pc:docMk/>
            <pc:sldMk cId="1033803654" sldId="372"/>
            <ac:graphicFrameMk id="4" creationId="{2414161B-1883-B405-384A-513102089552}"/>
          </ac:graphicFrameMkLst>
        </pc:graphicFrameChg>
        <pc:picChg chg="del">
          <ac:chgData name="Katerina Glover - Senior Researcher" userId="de2edfa1-0aa9-41ab-9f34-1fb333eb4396" providerId="ADAL" clId="{44989040-88BC-4BF8-A2E8-CB08560A0CFA}" dt="2023-05-26T12:17:59.311" v="87" actId="478"/>
          <ac:picMkLst>
            <pc:docMk/>
            <pc:sldMk cId="1033803654" sldId="372"/>
            <ac:picMk id="11" creationId="{6E71099B-78D7-3BE7-D7B1-8681D7883348}"/>
          </ac:picMkLst>
        </pc:picChg>
      </pc:sldChg>
      <pc:sldChg chg="delSp modSp mod">
        <pc:chgData name="Katerina Glover - Senior Researcher" userId="de2edfa1-0aa9-41ab-9f34-1fb333eb4396" providerId="ADAL" clId="{44989040-88BC-4BF8-A2E8-CB08560A0CFA}" dt="2023-05-26T12:18:16.674" v="90" actId="14100"/>
        <pc:sldMkLst>
          <pc:docMk/>
          <pc:sldMk cId="1386312540" sldId="373"/>
        </pc:sldMkLst>
        <pc:spChg chg="mod">
          <ac:chgData name="Katerina Glover - Senior Researcher" userId="de2edfa1-0aa9-41ab-9f34-1fb333eb4396" providerId="ADAL" clId="{44989040-88BC-4BF8-A2E8-CB08560A0CFA}" dt="2023-05-26T12:18:16.674" v="90" actId="14100"/>
          <ac:spMkLst>
            <pc:docMk/>
            <pc:sldMk cId="1386312540" sldId="373"/>
            <ac:spMk id="5" creationId="{99E84C93-471C-0DD3-167D-1CF16ED19A6C}"/>
          </ac:spMkLst>
        </pc:spChg>
        <pc:spChg chg="del">
          <ac:chgData name="Katerina Glover - Senior Researcher" userId="de2edfa1-0aa9-41ab-9f34-1fb333eb4396" providerId="ADAL" clId="{44989040-88BC-4BF8-A2E8-CB08560A0CFA}" dt="2023-05-26T12:18:07.053" v="88" actId="478"/>
          <ac:spMkLst>
            <pc:docMk/>
            <pc:sldMk cId="1386312540" sldId="373"/>
            <ac:spMk id="6" creationId="{B8781DA3-AC7A-9DC5-1B93-C022BE1A5FDA}"/>
          </ac:spMkLst>
        </pc:spChg>
        <pc:picChg chg="del">
          <ac:chgData name="Katerina Glover - Senior Researcher" userId="de2edfa1-0aa9-41ab-9f34-1fb333eb4396" providerId="ADAL" clId="{44989040-88BC-4BF8-A2E8-CB08560A0CFA}" dt="2023-05-26T12:18:08.145" v="89" actId="478"/>
          <ac:picMkLst>
            <pc:docMk/>
            <pc:sldMk cId="1386312540" sldId="373"/>
            <ac:picMk id="7" creationId="{B1509654-6F6F-21C7-E8B4-AE402BB1D7A6}"/>
          </ac:picMkLst>
        </pc:picChg>
      </pc:sldChg>
      <pc:sldChg chg="delSp modSp mod">
        <pc:chgData name="Katerina Glover - Senior Researcher" userId="de2edfa1-0aa9-41ab-9f34-1fb333eb4396" providerId="ADAL" clId="{44989040-88BC-4BF8-A2E8-CB08560A0CFA}" dt="2023-05-26T13:07:04.840" v="254" actId="20577"/>
        <pc:sldMkLst>
          <pc:docMk/>
          <pc:sldMk cId="554906725" sldId="382"/>
        </pc:sldMkLst>
        <pc:spChg chg="del">
          <ac:chgData name="Katerina Glover - Senior Researcher" userId="de2edfa1-0aa9-41ab-9f34-1fb333eb4396" providerId="ADAL" clId="{44989040-88BC-4BF8-A2E8-CB08560A0CFA}" dt="2023-05-26T12:24:35.973" v="180" actId="478"/>
          <ac:spMkLst>
            <pc:docMk/>
            <pc:sldMk cId="554906725" sldId="382"/>
            <ac:spMk id="4" creationId="{24D77B7A-6371-164D-6843-8D3503780F11}"/>
          </ac:spMkLst>
        </pc:spChg>
        <pc:spChg chg="mod">
          <ac:chgData name="Katerina Glover - Senior Researcher" userId="de2edfa1-0aa9-41ab-9f34-1fb333eb4396" providerId="ADAL" clId="{44989040-88BC-4BF8-A2E8-CB08560A0CFA}" dt="2023-05-26T13:07:04.840" v="254" actId="20577"/>
          <ac:spMkLst>
            <pc:docMk/>
            <pc:sldMk cId="554906725" sldId="382"/>
            <ac:spMk id="10" creationId="{27C109C1-1D68-BF9A-A8E0-85C55A61B719}"/>
          </ac:spMkLst>
        </pc:spChg>
        <pc:spChg chg="mod">
          <ac:chgData name="Katerina Glover - Senior Researcher" userId="de2edfa1-0aa9-41ab-9f34-1fb333eb4396" providerId="ADAL" clId="{44989040-88BC-4BF8-A2E8-CB08560A0CFA}" dt="2023-05-26T12:25:01.049" v="186" actId="14100"/>
          <ac:spMkLst>
            <pc:docMk/>
            <pc:sldMk cId="554906725" sldId="382"/>
            <ac:spMk id="11" creationId="{90DF2408-5213-549B-C7E6-89B08C87D894}"/>
          </ac:spMkLst>
        </pc:spChg>
        <pc:picChg chg="del">
          <ac:chgData name="Katerina Glover - Senior Researcher" userId="de2edfa1-0aa9-41ab-9f34-1fb333eb4396" providerId="ADAL" clId="{44989040-88BC-4BF8-A2E8-CB08560A0CFA}" dt="2023-05-26T12:24:36.747" v="181" actId="478"/>
          <ac:picMkLst>
            <pc:docMk/>
            <pc:sldMk cId="554906725" sldId="382"/>
            <ac:picMk id="5" creationId="{4CAFFE9F-FB01-AB50-44C5-1B6C72A49B22}"/>
          </ac:picMkLst>
        </pc:picChg>
      </pc:sldChg>
      <pc:sldChg chg="addSp delSp modSp mod">
        <pc:chgData name="Katerina Glover - Senior Researcher" userId="de2edfa1-0aa9-41ab-9f34-1fb333eb4396" providerId="ADAL" clId="{44989040-88BC-4BF8-A2E8-CB08560A0CFA}" dt="2023-05-26T12:21:22.270" v="142" actId="1076"/>
        <pc:sldMkLst>
          <pc:docMk/>
          <pc:sldMk cId="3093080925" sldId="391"/>
        </pc:sldMkLst>
        <pc:spChg chg="mod">
          <ac:chgData name="Katerina Glover - Senior Researcher" userId="de2edfa1-0aa9-41ab-9f34-1fb333eb4396" providerId="ADAL" clId="{44989040-88BC-4BF8-A2E8-CB08560A0CFA}" dt="2023-05-26T12:21:04.262" v="138" actId="403"/>
          <ac:spMkLst>
            <pc:docMk/>
            <pc:sldMk cId="3093080925" sldId="391"/>
            <ac:spMk id="2" creationId="{FBB9A015-6BE4-951C-74E2-C815FAEB5803}"/>
          </ac:spMkLst>
        </pc:spChg>
        <pc:spChg chg="mod">
          <ac:chgData name="Katerina Glover - Senior Researcher" userId="de2edfa1-0aa9-41ab-9f34-1fb333eb4396" providerId="ADAL" clId="{44989040-88BC-4BF8-A2E8-CB08560A0CFA}" dt="2023-05-26T12:21:11.129" v="140" actId="1076"/>
          <ac:spMkLst>
            <pc:docMk/>
            <pc:sldMk cId="3093080925" sldId="391"/>
            <ac:spMk id="3" creationId="{5FD75A57-825A-4512-32DF-3783CC34C65E}"/>
          </ac:spMkLst>
        </pc:spChg>
        <pc:spChg chg="mod">
          <ac:chgData name="Katerina Glover - Senior Researcher" userId="de2edfa1-0aa9-41ab-9f34-1fb333eb4396" providerId="ADAL" clId="{44989040-88BC-4BF8-A2E8-CB08560A0CFA}" dt="2023-05-26T12:21:07.292" v="139" actId="1076"/>
          <ac:spMkLst>
            <pc:docMk/>
            <pc:sldMk cId="3093080925" sldId="391"/>
            <ac:spMk id="6" creationId="{E681005E-1751-8356-6F91-A55789433792}"/>
          </ac:spMkLst>
        </pc:spChg>
        <pc:spChg chg="mod">
          <ac:chgData name="Katerina Glover - Senior Researcher" userId="de2edfa1-0aa9-41ab-9f34-1fb333eb4396" providerId="ADAL" clId="{44989040-88BC-4BF8-A2E8-CB08560A0CFA}" dt="2023-05-26T12:21:16.955" v="141" actId="1076"/>
          <ac:spMkLst>
            <pc:docMk/>
            <pc:sldMk cId="3093080925" sldId="391"/>
            <ac:spMk id="10" creationId="{441EEC41-69FA-5989-27ED-639CE34B445D}"/>
          </ac:spMkLst>
        </pc:spChg>
        <pc:spChg chg="del">
          <ac:chgData name="Katerina Glover - Senior Researcher" userId="de2edfa1-0aa9-41ab-9f34-1fb333eb4396" providerId="ADAL" clId="{44989040-88BC-4BF8-A2E8-CB08560A0CFA}" dt="2023-05-26T12:20:37.065" v="130" actId="478"/>
          <ac:spMkLst>
            <pc:docMk/>
            <pc:sldMk cId="3093080925" sldId="391"/>
            <ac:spMk id="12" creationId="{09202D88-8AD5-85C9-D766-85CAE9C6663C}"/>
          </ac:spMkLst>
        </pc:spChg>
        <pc:graphicFrameChg chg="mod">
          <ac:chgData name="Katerina Glover - Senior Researcher" userId="de2edfa1-0aa9-41ab-9f34-1fb333eb4396" providerId="ADAL" clId="{44989040-88BC-4BF8-A2E8-CB08560A0CFA}" dt="2023-05-26T12:21:22.270" v="142" actId="1076"/>
          <ac:graphicFrameMkLst>
            <pc:docMk/>
            <pc:sldMk cId="3093080925" sldId="391"/>
            <ac:graphicFrameMk id="9" creationId="{EEEEDEA9-22F1-2C3F-37E8-99FB259D2C7B}"/>
          </ac:graphicFrameMkLst>
        </pc:graphicFrameChg>
        <pc:picChg chg="del">
          <ac:chgData name="Katerina Glover - Senior Researcher" userId="de2edfa1-0aa9-41ab-9f34-1fb333eb4396" providerId="ADAL" clId="{44989040-88BC-4BF8-A2E8-CB08560A0CFA}" dt="2023-05-26T12:20:38.425" v="131" actId="478"/>
          <ac:picMkLst>
            <pc:docMk/>
            <pc:sldMk cId="3093080925" sldId="391"/>
            <ac:picMk id="13" creationId="{B54A0E74-9FAE-1D91-75C5-ED74E89E0D48}"/>
          </ac:picMkLst>
        </pc:picChg>
        <pc:cxnChg chg="add mod">
          <ac:chgData name="Katerina Glover - Senior Researcher" userId="de2edfa1-0aa9-41ab-9f34-1fb333eb4396" providerId="ADAL" clId="{44989040-88BC-4BF8-A2E8-CB08560A0CFA}" dt="2023-05-26T12:20:25.588" v="129" actId="1076"/>
          <ac:cxnSpMkLst>
            <pc:docMk/>
            <pc:sldMk cId="3093080925" sldId="391"/>
            <ac:cxnSpMk id="4" creationId="{1FBEA22F-3404-DB1F-EF5B-0617699DA81D}"/>
          </ac:cxnSpMkLst>
        </pc:cxnChg>
      </pc:sldChg>
      <pc:sldChg chg="delSp modSp mod">
        <pc:chgData name="Katerina Glover - Senior Researcher" userId="de2edfa1-0aa9-41ab-9f34-1fb333eb4396" providerId="ADAL" clId="{44989040-88BC-4BF8-A2E8-CB08560A0CFA}" dt="2023-05-26T12:22:52.761" v="156" actId="403"/>
        <pc:sldMkLst>
          <pc:docMk/>
          <pc:sldMk cId="2866702088" sldId="396"/>
        </pc:sldMkLst>
        <pc:spChg chg="mod">
          <ac:chgData name="Katerina Glover - Senior Researcher" userId="de2edfa1-0aa9-41ab-9f34-1fb333eb4396" providerId="ADAL" clId="{44989040-88BC-4BF8-A2E8-CB08560A0CFA}" dt="2023-05-26T12:22:06.533" v="147" actId="403"/>
          <ac:spMkLst>
            <pc:docMk/>
            <pc:sldMk cId="2866702088" sldId="396"/>
            <ac:spMk id="8" creationId="{3E2AD3A9-775E-7442-A1CF-4DDAFC896E8A}"/>
          </ac:spMkLst>
        </pc:spChg>
        <pc:spChg chg="mod">
          <ac:chgData name="Katerina Glover - Senior Researcher" userId="de2edfa1-0aa9-41ab-9f34-1fb333eb4396" providerId="ADAL" clId="{44989040-88BC-4BF8-A2E8-CB08560A0CFA}" dt="2023-05-26T12:22:52.761" v="156" actId="403"/>
          <ac:spMkLst>
            <pc:docMk/>
            <pc:sldMk cId="2866702088" sldId="396"/>
            <ac:spMk id="12" creationId="{27AD1A9C-40A9-B09D-630D-BF68A5E3BBBF}"/>
          </ac:spMkLst>
        </pc:spChg>
        <pc:spChg chg="del">
          <ac:chgData name="Katerina Glover - Senior Researcher" userId="de2edfa1-0aa9-41ab-9f34-1fb333eb4396" providerId="ADAL" clId="{44989040-88BC-4BF8-A2E8-CB08560A0CFA}" dt="2023-05-26T12:21:50.988" v="143" actId="478"/>
          <ac:spMkLst>
            <pc:docMk/>
            <pc:sldMk cId="2866702088" sldId="396"/>
            <ac:spMk id="34" creationId="{49FCC15B-3C68-3101-894C-2D3B283272EC}"/>
          </ac:spMkLst>
        </pc:spChg>
        <pc:picChg chg="del">
          <ac:chgData name="Katerina Glover - Senior Researcher" userId="de2edfa1-0aa9-41ab-9f34-1fb333eb4396" providerId="ADAL" clId="{44989040-88BC-4BF8-A2E8-CB08560A0CFA}" dt="2023-05-26T12:21:52.204" v="144" actId="478"/>
          <ac:picMkLst>
            <pc:docMk/>
            <pc:sldMk cId="2866702088" sldId="396"/>
            <ac:picMk id="35" creationId="{1C6E26E7-7025-7429-92A7-FA9B4A6719F2}"/>
          </ac:picMkLst>
        </pc:picChg>
      </pc:sldChg>
      <pc:sldChg chg="delSp modSp mod">
        <pc:chgData name="Katerina Glover - Senior Researcher" userId="de2edfa1-0aa9-41ab-9f34-1fb333eb4396" providerId="ADAL" clId="{44989040-88BC-4BF8-A2E8-CB08560A0CFA}" dt="2023-05-26T13:11:19.745" v="258" actId="12"/>
        <pc:sldMkLst>
          <pc:docMk/>
          <pc:sldMk cId="816131132" sldId="400"/>
        </pc:sldMkLst>
        <pc:spChg chg="mod">
          <ac:chgData name="Katerina Glover - Senior Researcher" userId="de2edfa1-0aa9-41ab-9f34-1fb333eb4396" providerId="ADAL" clId="{44989040-88BC-4BF8-A2E8-CB08560A0CFA}" dt="2023-05-26T12:22:26.332" v="152" actId="404"/>
          <ac:spMkLst>
            <pc:docMk/>
            <pc:sldMk cId="816131132" sldId="400"/>
            <ac:spMk id="2" creationId="{FBB9A015-6BE4-951C-74E2-C815FAEB5803}"/>
          </ac:spMkLst>
        </pc:spChg>
        <pc:spChg chg="mod">
          <ac:chgData name="Katerina Glover - Senior Researcher" userId="de2edfa1-0aa9-41ab-9f34-1fb333eb4396" providerId="ADAL" clId="{44989040-88BC-4BF8-A2E8-CB08560A0CFA}" dt="2023-05-26T13:11:19.745" v="258" actId="12"/>
          <ac:spMkLst>
            <pc:docMk/>
            <pc:sldMk cId="816131132" sldId="400"/>
            <ac:spMk id="3" creationId="{5FD75A57-825A-4512-32DF-3783CC34C65E}"/>
          </ac:spMkLst>
        </pc:spChg>
        <pc:spChg chg="del">
          <ac:chgData name="Katerina Glover - Senior Researcher" userId="de2edfa1-0aa9-41ab-9f34-1fb333eb4396" providerId="ADAL" clId="{44989040-88BC-4BF8-A2E8-CB08560A0CFA}" dt="2023-05-26T12:22:16.879" v="148" actId="478"/>
          <ac:spMkLst>
            <pc:docMk/>
            <pc:sldMk cId="816131132" sldId="400"/>
            <ac:spMk id="4" creationId="{A08DBEE8-6CC4-33B5-E6AC-2E02D0725D7E}"/>
          </ac:spMkLst>
        </pc:spChg>
        <pc:spChg chg="mod">
          <ac:chgData name="Katerina Glover - Senior Researcher" userId="de2edfa1-0aa9-41ab-9f34-1fb333eb4396" providerId="ADAL" clId="{44989040-88BC-4BF8-A2E8-CB08560A0CFA}" dt="2023-05-26T12:23:20.195" v="157" actId="255"/>
          <ac:spMkLst>
            <pc:docMk/>
            <pc:sldMk cId="816131132" sldId="400"/>
            <ac:spMk id="6" creationId="{E681005E-1751-8356-6F91-A55789433792}"/>
          </ac:spMkLst>
        </pc:spChg>
        <pc:picChg chg="del">
          <ac:chgData name="Katerina Glover - Senior Researcher" userId="de2edfa1-0aa9-41ab-9f34-1fb333eb4396" providerId="ADAL" clId="{44989040-88BC-4BF8-A2E8-CB08560A0CFA}" dt="2023-05-26T12:22:17.803" v="149" actId="478"/>
          <ac:picMkLst>
            <pc:docMk/>
            <pc:sldMk cId="816131132" sldId="400"/>
            <ac:picMk id="5" creationId="{FDAD4BE5-FED7-C864-62FE-EE68D691F84D}"/>
          </ac:picMkLst>
        </pc:picChg>
      </pc:sldChg>
    </pc:docChg>
  </pc:docChgLst>
  <pc:docChgLst>
    <pc:chgData name="Katerina Glover - Senior Researcher" userId="de2edfa1-0aa9-41ab-9f34-1fb333eb4396" providerId="ADAL" clId="{81D52717-44EC-42DF-8117-324613538767}"/>
    <pc:docChg chg="undo redo custSel addSld delSld modSld sldOrd">
      <pc:chgData name="Katerina Glover - Senior Researcher" userId="de2edfa1-0aa9-41ab-9f34-1fb333eb4396" providerId="ADAL" clId="{81D52717-44EC-42DF-8117-324613538767}" dt="2023-05-19T15:31:54.461" v="12893" actId="20577"/>
      <pc:docMkLst>
        <pc:docMk/>
      </pc:docMkLst>
      <pc:sldChg chg="modSp">
        <pc:chgData name="Katerina Glover - Senior Researcher" userId="de2edfa1-0aa9-41ab-9f34-1fb333eb4396" providerId="ADAL" clId="{81D52717-44EC-42DF-8117-324613538767}" dt="2023-05-19T14:48:39.203" v="10141" actId="20577"/>
        <pc:sldMkLst>
          <pc:docMk/>
          <pc:sldMk cId="2754521058" sldId="273"/>
        </pc:sldMkLst>
        <pc:graphicFrameChg chg="mod">
          <ac:chgData name="Katerina Glover - Senior Researcher" userId="de2edfa1-0aa9-41ab-9f34-1fb333eb4396" providerId="ADAL" clId="{81D52717-44EC-42DF-8117-324613538767}" dt="2023-05-19T14:48:39.203" v="10141" actId="20577"/>
          <ac:graphicFrameMkLst>
            <pc:docMk/>
            <pc:sldMk cId="2754521058" sldId="273"/>
            <ac:graphicFrameMk id="21" creationId="{9D8B2A7F-70ED-FCBE-660F-1945D9C96A6B}"/>
          </ac:graphicFrameMkLst>
        </pc:graphicFrameChg>
      </pc:sldChg>
      <pc:sldChg chg="modSp mod delCm modCm">
        <pc:chgData name="Katerina Glover - Senior Researcher" userId="de2edfa1-0aa9-41ab-9f34-1fb333eb4396" providerId="ADAL" clId="{81D52717-44EC-42DF-8117-324613538767}" dt="2023-05-17T15:04:12.653" v="1711" actId="20577"/>
        <pc:sldMkLst>
          <pc:docMk/>
          <pc:sldMk cId="3115094693" sldId="313"/>
        </pc:sldMkLst>
        <pc:spChg chg="mod">
          <ac:chgData name="Katerina Glover - Senior Researcher" userId="de2edfa1-0aa9-41ab-9f34-1fb333eb4396" providerId="ADAL" clId="{81D52717-44EC-42DF-8117-324613538767}" dt="2023-05-17T15:04:12.653" v="1711" actId="20577"/>
          <ac:spMkLst>
            <pc:docMk/>
            <pc:sldMk cId="3115094693" sldId="313"/>
            <ac:spMk id="4" creationId="{CAD2A889-2828-E896-D4E3-0047B6C244E5}"/>
          </ac:spMkLst>
        </pc:spChg>
      </pc:sldChg>
      <pc:sldChg chg="modSp mod">
        <pc:chgData name="Katerina Glover - Senior Researcher" userId="de2edfa1-0aa9-41ab-9f34-1fb333eb4396" providerId="ADAL" clId="{81D52717-44EC-42DF-8117-324613538767}" dt="2023-05-19T09:11:41.616" v="7232" actId="20577"/>
        <pc:sldMkLst>
          <pc:docMk/>
          <pc:sldMk cId="2547384140" sldId="318"/>
        </pc:sldMkLst>
        <pc:spChg chg="mod">
          <ac:chgData name="Katerina Glover - Senior Researcher" userId="de2edfa1-0aa9-41ab-9f34-1fb333eb4396" providerId="ADAL" clId="{81D52717-44EC-42DF-8117-324613538767}" dt="2023-05-19T09:11:41.616" v="7232" actId="20577"/>
          <ac:spMkLst>
            <pc:docMk/>
            <pc:sldMk cId="2547384140" sldId="318"/>
            <ac:spMk id="3" creationId="{A378FF32-C034-6009-6B14-211E619A34AA}"/>
          </ac:spMkLst>
        </pc:spChg>
      </pc:sldChg>
      <pc:sldChg chg="modSp mod">
        <pc:chgData name="Katerina Glover - Senior Researcher" userId="de2edfa1-0aa9-41ab-9f34-1fb333eb4396" providerId="ADAL" clId="{81D52717-44EC-42DF-8117-324613538767}" dt="2023-05-19T10:13:36.548" v="8319" actId="207"/>
        <pc:sldMkLst>
          <pc:docMk/>
          <pc:sldMk cId="22946783" sldId="319"/>
        </pc:sldMkLst>
        <pc:spChg chg="mod">
          <ac:chgData name="Katerina Glover - Senior Researcher" userId="de2edfa1-0aa9-41ab-9f34-1fb333eb4396" providerId="ADAL" clId="{81D52717-44EC-42DF-8117-324613538767}" dt="2023-05-19T10:13:36.548" v="8319" actId="207"/>
          <ac:spMkLst>
            <pc:docMk/>
            <pc:sldMk cId="22946783" sldId="319"/>
            <ac:spMk id="3" creationId="{A378FF32-C034-6009-6B14-211E619A34AA}"/>
          </ac:spMkLst>
        </pc:spChg>
      </pc:sldChg>
      <pc:sldChg chg="modSp mod delCm modCm">
        <pc:chgData name="Katerina Glover - Senior Researcher" userId="de2edfa1-0aa9-41ab-9f34-1fb333eb4396" providerId="ADAL" clId="{81D52717-44EC-42DF-8117-324613538767}" dt="2023-05-19T14:41:34.595" v="10094" actId="6549"/>
        <pc:sldMkLst>
          <pc:docMk/>
          <pc:sldMk cId="336283459" sldId="326"/>
        </pc:sldMkLst>
        <pc:spChg chg="mod">
          <ac:chgData name="Katerina Glover - Senior Researcher" userId="de2edfa1-0aa9-41ab-9f34-1fb333eb4396" providerId="ADAL" clId="{81D52717-44EC-42DF-8117-324613538767}" dt="2023-05-15T12:01:01.335" v="25" actId="20577"/>
          <ac:spMkLst>
            <pc:docMk/>
            <pc:sldMk cId="336283459" sldId="326"/>
            <ac:spMk id="5" creationId="{742A90B8-1A5A-53C6-BFD8-05B3CF624B03}"/>
          </ac:spMkLst>
        </pc:spChg>
        <pc:spChg chg="mod">
          <ac:chgData name="Katerina Glover - Senior Researcher" userId="de2edfa1-0aa9-41ab-9f34-1fb333eb4396" providerId="ADAL" clId="{81D52717-44EC-42DF-8117-324613538767}" dt="2023-05-19T14:41:34.595" v="10094" actId="6549"/>
          <ac:spMkLst>
            <pc:docMk/>
            <pc:sldMk cId="336283459" sldId="326"/>
            <ac:spMk id="16" creationId="{F2B1678E-FED3-382C-4DA2-7EAD5AEC4230}"/>
          </ac:spMkLst>
        </pc:spChg>
      </pc:sldChg>
      <pc:sldChg chg="modSp mod modCm">
        <pc:chgData name="Katerina Glover - Senior Researcher" userId="de2edfa1-0aa9-41ab-9f34-1fb333eb4396" providerId="ADAL" clId="{81D52717-44EC-42DF-8117-324613538767}" dt="2023-05-19T14:41:41.816" v="10095" actId="6549"/>
        <pc:sldMkLst>
          <pc:docMk/>
          <pc:sldMk cId="2423165383" sldId="327"/>
        </pc:sldMkLst>
        <pc:spChg chg="mod">
          <ac:chgData name="Katerina Glover - Senior Researcher" userId="de2edfa1-0aa9-41ab-9f34-1fb333eb4396" providerId="ADAL" clId="{81D52717-44EC-42DF-8117-324613538767}" dt="2023-05-19T14:41:41.816" v="10095" actId="6549"/>
          <ac:spMkLst>
            <pc:docMk/>
            <pc:sldMk cId="2423165383" sldId="327"/>
            <ac:spMk id="16" creationId="{D75A45D9-EAE3-4DEA-D192-A1A5174E88D5}"/>
          </ac:spMkLst>
        </pc:spChg>
      </pc:sldChg>
      <pc:sldChg chg="modSp mod">
        <pc:chgData name="Katerina Glover - Senior Researcher" userId="de2edfa1-0aa9-41ab-9f34-1fb333eb4396" providerId="ADAL" clId="{81D52717-44EC-42DF-8117-324613538767}" dt="2023-05-19T14:41:47.506" v="10096" actId="6549"/>
        <pc:sldMkLst>
          <pc:docMk/>
          <pc:sldMk cId="643152250" sldId="329"/>
        </pc:sldMkLst>
        <pc:spChg chg="mod">
          <ac:chgData name="Katerina Glover - Senior Researcher" userId="de2edfa1-0aa9-41ab-9f34-1fb333eb4396" providerId="ADAL" clId="{81D52717-44EC-42DF-8117-324613538767}" dt="2023-05-19T14:41:47.506" v="10096" actId="6549"/>
          <ac:spMkLst>
            <pc:docMk/>
            <pc:sldMk cId="643152250" sldId="329"/>
            <ac:spMk id="3" creationId="{ED4AB465-70F7-1211-6220-364066228A5A}"/>
          </ac:spMkLst>
        </pc:spChg>
      </pc:sldChg>
      <pc:sldChg chg="del">
        <pc:chgData name="Katerina Glover - Senior Researcher" userId="de2edfa1-0aa9-41ab-9f34-1fb333eb4396" providerId="ADAL" clId="{81D52717-44EC-42DF-8117-324613538767}" dt="2023-05-15T23:00:01.503" v="1547" actId="47"/>
        <pc:sldMkLst>
          <pc:docMk/>
          <pc:sldMk cId="2379445499" sldId="337"/>
        </pc:sldMkLst>
      </pc:sldChg>
      <pc:sldChg chg="addSp modSp mod">
        <pc:chgData name="Katerina Glover - Senior Researcher" userId="de2edfa1-0aa9-41ab-9f34-1fb333eb4396" providerId="ADAL" clId="{81D52717-44EC-42DF-8117-324613538767}" dt="2023-05-18T14:10:40.756" v="6203" actId="1076"/>
        <pc:sldMkLst>
          <pc:docMk/>
          <pc:sldMk cId="206117846" sldId="339"/>
        </pc:sldMkLst>
        <pc:spChg chg="mod">
          <ac:chgData name="Katerina Glover - Senior Researcher" userId="de2edfa1-0aa9-41ab-9f34-1fb333eb4396" providerId="ADAL" clId="{81D52717-44EC-42DF-8117-324613538767}" dt="2023-05-18T09:11:44.737" v="3247" actId="20577"/>
          <ac:spMkLst>
            <pc:docMk/>
            <pc:sldMk cId="206117846" sldId="339"/>
            <ac:spMk id="2" creationId="{FBB9A015-6BE4-951C-74E2-C815FAEB5803}"/>
          </ac:spMkLst>
        </pc:spChg>
        <pc:spChg chg="mod">
          <ac:chgData name="Katerina Glover - Senior Researcher" userId="de2edfa1-0aa9-41ab-9f34-1fb333eb4396" providerId="ADAL" clId="{81D52717-44EC-42DF-8117-324613538767}" dt="2023-05-18T09:13:31.861" v="3249" actId="113"/>
          <ac:spMkLst>
            <pc:docMk/>
            <pc:sldMk cId="206117846" sldId="339"/>
            <ac:spMk id="3" creationId="{5FD75A57-825A-4512-32DF-3783CC34C65E}"/>
          </ac:spMkLst>
        </pc:spChg>
        <pc:spChg chg="add mod">
          <ac:chgData name="Katerina Glover - Senior Researcher" userId="de2edfa1-0aa9-41ab-9f34-1fb333eb4396" providerId="ADAL" clId="{81D52717-44EC-42DF-8117-324613538767}" dt="2023-05-18T09:20:07.639" v="3263" actId="20577"/>
          <ac:spMkLst>
            <pc:docMk/>
            <pc:sldMk cId="206117846" sldId="339"/>
            <ac:spMk id="4" creationId="{A08DBEE8-6CC4-33B5-E6AC-2E02D0725D7E}"/>
          </ac:spMkLst>
        </pc:spChg>
        <pc:spChg chg="mod">
          <ac:chgData name="Katerina Glover - Senior Researcher" userId="de2edfa1-0aa9-41ab-9f34-1fb333eb4396" providerId="ADAL" clId="{81D52717-44EC-42DF-8117-324613538767}" dt="2023-05-17T15:28:38.146" v="1747" actId="14100"/>
          <ac:spMkLst>
            <pc:docMk/>
            <pc:sldMk cId="206117846" sldId="339"/>
            <ac:spMk id="6" creationId="{E681005E-1751-8356-6F91-A55789433792}"/>
          </ac:spMkLst>
        </pc:spChg>
        <pc:spChg chg="mod">
          <ac:chgData name="Katerina Glover - Senior Researcher" userId="de2edfa1-0aa9-41ab-9f34-1fb333eb4396" providerId="ADAL" clId="{81D52717-44EC-42DF-8117-324613538767}" dt="2023-05-18T14:10:29.085" v="6200" actId="1076"/>
          <ac:spMkLst>
            <pc:docMk/>
            <pc:sldMk cId="206117846" sldId="339"/>
            <ac:spMk id="7" creationId="{12EE230D-437D-7E31-2C43-49A8805A06A2}"/>
          </ac:spMkLst>
        </pc:spChg>
        <pc:graphicFrameChg chg="mod">
          <ac:chgData name="Katerina Glover - Senior Researcher" userId="de2edfa1-0aa9-41ab-9f34-1fb333eb4396" providerId="ADAL" clId="{81D52717-44EC-42DF-8117-324613538767}" dt="2023-05-18T14:10:40.756" v="6203" actId="1076"/>
          <ac:graphicFrameMkLst>
            <pc:docMk/>
            <pc:sldMk cId="206117846" sldId="339"/>
            <ac:graphicFrameMk id="15" creationId="{7371137E-0A80-9CCB-0B4C-9672BA8F2CB8}"/>
          </ac:graphicFrameMkLst>
        </pc:graphicFrameChg>
        <pc:graphicFrameChg chg="mod">
          <ac:chgData name="Katerina Glover - Senior Researcher" userId="de2edfa1-0aa9-41ab-9f34-1fb333eb4396" providerId="ADAL" clId="{81D52717-44EC-42DF-8117-324613538767}" dt="2023-05-18T14:10:32.398" v="6201" actId="1076"/>
          <ac:graphicFrameMkLst>
            <pc:docMk/>
            <pc:sldMk cId="206117846" sldId="339"/>
            <ac:graphicFrameMk id="16" creationId="{35FC4C13-67F8-AFE9-4942-48AEAB0A002E}"/>
          </ac:graphicFrameMkLst>
        </pc:graphicFrameChg>
        <pc:picChg chg="add mod">
          <ac:chgData name="Katerina Glover - Senior Researcher" userId="de2edfa1-0aa9-41ab-9f34-1fb333eb4396" providerId="ADAL" clId="{81D52717-44EC-42DF-8117-324613538767}" dt="2023-05-17T15:28:51.790" v="1750" actId="1076"/>
          <ac:picMkLst>
            <pc:docMk/>
            <pc:sldMk cId="206117846" sldId="339"/>
            <ac:picMk id="5" creationId="{FDAD4BE5-FED7-C864-62FE-EE68D691F84D}"/>
          </ac:picMkLst>
        </pc:picChg>
      </pc:sldChg>
      <pc:sldChg chg="addSp delSp modSp mod delCm">
        <pc:chgData name="Katerina Glover - Senior Researcher" userId="de2edfa1-0aa9-41ab-9f34-1fb333eb4396" providerId="ADAL" clId="{81D52717-44EC-42DF-8117-324613538767}" dt="2023-05-19T14:44:40.871" v="10108" actId="12"/>
        <pc:sldMkLst>
          <pc:docMk/>
          <pc:sldMk cId="4292710271" sldId="340"/>
        </pc:sldMkLst>
        <pc:spChg chg="mod">
          <ac:chgData name="Katerina Glover - Senior Researcher" userId="de2edfa1-0aa9-41ab-9f34-1fb333eb4396" providerId="ADAL" clId="{81D52717-44EC-42DF-8117-324613538767}" dt="2023-05-18T12:57:27.637" v="4531" actId="20577"/>
          <ac:spMkLst>
            <pc:docMk/>
            <pc:sldMk cId="4292710271" sldId="340"/>
            <ac:spMk id="2" creationId="{FBB9A015-6BE4-951C-74E2-C815FAEB5803}"/>
          </ac:spMkLst>
        </pc:spChg>
        <pc:spChg chg="mod">
          <ac:chgData name="Katerina Glover - Senior Researcher" userId="de2edfa1-0aa9-41ab-9f34-1fb333eb4396" providerId="ADAL" clId="{81D52717-44EC-42DF-8117-324613538767}" dt="2023-05-19T14:44:40.871" v="10108" actId="12"/>
          <ac:spMkLst>
            <pc:docMk/>
            <pc:sldMk cId="4292710271" sldId="340"/>
            <ac:spMk id="3" creationId="{5FD75A57-825A-4512-32DF-3783CC34C65E}"/>
          </ac:spMkLst>
        </pc:spChg>
        <pc:spChg chg="add mod">
          <ac:chgData name="Katerina Glover - Senior Researcher" userId="de2edfa1-0aa9-41ab-9f34-1fb333eb4396" providerId="ADAL" clId="{81D52717-44EC-42DF-8117-324613538767}" dt="2023-05-18T10:25:53.944" v="3730" actId="14100"/>
          <ac:spMkLst>
            <pc:docMk/>
            <pc:sldMk cId="4292710271" sldId="340"/>
            <ac:spMk id="5" creationId="{085BC19B-6395-6579-47F9-7F3CA6E5D4F6}"/>
          </ac:spMkLst>
        </pc:spChg>
        <pc:spChg chg="mod">
          <ac:chgData name="Katerina Glover - Senior Researcher" userId="de2edfa1-0aa9-41ab-9f34-1fb333eb4396" providerId="ADAL" clId="{81D52717-44EC-42DF-8117-324613538767}" dt="2023-05-18T09:30:51.975" v="3407" actId="20577"/>
          <ac:spMkLst>
            <pc:docMk/>
            <pc:sldMk cId="4292710271" sldId="340"/>
            <ac:spMk id="6" creationId="{E681005E-1751-8356-6F91-A55789433792}"/>
          </ac:spMkLst>
        </pc:spChg>
        <pc:spChg chg="del">
          <ac:chgData name="Katerina Glover - Senior Researcher" userId="de2edfa1-0aa9-41ab-9f34-1fb333eb4396" providerId="ADAL" clId="{81D52717-44EC-42DF-8117-324613538767}" dt="2023-05-19T14:42:24.740" v="10103" actId="478"/>
          <ac:spMkLst>
            <pc:docMk/>
            <pc:sldMk cId="4292710271" sldId="340"/>
            <ac:spMk id="10" creationId="{7BB0AD3E-BBA8-15C0-ABA7-33493C63958B}"/>
          </ac:spMkLst>
        </pc:spChg>
        <pc:graphicFrameChg chg="mod">
          <ac:chgData name="Katerina Glover - Senior Researcher" userId="de2edfa1-0aa9-41ab-9f34-1fb333eb4396" providerId="ADAL" clId="{81D52717-44EC-42DF-8117-324613538767}" dt="2023-05-18T09:25:32.457" v="3358"/>
          <ac:graphicFrameMkLst>
            <pc:docMk/>
            <pc:sldMk cId="4292710271" sldId="340"/>
            <ac:graphicFrameMk id="4" creationId="{4B0116FA-C124-4707-8712-F919EE746877}"/>
          </ac:graphicFrameMkLst>
        </pc:graphicFrameChg>
        <pc:graphicFrameChg chg="mod">
          <ac:chgData name="Katerina Glover - Senior Researcher" userId="de2edfa1-0aa9-41ab-9f34-1fb333eb4396" providerId="ADAL" clId="{81D52717-44EC-42DF-8117-324613538767}" dt="2023-05-18T09:30:05.116" v="3392"/>
          <ac:graphicFrameMkLst>
            <pc:docMk/>
            <pc:sldMk cId="4292710271" sldId="340"/>
            <ac:graphicFrameMk id="9" creationId="{2BBF8E7E-231A-6435-D3DC-C61FA9F23784}"/>
          </ac:graphicFrameMkLst>
        </pc:graphicFrameChg>
        <pc:picChg chg="add mod">
          <ac:chgData name="Katerina Glover - Senior Researcher" userId="de2edfa1-0aa9-41ab-9f34-1fb333eb4396" providerId="ADAL" clId="{81D52717-44EC-42DF-8117-324613538767}" dt="2023-05-18T10:25:51.020" v="3729" actId="14100"/>
          <ac:picMkLst>
            <pc:docMk/>
            <pc:sldMk cId="4292710271" sldId="340"/>
            <ac:picMk id="8" creationId="{9B14E26A-246A-BD4E-1325-956D128ED5A7}"/>
          </ac:picMkLst>
        </pc:picChg>
      </pc:sldChg>
      <pc:sldChg chg="delSp modSp mod">
        <pc:chgData name="Katerina Glover - Senior Researcher" userId="de2edfa1-0aa9-41ab-9f34-1fb333eb4396" providerId="ADAL" clId="{81D52717-44EC-42DF-8117-324613538767}" dt="2023-05-19T14:42:28.554" v="10104" actId="478"/>
        <pc:sldMkLst>
          <pc:docMk/>
          <pc:sldMk cId="516581536" sldId="341"/>
        </pc:sldMkLst>
        <pc:spChg chg="mod">
          <ac:chgData name="Katerina Glover - Senior Researcher" userId="de2edfa1-0aa9-41ab-9f34-1fb333eb4396" providerId="ADAL" clId="{81D52717-44EC-42DF-8117-324613538767}" dt="2023-05-18T12:57:18.155" v="4527" actId="20577"/>
          <ac:spMkLst>
            <pc:docMk/>
            <pc:sldMk cId="516581536" sldId="341"/>
            <ac:spMk id="2" creationId="{FBB9A015-6BE4-951C-74E2-C815FAEB5803}"/>
          </ac:spMkLst>
        </pc:spChg>
        <pc:spChg chg="mod">
          <ac:chgData name="Katerina Glover - Senior Researcher" userId="de2edfa1-0aa9-41ab-9f34-1fb333eb4396" providerId="ADAL" clId="{81D52717-44EC-42DF-8117-324613538767}" dt="2023-05-18T10:54:31.446" v="3880" actId="113"/>
          <ac:spMkLst>
            <pc:docMk/>
            <pc:sldMk cId="516581536" sldId="341"/>
            <ac:spMk id="3" creationId="{5FD75A57-825A-4512-32DF-3783CC34C65E}"/>
          </ac:spMkLst>
        </pc:spChg>
        <pc:spChg chg="del">
          <ac:chgData name="Katerina Glover - Senior Researcher" userId="de2edfa1-0aa9-41ab-9f34-1fb333eb4396" providerId="ADAL" clId="{81D52717-44EC-42DF-8117-324613538767}" dt="2023-05-19T14:42:28.554" v="10104" actId="478"/>
          <ac:spMkLst>
            <pc:docMk/>
            <pc:sldMk cId="516581536" sldId="341"/>
            <ac:spMk id="5" creationId="{080228E6-B2E7-407E-0A20-90FB6754FBFA}"/>
          </ac:spMkLst>
        </pc:spChg>
        <pc:graphicFrameChg chg="mod">
          <ac:chgData name="Katerina Glover - Senior Researcher" userId="de2edfa1-0aa9-41ab-9f34-1fb333eb4396" providerId="ADAL" clId="{81D52717-44EC-42DF-8117-324613538767}" dt="2023-05-18T10:53:32.956" v="3878" actId="207"/>
          <ac:graphicFrameMkLst>
            <pc:docMk/>
            <pc:sldMk cId="516581536" sldId="341"/>
            <ac:graphicFrameMk id="4" creationId="{A18B2D02-5E61-77A3-63E1-D1302E3F30E6}"/>
          </ac:graphicFrameMkLst>
        </pc:graphicFrameChg>
        <pc:graphicFrameChg chg="mod">
          <ac:chgData name="Katerina Glover - Senior Researcher" userId="de2edfa1-0aa9-41ab-9f34-1fb333eb4396" providerId="ADAL" clId="{81D52717-44EC-42DF-8117-324613538767}" dt="2023-05-18T10:53:40.230" v="3879"/>
          <ac:graphicFrameMkLst>
            <pc:docMk/>
            <pc:sldMk cId="516581536" sldId="341"/>
            <ac:graphicFrameMk id="8" creationId="{D8A18823-F2C7-C845-0B06-20E09DB4C076}"/>
          </ac:graphicFrameMkLst>
        </pc:graphicFrameChg>
      </pc:sldChg>
      <pc:sldChg chg="modSp mod">
        <pc:chgData name="Katerina Glover - Senior Researcher" userId="de2edfa1-0aa9-41ab-9f34-1fb333eb4396" providerId="ADAL" clId="{81D52717-44EC-42DF-8117-324613538767}" dt="2023-05-19T10:48:25.601" v="8545" actId="12"/>
        <pc:sldMkLst>
          <pc:docMk/>
          <pc:sldMk cId="2914821203" sldId="342"/>
        </pc:sldMkLst>
        <pc:spChg chg="mod">
          <ac:chgData name="Katerina Glover - Senior Researcher" userId="de2edfa1-0aa9-41ab-9f34-1fb333eb4396" providerId="ADAL" clId="{81D52717-44EC-42DF-8117-324613538767}" dt="2023-05-19T10:47:45.327" v="8539" actId="14100"/>
          <ac:spMkLst>
            <pc:docMk/>
            <pc:sldMk cId="2914821203" sldId="342"/>
            <ac:spMk id="2" creationId="{7949DC2C-F2D4-EF31-F5C3-42152F11A49B}"/>
          </ac:spMkLst>
        </pc:spChg>
        <pc:spChg chg="mod">
          <ac:chgData name="Katerina Glover - Senior Researcher" userId="de2edfa1-0aa9-41ab-9f34-1fb333eb4396" providerId="ADAL" clId="{81D52717-44EC-42DF-8117-324613538767}" dt="2023-05-19T10:48:25.601" v="8545" actId="12"/>
          <ac:spMkLst>
            <pc:docMk/>
            <pc:sldMk cId="2914821203" sldId="342"/>
            <ac:spMk id="3" creationId="{66361FC9-A6A0-DFEC-B4C0-7D97C73F613C}"/>
          </ac:spMkLst>
        </pc:spChg>
        <pc:spChg chg="mod">
          <ac:chgData name="Katerina Glover - Senior Researcher" userId="de2edfa1-0aa9-41ab-9f34-1fb333eb4396" providerId="ADAL" clId="{81D52717-44EC-42DF-8117-324613538767}" dt="2023-05-19T10:47:48.652" v="8540" actId="1076"/>
          <ac:spMkLst>
            <pc:docMk/>
            <pc:sldMk cId="2914821203" sldId="342"/>
            <ac:spMk id="8" creationId="{F6A35726-E091-7F84-C25D-6EE97423EA35}"/>
          </ac:spMkLst>
        </pc:spChg>
      </pc:sldChg>
      <pc:sldChg chg="delSp modSp mod">
        <pc:chgData name="Katerina Glover - Senior Researcher" userId="de2edfa1-0aa9-41ab-9f34-1fb333eb4396" providerId="ADAL" clId="{81D52717-44EC-42DF-8117-324613538767}" dt="2023-05-19T14:42:05.468" v="10099" actId="478"/>
        <pc:sldMkLst>
          <pc:docMk/>
          <pc:sldMk cId="2581511727" sldId="343"/>
        </pc:sldMkLst>
        <pc:spChg chg="mod">
          <ac:chgData name="Katerina Glover - Senior Researcher" userId="de2edfa1-0aa9-41ab-9f34-1fb333eb4396" providerId="ADAL" clId="{81D52717-44EC-42DF-8117-324613538767}" dt="2023-05-18T11:11:31.221" v="4235" actId="12"/>
          <ac:spMkLst>
            <pc:docMk/>
            <pc:sldMk cId="2581511727" sldId="343"/>
            <ac:spMk id="3" creationId="{66361FC9-A6A0-DFEC-B4C0-7D97C73F613C}"/>
          </ac:spMkLst>
        </pc:spChg>
        <pc:spChg chg="del">
          <ac:chgData name="Katerina Glover - Senior Researcher" userId="de2edfa1-0aa9-41ab-9f34-1fb333eb4396" providerId="ADAL" clId="{81D52717-44EC-42DF-8117-324613538767}" dt="2023-05-19T14:42:05.468" v="10099" actId="478"/>
          <ac:spMkLst>
            <pc:docMk/>
            <pc:sldMk cId="2581511727" sldId="343"/>
            <ac:spMk id="4" creationId="{FE8B780A-E290-45E9-3BCA-B43D6B4BBAF7}"/>
          </ac:spMkLst>
        </pc:spChg>
        <pc:spChg chg="mod">
          <ac:chgData name="Katerina Glover - Senior Researcher" userId="de2edfa1-0aa9-41ab-9f34-1fb333eb4396" providerId="ADAL" clId="{81D52717-44EC-42DF-8117-324613538767}" dt="2023-05-17T15:09:50.039" v="1729" actId="20577"/>
          <ac:spMkLst>
            <pc:docMk/>
            <pc:sldMk cId="2581511727" sldId="343"/>
            <ac:spMk id="5" creationId="{E823FCA3-3B57-2123-D308-0F6BAF94BC3F}"/>
          </ac:spMkLst>
        </pc:spChg>
        <pc:spChg chg="mod">
          <ac:chgData name="Katerina Glover - Senior Researcher" userId="de2edfa1-0aa9-41ab-9f34-1fb333eb4396" providerId="ADAL" clId="{81D52717-44EC-42DF-8117-324613538767}" dt="2023-05-17T15:07:48.406" v="1722" actId="1076"/>
          <ac:spMkLst>
            <pc:docMk/>
            <pc:sldMk cId="2581511727" sldId="343"/>
            <ac:spMk id="18" creationId="{EA168106-4440-3F62-37C0-65D7EF81BB54}"/>
          </ac:spMkLst>
        </pc:spChg>
      </pc:sldChg>
      <pc:sldChg chg="addSp modSp mod modCm">
        <pc:chgData name="Katerina Glover - Senior Researcher" userId="de2edfa1-0aa9-41ab-9f34-1fb333eb4396" providerId="ADAL" clId="{81D52717-44EC-42DF-8117-324613538767}" dt="2023-05-19T10:57:39.505" v="8575" actId="115"/>
        <pc:sldMkLst>
          <pc:docMk/>
          <pc:sldMk cId="2498557737" sldId="345"/>
        </pc:sldMkLst>
        <pc:spChg chg="mod">
          <ac:chgData name="Katerina Glover - Senior Researcher" userId="de2edfa1-0aa9-41ab-9f34-1fb333eb4396" providerId="ADAL" clId="{81D52717-44EC-42DF-8117-324613538767}" dt="2023-05-19T10:57:27.640" v="8573" actId="13926"/>
          <ac:spMkLst>
            <pc:docMk/>
            <pc:sldMk cId="2498557737" sldId="345"/>
            <ac:spMk id="3" creationId="{7E542F1B-B1B7-8A5C-4123-07787FD6E582}"/>
          </ac:spMkLst>
        </pc:spChg>
        <pc:spChg chg="add mod">
          <ac:chgData name="Katerina Glover - Senior Researcher" userId="de2edfa1-0aa9-41ab-9f34-1fb333eb4396" providerId="ADAL" clId="{81D52717-44EC-42DF-8117-324613538767}" dt="2023-05-19T10:56:30.963" v="8571" actId="20577"/>
          <ac:spMkLst>
            <pc:docMk/>
            <pc:sldMk cId="2498557737" sldId="345"/>
            <ac:spMk id="6" creationId="{71B6D766-2541-95D6-9F4F-4AD61DC820AD}"/>
          </ac:spMkLst>
        </pc:spChg>
        <pc:spChg chg="mod">
          <ac:chgData name="Katerina Glover - Senior Researcher" userId="de2edfa1-0aa9-41ab-9f34-1fb333eb4396" providerId="ADAL" clId="{81D52717-44EC-42DF-8117-324613538767}" dt="2023-05-19T10:56:19.973" v="8566" actId="1076"/>
          <ac:spMkLst>
            <pc:docMk/>
            <pc:sldMk cId="2498557737" sldId="345"/>
            <ac:spMk id="7" creationId="{4830A254-A2A4-0E7B-2E31-65BB8AF74DF5}"/>
          </ac:spMkLst>
        </pc:spChg>
        <pc:spChg chg="mod">
          <ac:chgData name="Katerina Glover - Senior Researcher" userId="de2edfa1-0aa9-41ab-9f34-1fb333eb4396" providerId="ADAL" clId="{81D52717-44EC-42DF-8117-324613538767}" dt="2023-05-18T15:22:24.024" v="6469" actId="1035"/>
          <ac:spMkLst>
            <pc:docMk/>
            <pc:sldMk cId="2498557737" sldId="345"/>
            <ac:spMk id="9" creationId="{8CF8D503-FD67-3A2A-B60B-8A63E5946545}"/>
          </ac:spMkLst>
        </pc:spChg>
        <pc:graphicFrameChg chg="add mod">
          <ac:chgData name="Katerina Glover - Senior Researcher" userId="de2edfa1-0aa9-41ab-9f34-1fb333eb4396" providerId="ADAL" clId="{81D52717-44EC-42DF-8117-324613538767}" dt="2023-05-19T10:57:34.375" v="8574" actId="115"/>
          <ac:graphicFrameMkLst>
            <pc:docMk/>
            <pc:sldMk cId="2498557737" sldId="345"/>
            <ac:graphicFrameMk id="4" creationId="{CB4A64FE-9177-8156-DF86-66C4965AF6EB}"/>
          </ac:graphicFrameMkLst>
        </pc:graphicFrameChg>
        <pc:graphicFrameChg chg="mod">
          <ac:chgData name="Katerina Glover - Senior Researcher" userId="de2edfa1-0aa9-41ab-9f34-1fb333eb4396" providerId="ADAL" clId="{81D52717-44EC-42DF-8117-324613538767}" dt="2023-05-19T10:57:39.505" v="8575" actId="115"/>
          <ac:graphicFrameMkLst>
            <pc:docMk/>
            <pc:sldMk cId="2498557737" sldId="345"/>
            <ac:graphicFrameMk id="5" creationId="{02999144-20D6-72DA-F0D3-1E22CA8C64C6}"/>
          </ac:graphicFrameMkLst>
        </pc:graphicFrameChg>
      </pc:sldChg>
      <pc:sldChg chg="addSp delSp modSp add del mod delCm modCm">
        <pc:chgData name="Katerina Glover - Senior Researcher" userId="de2edfa1-0aa9-41ab-9f34-1fb333eb4396" providerId="ADAL" clId="{81D52717-44EC-42DF-8117-324613538767}" dt="2023-05-19T09:20:18.447" v="7256"/>
        <pc:sldMkLst>
          <pc:docMk/>
          <pc:sldMk cId="1042346779" sldId="348"/>
        </pc:sldMkLst>
        <pc:spChg chg="mod">
          <ac:chgData name="Katerina Glover - Senior Researcher" userId="de2edfa1-0aa9-41ab-9f34-1fb333eb4396" providerId="ADAL" clId="{81D52717-44EC-42DF-8117-324613538767}" dt="2023-05-18T12:58:11.159" v="4583" actId="14100"/>
          <ac:spMkLst>
            <pc:docMk/>
            <pc:sldMk cId="1042346779" sldId="348"/>
            <ac:spMk id="2" creationId="{FBB9A015-6BE4-951C-74E2-C815FAEB5803}"/>
          </ac:spMkLst>
        </pc:spChg>
        <pc:spChg chg="mod">
          <ac:chgData name="Katerina Glover - Senior Researcher" userId="de2edfa1-0aa9-41ab-9f34-1fb333eb4396" providerId="ADAL" clId="{81D52717-44EC-42DF-8117-324613538767}" dt="2023-05-19T09:18:30.740" v="7253" actId="20577"/>
          <ac:spMkLst>
            <pc:docMk/>
            <pc:sldMk cId="1042346779" sldId="348"/>
            <ac:spMk id="3" creationId="{5FD75A57-825A-4512-32DF-3783CC34C65E}"/>
          </ac:spMkLst>
        </pc:spChg>
        <pc:spChg chg="mod">
          <ac:chgData name="Katerina Glover - Senior Researcher" userId="de2edfa1-0aa9-41ab-9f34-1fb333eb4396" providerId="ADAL" clId="{81D52717-44EC-42DF-8117-324613538767}" dt="2023-05-18T11:15:57.908" v="4496" actId="20577"/>
          <ac:spMkLst>
            <pc:docMk/>
            <pc:sldMk cId="1042346779" sldId="348"/>
            <ac:spMk id="5" creationId="{925A770B-F445-3255-068E-8FE2ADDDF490}"/>
          </ac:spMkLst>
        </pc:spChg>
        <pc:spChg chg="mod">
          <ac:chgData name="Katerina Glover - Senior Researcher" userId="de2edfa1-0aa9-41ab-9f34-1fb333eb4396" providerId="ADAL" clId="{81D52717-44EC-42DF-8117-324613538767}" dt="2023-05-18T13:01:46.724" v="4981" actId="20577"/>
          <ac:spMkLst>
            <pc:docMk/>
            <pc:sldMk cId="1042346779" sldId="348"/>
            <ac:spMk id="6" creationId="{E681005E-1751-8356-6F91-A55789433792}"/>
          </ac:spMkLst>
        </pc:spChg>
        <pc:spChg chg="add del">
          <ac:chgData name="Katerina Glover - Senior Researcher" userId="de2edfa1-0aa9-41ab-9f34-1fb333eb4396" providerId="ADAL" clId="{81D52717-44EC-42DF-8117-324613538767}" dt="2023-05-17T16:00:22.011" v="2047" actId="22"/>
          <ac:spMkLst>
            <pc:docMk/>
            <pc:sldMk cId="1042346779" sldId="348"/>
            <ac:spMk id="8" creationId="{89A26D43-7BB6-DC23-E7D2-9FABAF6CAF1A}"/>
          </ac:spMkLst>
        </pc:spChg>
        <pc:spChg chg="add mod">
          <ac:chgData name="Katerina Glover - Senior Researcher" userId="de2edfa1-0aa9-41ab-9f34-1fb333eb4396" providerId="ADAL" clId="{81D52717-44EC-42DF-8117-324613538767}" dt="2023-05-17T16:05:09.762" v="2700" actId="20577"/>
          <ac:spMkLst>
            <pc:docMk/>
            <pc:sldMk cId="1042346779" sldId="348"/>
            <ac:spMk id="9" creationId="{C159BD88-EF12-0FCF-7A75-5AD04E049A87}"/>
          </ac:spMkLst>
        </pc:spChg>
        <pc:graphicFrameChg chg="mod">
          <ac:chgData name="Katerina Glover - Senior Researcher" userId="de2edfa1-0aa9-41ab-9f34-1fb333eb4396" providerId="ADAL" clId="{81D52717-44EC-42DF-8117-324613538767}" dt="2023-05-18T10:51:34.254" v="3865" actId="1076"/>
          <ac:graphicFrameMkLst>
            <pc:docMk/>
            <pc:sldMk cId="1042346779" sldId="348"/>
            <ac:graphicFrameMk id="10" creationId="{7646EF50-9A5F-0407-7611-DD2A34750D1B}"/>
          </ac:graphicFrameMkLst>
        </pc:graphicFrameChg>
        <pc:picChg chg="add mod">
          <ac:chgData name="Katerina Glover - Senior Researcher" userId="de2edfa1-0aa9-41ab-9f34-1fb333eb4396" providerId="ADAL" clId="{81D52717-44EC-42DF-8117-324613538767}" dt="2023-05-17T16:00:37.903" v="2049" actId="1076"/>
          <ac:picMkLst>
            <pc:docMk/>
            <pc:sldMk cId="1042346779" sldId="348"/>
            <ac:picMk id="11" creationId="{345814E4-5A2F-D0F2-8719-AABE5B9A0B3B}"/>
          </ac:picMkLst>
        </pc:picChg>
      </pc:sldChg>
      <pc:sldChg chg="addSp delSp modSp mod">
        <pc:chgData name="Katerina Glover - Senior Researcher" userId="de2edfa1-0aa9-41ab-9f34-1fb333eb4396" providerId="ADAL" clId="{81D52717-44EC-42DF-8117-324613538767}" dt="2023-05-19T12:12:17.973" v="8637" actId="21"/>
        <pc:sldMkLst>
          <pc:docMk/>
          <pc:sldMk cId="2914778363" sldId="349"/>
        </pc:sldMkLst>
        <pc:spChg chg="mod">
          <ac:chgData name="Katerina Glover - Senior Researcher" userId="de2edfa1-0aa9-41ab-9f34-1fb333eb4396" providerId="ADAL" clId="{81D52717-44EC-42DF-8117-324613538767}" dt="2023-05-18T15:07:17.434" v="6399" actId="20577"/>
          <ac:spMkLst>
            <pc:docMk/>
            <pc:sldMk cId="2914778363" sldId="349"/>
            <ac:spMk id="2" creationId="{FBB9A015-6BE4-951C-74E2-C815FAEB5803}"/>
          </ac:spMkLst>
        </pc:spChg>
        <pc:spChg chg="mod">
          <ac:chgData name="Katerina Glover - Senior Researcher" userId="de2edfa1-0aa9-41ab-9f34-1fb333eb4396" providerId="ADAL" clId="{81D52717-44EC-42DF-8117-324613538767}" dt="2023-05-18T16:11:53.284" v="7029" actId="6549"/>
          <ac:spMkLst>
            <pc:docMk/>
            <pc:sldMk cId="2914778363" sldId="349"/>
            <ac:spMk id="3" creationId="{5FD75A57-825A-4512-32DF-3783CC34C65E}"/>
          </ac:spMkLst>
        </pc:spChg>
        <pc:spChg chg="add del mod">
          <ac:chgData name="Katerina Glover - Senior Researcher" userId="de2edfa1-0aa9-41ab-9f34-1fb333eb4396" providerId="ADAL" clId="{81D52717-44EC-42DF-8117-324613538767}" dt="2023-05-18T15:07:32.159" v="6403" actId="21"/>
          <ac:spMkLst>
            <pc:docMk/>
            <pc:sldMk cId="2914778363" sldId="349"/>
            <ac:spMk id="4" creationId="{32F73098-1D45-ADF8-748D-0A4B5478ED99}"/>
          </ac:spMkLst>
        </pc:spChg>
        <pc:spChg chg="add del mod">
          <ac:chgData name="Katerina Glover - Senior Researcher" userId="de2edfa1-0aa9-41ab-9f34-1fb333eb4396" providerId="ADAL" clId="{81D52717-44EC-42DF-8117-324613538767}" dt="2023-05-19T12:12:17.973" v="8637" actId="21"/>
          <ac:spMkLst>
            <pc:docMk/>
            <pc:sldMk cId="2914778363" sldId="349"/>
            <ac:spMk id="4" creationId="{4FC1B451-20E1-E25F-F21C-EFF4865F778F}"/>
          </ac:spMkLst>
        </pc:spChg>
        <pc:spChg chg="add del mod">
          <ac:chgData name="Katerina Glover - Senior Researcher" userId="de2edfa1-0aa9-41ab-9f34-1fb333eb4396" providerId="ADAL" clId="{81D52717-44EC-42DF-8117-324613538767}" dt="2023-05-17T16:17:14.638" v="2775" actId="478"/>
          <ac:spMkLst>
            <pc:docMk/>
            <pc:sldMk cId="2914778363" sldId="349"/>
            <ac:spMk id="4" creationId="{F73C570C-742C-896A-ABD4-ED62E59412B3}"/>
          </ac:spMkLst>
        </pc:spChg>
        <pc:spChg chg="add del mod">
          <ac:chgData name="Katerina Glover - Senior Researcher" userId="de2edfa1-0aa9-41ab-9f34-1fb333eb4396" providerId="ADAL" clId="{81D52717-44EC-42DF-8117-324613538767}" dt="2023-05-18T16:16:21.872" v="7079" actId="478"/>
          <ac:spMkLst>
            <pc:docMk/>
            <pc:sldMk cId="2914778363" sldId="349"/>
            <ac:spMk id="5" creationId="{EEA7062C-948C-DEAD-BB58-5BF907F8E7A6}"/>
          </ac:spMkLst>
        </pc:spChg>
        <pc:spChg chg="mod">
          <ac:chgData name="Katerina Glover - Senior Researcher" userId="de2edfa1-0aa9-41ab-9f34-1fb333eb4396" providerId="ADAL" clId="{81D52717-44EC-42DF-8117-324613538767}" dt="2023-05-18T16:00:06.734" v="6593" actId="6549"/>
          <ac:spMkLst>
            <pc:docMk/>
            <pc:sldMk cId="2914778363" sldId="349"/>
            <ac:spMk id="6" creationId="{E681005E-1751-8356-6F91-A55789433792}"/>
          </ac:spMkLst>
        </pc:spChg>
        <pc:spChg chg="add del mod">
          <ac:chgData name="Katerina Glover - Senior Researcher" userId="de2edfa1-0aa9-41ab-9f34-1fb333eb4396" providerId="ADAL" clId="{81D52717-44EC-42DF-8117-324613538767}" dt="2023-05-18T16:11:56.905" v="7030" actId="478"/>
          <ac:spMkLst>
            <pc:docMk/>
            <pc:sldMk cId="2914778363" sldId="349"/>
            <ac:spMk id="8" creationId="{06675440-4D0A-AC0D-C2B3-5E8EEC8AEDA3}"/>
          </ac:spMkLst>
        </pc:spChg>
        <pc:spChg chg="del">
          <ac:chgData name="Katerina Glover - Senior Researcher" userId="de2edfa1-0aa9-41ab-9f34-1fb333eb4396" providerId="ADAL" clId="{81D52717-44EC-42DF-8117-324613538767}" dt="2023-05-17T16:15:26.022" v="2765" actId="478"/>
          <ac:spMkLst>
            <pc:docMk/>
            <pc:sldMk cId="2914778363" sldId="349"/>
            <ac:spMk id="8" creationId="{F007A92E-4155-9C5B-8D5B-742BD2001C7E}"/>
          </ac:spMkLst>
        </pc:spChg>
        <pc:spChg chg="add mod">
          <ac:chgData name="Katerina Glover - Senior Researcher" userId="de2edfa1-0aa9-41ab-9f34-1fb333eb4396" providerId="ADAL" clId="{81D52717-44EC-42DF-8117-324613538767}" dt="2023-05-19T09:25:30.886" v="7293" actId="20577"/>
          <ac:spMkLst>
            <pc:docMk/>
            <pc:sldMk cId="2914778363" sldId="349"/>
            <ac:spMk id="9" creationId="{2D1F5979-CD6C-F94E-E14A-D94E1F8EC2E6}"/>
          </ac:spMkLst>
        </pc:spChg>
        <pc:spChg chg="mod">
          <ac:chgData name="Katerina Glover - Senior Researcher" userId="de2edfa1-0aa9-41ab-9f34-1fb333eb4396" providerId="ADAL" clId="{81D52717-44EC-42DF-8117-324613538767}" dt="2023-05-18T16:15:36.011" v="7045"/>
          <ac:spMkLst>
            <pc:docMk/>
            <pc:sldMk cId="2914778363" sldId="349"/>
            <ac:spMk id="10" creationId="{D47B3D78-EF21-791B-4B13-A23E4EECB6C9}"/>
          </ac:spMkLst>
        </pc:spChg>
        <pc:picChg chg="add del mod">
          <ac:chgData name="Katerina Glover - Senior Researcher" userId="de2edfa1-0aa9-41ab-9f34-1fb333eb4396" providerId="ADAL" clId="{81D52717-44EC-42DF-8117-324613538767}" dt="2023-05-17T16:17:32.913" v="2779" actId="478"/>
          <ac:picMkLst>
            <pc:docMk/>
            <pc:sldMk cId="2914778363" sldId="349"/>
            <ac:picMk id="5" creationId="{7E722C4C-5A9A-8378-E378-8A51FB57FA78}"/>
          </ac:picMkLst>
        </pc:picChg>
        <pc:picChg chg="add del mod">
          <ac:chgData name="Katerina Glover - Senior Researcher" userId="de2edfa1-0aa9-41ab-9f34-1fb333eb4396" providerId="ADAL" clId="{81D52717-44EC-42DF-8117-324613538767}" dt="2023-05-17T16:17:14.638" v="2775" actId="478"/>
          <ac:picMkLst>
            <pc:docMk/>
            <pc:sldMk cId="2914778363" sldId="349"/>
            <ac:picMk id="7" creationId="{6173BA4C-DDED-1884-7D9D-318E3520C7FF}"/>
          </ac:picMkLst>
        </pc:picChg>
        <pc:picChg chg="add mod">
          <ac:chgData name="Katerina Glover - Senior Researcher" userId="de2edfa1-0aa9-41ab-9f34-1fb333eb4396" providerId="ADAL" clId="{81D52717-44EC-42DF-8117-324613538767}" dt="2023-05-18T16:15:51.584" v="7050" actId="1036"/>
          <ac:picMkLst>
            <pc:docMk/>
            <pc:sldMk cId="2914778363" sldId="349"/>
            <ac:picMk id="11" creationId="{54D8B1FD-8830-BC3C-1190-34B764EDC644}"/>
          </ac:picMkLst>
        </pc:picChg>
      </pc:sldChg>
      <pc:sldChg chg="addSp delSp modSp mod">
        <pc:chgData name="Katerina Glover - Senior Researcher" userId="de2edfa1-0aa9-41ab-9f34-1fb333eb4396" providerId="ADAL" clId="{81D52717-44EC-42DF-8117-324613538767}" dt="2023-05-19T13:38:17.426" v="10059" actId="20577"/>
        <pc:sldMkLst>
          <pc:docMk/>
          <pc:sldMk cId="1266469250" sldId="351"/>
        </pc:sldMkLst>
        <pc:spChg chg="mod">
          <ac:chgData name="Katerina Glover - Senior Researcher" userId="de2edfa1-0aa9-41ab-9f34-1fb333eb4396" providerId="ADAL" clId="{81D52717-44EC-42DF-8117-324613538767}" dt="2023-05-19T10:36:17.630" v="8521" actId="14100"/>
          <ac:spMkLst>
            <pc:docMk/>
            <pc:sldMk cId="1266469250" sldId="351"/>
            <ac:spMk id="2" creationId="{FBB9A015-6BE4-951C-74E2-C815FAEB5803}"/>
          </ac:spMkLst>
        </pc:spChg>
        <pc:spChg chg="mod">
          <ac:chgData name="Katerina Glover - Senior Researcher" userId="de2edfa1-0aa9-41ab-9f34-1fb333eb4396" providerId="ADAL" clId="{81D52717-44EC-42DF-8117-324613538767}" dt="2023-05-19T13:38:17.426" v="10059" actId="20577"/>
          <ac:spMkLst>
            <pc:docMk/>
            <pc:sldMk cId="1266469250" sldId="351"/>
            <ac:spMk id="3" creationId="{5FD75A57-825A-4512-32DF-3783CC34C65E}"/>
          </ac:spMkLst>
        </pc:spChg>
        <pc:spChg chg="add mod">
          <ac:chgData name="Katerina Glover - Senior Researcher" userId="de2edfa1-0aa9-41ab-9f34-1fb333eb4396" providerId="ADAL" clId="{81D52717-44EC-42DF-8117-324613538767}" dt="2023-05-19T10:33:56.902" v="8412" actId="20577"/>
          <ac:spMkLst>
            <pc:docMk/>
            <pc:sldMk cId="1266469250" sldId="351"/>
            <ac:spMk id="4" creationId="{5333326D-065E-AB1A-E24D-AACBF9425AE1}"/>
          </ac:spMkLst>
        </pc:spChg>
        <pc:spChg chg="mod">
          <ac:chgData name="Katerina Glover - Senior Researcher" userId="de2edfa1-0aa9-41ab-9f34-1fb333eb4396" providerId="ADAL" clId="{81D52717-44EC-42DF-8117-324613538767}" dt="2023-05-19T10:33:19.686" v="8377" actId="20577"/>
          <ac:spMkLst>
            <pc:docMk/>
            <pc:sldMk cId="1266469250" sldId="351"/>
            <ac:spMk id="6" creationId="{E681005E-1751-8356-6F91-A55789433792}"/>
          </ac:spMkLst>
        </pc:spChg>
        <pc:spChg chg="add mod">
          <ac:chgData name="Katerina Glover - Senior Researcher" userId="de2edfa1-0aa9-41ab-9f34-1fb333eb4396" providerId="ADAL" clId="{81D52717-44EC-42DF-8117-324613538767}" dt="2023-05-19T10:24:26.176" v="8353" actId="20577"/>
          <ac:spMkLst>
            <pc:docMk/>
            <pc:sldMk cId="1266469250" sldId="351"/>
            <ac:spMk id="7" creationId="{49475B41-71C8-4240-D536-98824475B39B}"/>
          </ac:spMkLst>
        </pc:spChg>
        <pc:spChg chg="del">
          <ac:chgData name="Katerina Glover - Senior Researcher" userId="de2edfa1-0aa9-41ab-9f34-1fb333eb4396" providerId="ADAL" clId="{81D52717-44EC-42DF-8117-324613538767}" dt="2023-05-19T10:34:02.746" v="8413" actId="478"/>
          <ac:spMkLst>
            <pc:docMk/>
            <pc:sldMk cId="1266469250" sldId="351"/>
            <ac:spMk id="8" creationId="{00C33BBF-19FC-C649-9F94-1908C40E9B27}"/>
          </ac:spMkLst>
        </pc:spChg>
        <pc:spChg chg="mod">
          <ac:chgData name="Katerina Glover - Senior Researcher" userId="de2edfa1-0aa9-41ab-9f34-1fb333eb4396" providerId="ADAL" clId="{81D52717-44EC-42DF-8117-324613538767}" dt="2023-05-19T10:23:18.785" v="8340" actId="20577"/>
          <ac:spMkLst>
            <pc:docMk/>
            <pc:sldMk cId="1266469250" sldId="351"/>
            <ac:spMk id="13" creationId="{81E90ADA-F567-9544-7CEA-05ADE62C190F}"/>
          </ac:spMkLst>
        </pc:spChg>
        <pc:picChg chg="add mod">
          <ac:chgData name="Katerina Glover - Senior Researcher" userId="de2edfa1-0aa9-41ab-9f34-1fb333eb4396" providerId="ADAL" clId="{81D52717-44EC-42DF-8117-324613538767}" dt="2023-05-17T16:16:57.836" v="2771"/>
          <ac:picMkLst>
            <pc:docMk/>
            <pc:sldMk cId="1266469250" sldId="351"/>
            <ac:picMk id="5" creationId="{93CEA4BB-C6C8-621C-C873-EFDD0C55EBE3}"/>
          </ac:picMkLst>
        </pc:picChg>
      </pc:sldChg>
      <pc:sldChg chg="addSp delSp modSp mod">
        <pc:chgData name="Katerina Glover - Senior Researcher" userId="de2edfa1-0aa9-41ab-9f34-1fb333eb4396" providerId="ADAL" clId="{81D52717-44EC-42DF-8117-324613538767}" dt="2023-05-19T10:12:45.355" v="8271" actId="478"/>
        <pc:sldMkLst>
          <pc:docMk/>
          <pc:sldMk cId="739706841" sldId="352"/>
        </pc:sldMkLst>
        <pc:spChg chg="mod">
          <ac:chgData name="Katerina Glover - Senior Researcher" userId="de2edfa1-0aa9-41ab-9f34-1fb333eb4396" providerId="ADAL" clId="{81D52717-44EC-42DF-8117-324613538767}" dt="2023-05-19T10:07:03.154" v="8194" actId="20577"/>
          <ac:spMkLst>
            <pc:docMk/>
            <pc:sldMk cId="739706841" sldId="352"/>
            <ac:spMk id="2" creationId="{FBB9A015-6BE4-951C-74E2-C815FAEB5803}"/>
          </ac:spMkLst>
        </pc:spChg>
        <pc:spChg chg="mod">
          <ac:chgData name="Katerina Glover - Senior Researcher" userId="de2edfa1-0aa9-41ab-9f34-1fb333eb4396" providerId="ADAL" clId="{81D52717-44EC-42DF-8117-324613538767}" dt="2023-05-19T10:09:21.871" v="8253" actId="14100"/>
          <ac:spMkLst>
            <pc:docMk/>
            <pc:sldMk cId="739706841" sldId="352"/>
            <ac:spMk id="3" creationId="{57036589-EF05-59B9-D1AF-531AC1E927A8}"/>
          </ac:spMkLst>
        </pc:spChg>
        <pc:spChg chg="add mod">
          <ac:chgData name="Katerina Glover - Senior Researcher" userId="de2edfa1-0aa9-41ab-9f34-1fb333eb4396" providerId="ADAL" clId="{81D52717-44EC-42DF-8117-324613538767}" dt="2023-05-19T10:09:28.895" v="8255" actId="1076"/>
          <ac:spMkLst>
            <pc:docMk/>
            <pc:sldMk cId="739706841" sldId="352"/>
            <ac:spMk id="4" creationId="{7C6AADFB-3B58-E0B8-AB38-74634188D97C}"/>
          </ac:spMkLst>
        </pc:spChg>
        <pc:spChg chg="add del mod">
          <ac:chgData name="Katerina Glover - Senior Researcher" userId="de2edfa1-0aa9-41ab-9f34-1fb333eb4396" providerId="ADAL" clId="{81D52717-44EC-42DF-8117-324613538767}" dt="2023-05-19T10:12:38.575" v="8268" actId="478"/>
          <ac:spMkLst>
            <pc:docMk/>
            <pc:sldMk cId="739706841" sldId="352"/>
            <ac:spMk id="5" creationId="{F0888A9B-8817-E12B-19C6-107C08CCFC8A}"/>
          </ac:spMkLst>
        </pc:spChg>
        <pc:spChg chg="add mod">
          <ac:chgData name="Katerina Glover - Senior Researcher" userId="de2edfa1-0aa9-41ab-9f34-1fb333eb4396" providerId="ADAL" clId="{81D52717-44EC-42DF-8117-324613538767}" dt="2023-05-19T10:06:27.403" v="8187" actId="20577"/>
          <ac:spMkLst>
            <pc:docMk/>
            <pc:sldMk cId="739706841" sldId="352"/>
            <ac:spMk id="6" creationId="{5AA6A8AB-CD62-1E0F-E7BB-9E2A9216DB5B}"/>
          </ac:spMkLst>
        </pc:spChg>
        <pc:spChg chg="del mod">
          <ac:chgData name="Katerina Glover - Senior Researcher" userId="de2edfa1-0aa9-41ab-9f34-1fb333eb4396" providerId="ADAL" clId="{81D52717-44EC-42DF-8117-324613538767}" dt="2023-05-19T09:50:52.363" v="8086" actId="478"/>
          <ac:spMkLst>
            <pc:docMk/>
            <pc:sldMk cId="739706841" sldId="352"/>
            <ac:spMk id="9" creationId="{B8F7794C-CD4E-CD09-C8DA-F7B57655826B}"/>
          </ac:spMkLst>
        </pc:spChg>
        <pc:spChg chg="mod">
          <ac:chgData name="Katerina Glover - Senior Researcher" userId="de2edfa1-0aa9-41ab-9f34-1fb333eb4396" providerId="ADAL" clId="{81D52717-44EC-42DF-8117-324613538767}" dt="2023-05-19T10:06:38.344" v="8189" actId="1076"/>
          <ac:spMkLst>
            <pc:docMk/>
            <pc:sldMk cId="739706841" sldId="352"/>
            <ac:spMk id="12" creationId="{699B3F7B-0CC6-D97A-6157-B91B97AB9DE3}"/>
          </ac:spMkLst>
        </pc:spChg>
        <pc:inkChg chg="add del">
          <ac:chgData name="Katerina Glover - Senior Researcher" userId="de2edfa1-0aa9-41ab-9f34-1fb333eb4396" providerId="ADAL" clId="{81D52717-44EC-42DF-8117-324613538767}" dt="2023-05-19T10:12:45.355" v="8271" actId="478"/>
          <ac:inkMkLst>
            <pc:docMk/>
            <pc:sldMk cId="739706841" sldId="352"/>
            <ac:inkMk id="7" creationId="{4DEC08EF-8E2B-9E34-6215-DD09DF2B4E54}"/>
          </ac:inkMkLst>
        </pc:inkChg>
        <pc:inkChg chg="add del">
          <ac:chgData name="Katerina Glover - Senior Researcher" userId="de2edfa1-0aa9-41ab-9f34-1fb333eb4396" providerId="ADAL" clId="{81D52717-44EC-42DF-8117-324613538767}" dt="2023-05-19T10:12:43.894" v="8270" actId="478"/>
          <ac:inkMkLst>
            <pc:docMk/>
            <pc:sldMk cId="739706841" sldId="352"/>
            <ac:inkMk id="8" creationId="{00B92B0D-21ED-878C-0C62-F0F31320F176}"/>
          </ac:inkMkLst>
        </pc:inkChg>
        <pc:inkChg chg="add del">
          <ac:chgData name="Katerina Glover - Senior Researcher" userId="de2edfa1-0aa9-41ab-9f34-1fb333eb4396" providerId="ADAL" clId="{81D52717-44EC-42DF-8117-324613538767}" dt="2023-05-19T10:12:42.307" v="8269" actId="478"/>
          <ac:inkMkLst>
            <pc:docMk/>
            <pc:sldMk cId="739706841" sldId="352"/>
            <ac:inkMk id="10" creationId="{748FB66F-5C1B-82F6-AD32-6B5EBF015E0F}"/>
          </ac:inkMkLst>
        </pc:inkChg>
      </pc:sldChg>
      <pc:sldChg chg="addSp modSp mod">
        <pc:chgData name="Katerina Glover - Senior Researcher" userId="de2edfa1-0aa9-41ab-9f34-1fb333eb4396" providerId="ADAL" clId="{81D52717-44EC-42DF-8117-324613538767}" dt="2023-05-19T13:42:25.816" v="10077" actId="6549"/>
        <pc:sldMkLst>
          <pc:docMk/>
          <pc:sldMk cId="2058897519" sldId="354"/>
        </pc:sldMkLst>
        <pc:spChg chg="mod">
          <ac:chgData name="Katerina Glover - Senior Researcher" userId="de2edfa1-0aa9-41ab-9f34-1fb333eb4396" providerId="ADAL" clId="{81D52717-44EC-42DF-8117-324613538767}" dt="2023-05-19T13:42:25.816" v="10077" actId="6549"/>
          <ac:spMkLst>
            <pc:docMk/>
            <pc:sldMk cId="2058897519" sldId="354"/>
            <ac:spMk id="3" creationId="{5FD75A57-825A-4512-32DF-3783CC34C65E}"/>
          </ac:spMkLst>
        </pc:spChg>
        <pc:spChg chg="add mod">
          <ac:chgData name="Katerina Glover - Senior Researcher" userId="de2edfa1-0aa9-41ab-9f34-1fb333eb4396" providerId="ADAL" clId="{81D52717-44EC-42DF-8117-324613538767}" dt="2023-05-17T16:21:03.577" v="2861"/>
          <ac:spMkLst>
            <pc:docMk/>
            <pc:sldMk cId="2058897519" sldId="354"/>
            <ac:spMk id="4" creationId="{8DBD324E-A86F-B0FA-AC94-094DFB77C7D0}"/>
          </ac:spMkLst>
        </pc:spChg>
        <pc:spChg chg="mod">
          <ac:chgData name="Katerina Glover - Senior Researcher" userId="de2edfa1-0aa9-41ab-9f34-1fb333eb4396" providerId="ADAL" clId="{81D52717-44EC-42DF-8117-324613538767}" dt="2023-05-19T13:41:06.080" v="10060" actId="20577"/>
          <ac:spMkLst>
            <pc:docMk/>
            <pc:sldMk cId="2058897519" sldId="354"/>
            <ac:spMk id="6" creationId="{E681005E-1751-8356-6F91-A55789433792}"/>
          </ac:spMkLst>
        </pc:spChg>
        <pc:spChg chg="add mod">
          <ac:chgData name="Katerina Glover - Senior Researcher" userId="de2edfa1-0aa9-41ab-9f34-1fb333eb4396" providerId="ADAL" clId="{81D52717-44EC-42DF-8117-324613538767}" dt="2023-05-18T15:19:56.796" v="6464" actId="20577"/>
          <ac:spMkLst>
            <pc:docMk/>
            <pc:sldMk cId="2058897519" sldId="354"/>
            <ac:spMk id="10" creationId="{ABE84F07-1019-C7DE-FCFD-F3EF0B8013E5}"/>
          </ac:spMkLst>
        </pc:spChg>
        <pc:spChg chg="add mod">
          <ac:chgData name="Katerina Glover - Senior Researcher" userId="de2edfa1-0aa9-41ab-9f34-1fb333eb4396" providerId="ADAL" clId="{81D52717-44EC-42DF-8117-324613538767}" dt="2023-05-18T16:22:55.619" v="7197" actId="20577"/>
          <ac:spMkLst>
            <pc:docMk/>
            <pc:sldMk cId="2058897519" sldId="354"/>
            <ac:spMk id="11" creationId="{939CED55-2E03-DAB4-0450-F71FC33926CA}"/>
          </ac:spMkLst>
        </pc:spChg>
        <pc:picChg chg="add mod">
          <ac:chgData name="Katerina Glover - Senior Researcher" userId="de2edfa1-0aa9-41ab-9f34-1fb333eb4396" providerId="ADAL" clId="{81D52717-44EC-42DF-8117-324613538767}" dt="2023-05-17T16:17:00.026" v="2772"/>
          <ac:picMkLst>
            <pc:docMk/>
            <pc:sldMk cId="2058897519" sldId="354"/>
            <ac:picMk id="5" creationId="{4E3D6335-975C-5C9B-E1E7-0797CC979636}"/>
          </ac:picMkLst>
        </pc:picChg>
      </pc:sldChg>
      <pc:sldChg chg="addSp delSp modSp mod">
        <pc:chgData name="Katerina Glover - Senior Researcher" userId="de2edfa1-0aa9-41ab-9f34-1fb333eb4396" providerId="ADAL" clId="{81D52717-44EC-42DF-8117-324613538767}" dt="2023-05-19T14:42:35.355" v="10106" actId="478"/>
        <pc:sldMkLst>
          <pc:docMk/>
          <pc:sldMk cId="1525163179" sldId="355"/>
        </pc:sldMkLst>
        <pc:spChg chg="mod">
          <ac:chgData name="Katerina Glover - Senior Researcher" userId="de2edfa1-0aa9-41ab-9f34-1fb333eb4396" providerId="ADAL" clId="{81D52717-44EC-42DF-8117-324613538767}" dt="2023-05-18T14:15:36.121" v="6230" actId="20577"/>
          <ac:spMkLst>
            <pc:docMk/>
            <pc:sldMk cId="1525163179" sldId="355"/>
            <ac:spMk id="3" creationId="{5FD75A57-825A-4512-32DF-3783CC34C65E}"/>
          </ac:spMkLst>
        </pc:spChg>
        <pc:spChg chg="add mod">
          <ac:chgData name="Katerina Glover - Senior Researcher" userId="de2edfa1-0aa9-41ab-9f34-1fb333eb4396" providerId="ADAL" clId="{81D52717-44EC-42DF-8117-324613538767}" dt="2023-05-18T13:26:43.049" v="5611" actId="20577"/>
          <ac:spMkLst>
            <pc:docMk/>
            <pc:sldMk cId="1525163179" sldId="355"/>
            <ac:spMk id="5" creationId="{ACF8A50F-3846-15DC-7DAB-571EF6757FB8}"/>
          </ac:spMkLst>
        </pc:spChg>
        <pc:spChg chg="mod">
          <ac:chgData name="Katerina Glover - Senior Researcher" userId="de2edfa1-0aa9-41ab-9f34-1fb333eb4396" providerId="ADAL" clId="{81D52717-44EC-42DF-8117-324613538767}" dt="2023-05-18T13:28:48.973" v="5629" actId="1035"/>
          <ac:spMkLst>
            <pc:docMk/>
            <pc:sldMk cId="1525163179" sldId="355"/>
            <ac:spMk id="6" creationId="{E681005E-1751-8356-6F91-A55789433792}"/>
          </ac:spMkLst>
        </pc:spChg>
        <pc:spChg chg="mod">
          <ac:chgData name="Katerina Glover - Senior Researcher" userId="de2edfa1-0aa9-41ab-9f34-1fb333eb4396" providerId="ADAL" clId="{81D52717-44EC-42DF-8117-324613538767}" dt="2023-05-18T11:16:32.861" v="4499" actId="1076"/>
          <ac:spMkLst>
            <pc:docMk/>
            <pc:sldMk cId="1525163179" sldId="355"/>
            <ac:spMk id="7" creationId="{12EE230D-437D-7E31-2C43-49A8805A06A2}"/>
          </ac:spMkLst>
        </pc:spChg>
        <pc:spChg chg="mod">
          <ac:chgData name="Katerina Glover - Senior Researcher" userId="de2edfa1-0aa9-41ab-9f34-1fb333eb4396" providerId="ADAL" clId="{81D52717-44EC-42DF-8117-324613538767}" dt="2023-05-18T11:16:42.100" v="4503" actId="1076"/>
          <ac:spMkLst>
            <pc:docMk/>
            <pc:sldMk cId="1525163179" sldId="355"/>
            <ac:spMk id="9" creationId="{0AAE45AF-EB05-A7EE-87BC-A5997FFF678C}"/>
          </ac:spMkLst>
        </pc:spChg>
        <pc:spChg chg="del">
          <ac:chgData name="Katerina Glover - Senior Researcher" userId="de2edfa1-0aa9-41ab-9f34-1fb333eb4396" providerId="ADAL" clId="{81D52717-44EC-42DF-8117-324613538767}" dt="2023-05-19T14:42:35.355" v="10106" actId="478"/>
          <ac:spMkLst>
            <pc:docMk/>
            <pc:sldMk cId="1525163179" sldId="355"/>
            <ac:spMk id="11" creationId="{4FEAD92E-8E46-F52A-439E-339B7F92C9FC}"/>
          </ac:spMkLst>
        </pc:spChg>
        <pc:graphicFrameChg chg="mod">
          <ac:chgData name="Katerina Glover - Senior Researcher" userId="de2edfa1-0aa9-41ab-9f34-1fb333eb4396" providerId="ADAL" clId="{81D52717-44EC-42DF-8117-324613538767}" dt="2023-05-18T11:16:30.372" v="4498" actId="1076"/>
          <ac:graphicFrameMkLst>
            <pc:docMk/>
            <pc:sldMk cId="1525163179" sldId="355"/>
            <ac:graphicFrameMk id="4" creationId="{0B1232DD-1435-E2B2-CB1F-1081F1E5C334}"/>
          </ac:graphicFrameMkLst>
        </pc:graphicFrameChg>
        <pc:graphicFrameChg chg="mod">
          <ac:chgData name="Katerina Glover - Senior Researcher" userId="de2edfa1-0aa9-41ab-9f34-1fb333eb4396" providerId="ADAL" clId="{81D52717-44EC-42DF-8117-324613538767}" dt="2023-05-18T11:16:38.843" v="4502" actId="1076"/>
          <ac:graphicFrameMkLst>
            <pc:docMk/>
            <pc:sldMk cId="1525163179" sldId="355"/>
            <ac:graphicFrameMk id="8" creationId="{B86B4162-7246-1222-08F3-2B52FCDB5E85}"/>
          </ac:graphicFrameMkLst>
        </pc:graphicFrameChg>
        <pc:picChg chg="add mod">
          <ac:chgData name="Katerina Glover - Senior Researcher" userId="de2edfa1-0aa9-41ab-9f34-1fb333eb4396" providerId="ADAL" clId="{81D52717-44EC-42DF-8117-324613538767}" dt="2023-05-18T11:16:50.399" v="4505" actId="1076"/>
          <ac:picMkLst>
            <pc:docMk/>
            <pc:sldMk cId="1525163179" sldId="355"/>
            <ac:picMk id="10" creationId="{8FBD74EE-2F15-51F4-60DF-43E60EB2CFE3}"/>
          </ac:picMkLst>
        </pc:picChg>
      </pc:sldChg>
      <pc:sldChg chg="ord">
        <pc:chgData name="Katerina Glover - Senior Researcher" userId="de2edfa1-0aa9-41ab-9f34-1fb333eb4396" providerId="ADAL" clId="{81D52717-44EC-42DF-8117-324613538767}" dt="2023-05-18T16:18:10.631" v="7106"/>
        <pc:sldMkLst>
          <pc:docMk/>
          <pc:sldMk cId="730302550" sldId="357"/>
        </pc:sldMkLst>
      </pc:sldChg>
      <pc:sldChg chg="modSp mod">
        <pc:chgData name="Katerina Glover - Senior Researcher" userId="de2edfa1-0aa9-41ab-9f34-1fb333eb4396" providerId="ADAL" clId="{81D52717-44EC-42DF-8117-324613538767}" dt="2023-05-18T13:27:19.773" v="5614" actId="20577"/>
        <pc:sldMkLst>
          <pc:docMk/>
          <pc:sldMk cId="1573172522" sldId="359"/>
        </pc:sldMkLst>
        <pc:spChg chg="mod">
          <ac:chgData name="Katerina Glover - Senior Researcher" userId="de2edfa1-0aa9-41ab-9f34-1fb333eb4396" providerId="ADAL" clId="{81D52717-44EC-42DF-8117-324613538767}" dt="2023-05-18T13:27:19.773" v="5614" actId="20577"/>
          <ac:spMkLst>
            <pc:docMk/>
            <pc:sldMk cId="1573172522" sldId="359"/>
            <ac:spMk id="2" creationId="{E633FD0F-9E7E-6293-936B-FBE9E56BDCC4}"/>
          </ac:spMkLst>
        </pc:spChg>
        <pc:spChg chg="mod">
          <ac:chgData name="Katerina Glover - Senior Researcher" userId="de2edfa1-0aa9-41ab-9f34-1fb333eb4396" providerId="ADAL" clId="{81D52717-44EC-42DF-8117-324613538767}" dt="2023-05-18T09:03:41.806" v="3214" actId="20577"/>
          <ac:spMkLst>
            <pc:docMk/>
            <pc:sldMk cId="1573172522" sldId="359"/>
            <ac:spMk id="16" creationId="{986A183D-1E7B-528E-E6C6-46D6517ACF0F}"/>
          </ac:spMkLst>
        </pc:spChg>
        <pc:spChg chg="mod">
          <ac:chgData name="Katerina Glover - Senior Researcher" userId="de2edfa1-0aa9-41ab-9f34-1fb333eb4396" providerId="ADAL" clId="{81D52717-44EC-42DF-8117-324613538767}" dt="2023-05-18T09:03:48.947" v="3216" actId="20577"/>
          <ac:spMkLst>
            <pc:docMk/>
            <pc:sldMk cId="1573172522" sldId="359"/>
            <ac:spMk id="19" creationId="{349AEF00-DEF1-C3AE-617B-D4484AD516C2}"/>
          </ac:spMkLst>
        </pc:spChg>
        <pc:spChg chg="mod">
          <ac:chgData name="Katerina Glover - Senior Researcher" userId="de2edfa1-0aa9-41ab-9f34-1fb333eb4396" providerId="ADAL" clId="{81D52717-44EC-42DF-8117-324613538767}" dt="2023-05-17T15:12:42.706" v="1740" actId="20577"/>
          <ac:spMkLst>
            <pc:docMk/>
            <pc:sldMk cId="1573172522" sldId="359"/>
            <ac:spMk id="21" creationId="{4DA74996-50B1-F62A-3B8A-E397A4D7A94D}"/>
          </ac:spMkLst>
        </pc:spChg>
      </pc:sldChg>
      <pc:sldChg chg="addSp delSp modSp mod ord delCm modCm">
        <pc:chgData name="Katerina Glover - Senior Researcher" userId="de2edfa1-0aa9-41ab-9f34-1fb333eb4396" providerId="ADAL" clId="{81D52717-44EC-42DF-8117-324613538767}" dt="2023-05-19T14:42:32.252" v="10105" actId="478"/>
        <pc:sldMkLst>
          <pc:docMk/>
          <pc:sldMk cId="2890568001" sldId="360"/>
        </pc:sldMkLst>
        <pc:spChg chg="mod">
          <ac:chgData name="Katerina Glover - Senior Researcher" userId="de2edfa1-0aa9-41ab-9f34-1fb333eb4396" providerId="ADAL" clId="{81D52717-44EC-42DF-8117-324613538767}" dt="2023-05-18T12:57:45.762" v="4542" actId="20577"/>
          <ac:spMkLst>
            <pc:docMk/>
            <pc:sldMk cId="2890568001" sldId="360"/>
            <ac:spMk id="2" creationId="{FBB9A015-6BE4-951C-74E2-C815FAEB5803}"/>
          </ac:spMkLst>
        </pc:spChg>
        <pc:spChg chg="mod">
          <ac:chgData name="Katerina Glover - Senior Researcher" userId="de2edfa1-0aa9-41ab-9f34-1fb333eb4396" providerId="ADAL" clId="{81D52717-44EC-42DF-8117-324613538767}" dt="2023-05-18T13:35:07.381" v="5654"/>
          <ac:spMkLst>
            <pc:docMk/>
            <pc:sldMk cId="2890568001" sldId="360"/>
            <ac:spMk id="3" creationId="{5FD75A57-825A-4512-32DF-3783CC34C65E}"/>
          </ac:spMkLst>
        </pc:spChg>
        <pc:spChg chg="add mod">
          <ac:chgData name="Katerina Glover - Senior Researcher" userId="de2edfa1-0aa9-41ab-9f34-1fb333eb4396" providerId="ADAL" clId="{81D52717-44EC-42DF-8117-324613538767}" dt="2023-05-18T11:14:09.429" v="4491" actId="20577"/>
          <ac:spMkLst>
            <pc:docMk/>
            <pc:sldMk cId="2890568001" sldId="360"/>
            <ac:spMk id="5" creationId="{EF98B4F2-842C-19A3-6E2E-5F95F0DBA424}"/>
          </ac:spMkLst>
        </pc:spChg>
        <pc:spChg chg="del">
          <ac:chgData name="Katerina Glover - Senior Researcher" userId="de2edfa1-0aa9-41ab-9f34-1fb333eb4396" providerId="ADAL" clId="{81D52717-44EC-42DF-8117-324613538767}" dt="2023-05-19T14:42:32.252" v="10105" actId="478"/>
          <ac:spMkLst>
            <pc:docMk/>
            <pc:sldMk cId="2890568001" sldId="360"/>
            <ac:spMk id="9" creationId="{B182A1CA-D9B7-EEC1-EA80-A17618CDE39C}"/>
          </ac:spMkLst>
        </pc:spChg>
        <pc:spChg chg="mod">
          <ac:chgData name="Katerina Glover - Senior Researcher" userId="de2edfa1-0aa9-41ab-9f34-1fb333eb4396" providerId="ADAL" clId="{81D52717-44EC-42DF-8117-324613538767}" dt="2023-05-18T11:08:57.432" v="4128" actId="6549"/>
          <ac:spMkLst>
            <pc:docMk/>
            <pc:sldMk cId="2890568001" sldId="360"/>
            <ac:spMk id="10" creationId="{CE064DC3-9B32-2A93-77B4-7AD3DBD81129}"/>
          </ac:spMkLst>
        </pc:spChg>
        <pc:graphicFrameChg chg="mod">
          <ac:chgData name="Katerina Glover - Senior Researcher" userId="de2edfa1-0aa9-41ab-9f34-1fb333eb4396" providerId="ADAL" clId="{81D52717-44EC-42DF-8117-324613538767}" dt="2023-05-18T11:08:15.186" v="4124" actId="1076"/>
          <ac:graphicFrameMkLst>
            <pc:docMk/>
            <pc:sldMk cId="2890568001" sldId="360"/>
            <ac:graphicFrameMk id="4" creationId="{56AA120D-9CF6-ED66-A778-E1F629D007EC}"/>
          </ac:graphicFrameMkLst>
        </pc:graphicFrameChg>
      </pc:sldChg>
      <pc:sldChg chg="delSp modSp mod delCm modCm">
        <pc:chgData name="Katerina Glover - Senior Researcher" userId="de2edfa1-0aa9-41ab-9f34-1fb333eb4396" providerId="ADAL" clId="{81D52717-44EC-42DF-8117-324613538767}" dt="2023-05-19T14:40:40.993" v="10088" actId="478"/>
        <pc:sldMkLst>
          <pc:docMk/>
          <pc:sldMk cId="2602486433" sldId="361"/>
        </pc:sldMkLst>
        <pc:spChg chg="mod">
          <ac:chgData name="Katerina Glover - Senior Researcher" userId="de2edfa1-0aa9-41ab-9f34-1fb333eb4396" providerId="ADAL" clId="{81D52717-44EC-42DF-8117-324613538767}" dt="2023-05-18T10:44:16.430" v="3854" actId="20577"/>
          <ac:spMkLst>
            <pc:docMk/>
            <pc:sldMk cId="2602486433" sldId="361"/>
            <ac:spMk id="3" creationId="{5FD75A57-825A-4512-32DF-3783CC34C65E}"/>
          </ac:spMkLst>
        </pc:spChg>
        <pc:spChg chg="del">
          <ac:chgData name="Katerina Glover - Senior Researcher" userId="de2edfa1-0aa9-41ab-9f34-1fb333eb4396" providerId="ADAL" clId="{81D52717-44EC-42DF-8117-324613538767}" dt="2023-05-19T14:40:40.993" v="10088" actId="478"/>
          <ac:spMkLst>
            <pc:docMk/>
            <pc:sldMk cId="2602486433" sldId="361"/>
            <ac:spMk id="5" creationId="{E0B16EA1-9AB1-547D-3EA0-46BFCBD187EF}"/>
          </ac:spMkLst>
        </pc:spChg>
        <pc:spChg chg="mod">
          <ac:chgData name="Katerina Glover - Senior Researcher" userId="de2edfa1-0aa9-41ab-9f34-1fb333eb4396" providerId="ADAL" clId="{81D52717-44EC-42DF-8117-324613538767}" dt="2023-05-19T09:14:40.023" v="7233" actId="20577"/>
          <ac:spMkLst>
            <pc:docMk/>
            <pc:sldMk cId="2602486433" sldId="361"/>
            <ac:spMk id="6" creationId="{E681005E-1751-8356-6F91-A55789433792}"/>
          </ac:spMkLst>
        </pc:spChg>
        <pc:graphicFrameChg chg="mod">
          <ac:chgData name="Katerina Glover - Senior Researcher" userId="de2edfa1-0aa9-41ab-9f34-1fb333eb4396" providerId="ADAL" clId="{81D52717-44EC-42DF-8117-324613538767}" dt="2023-05-18T10:28:44.493" v="3771" actId="207"/>
          <ac:graphicFrameMkLst>
            <pc:docMk/>
            <pc:sldMk cId="2602486433" sldId="361"/>
            <ac:graphicFrameMk id="11" creationId="{A84F7015-C754-47C1-9425-EA1C01F17673}"/>
          </ac:graphicFrameMkLst>
        </pc:graphicFrameChg>
      </pc:sldChg>
      <pc:sldChg chg="delCm">
        <pc:chgData name="Katerina Glover - Senior Researcher" userId="de2edfa1-0aa9-41ab-9f34-1fb333eb4396" providerId="ADAL" clId="{81D52717-44EC-42DF-8117-324613538767}" dt="2023-05-17T15:02:10.646" v="1570"/>
        <pc:sldMkLst>
          <pc:docMk/>
          <pc:sldMk cId="1171602133" sldId="371"/>
        </pc:sldMkLst>
      </pc:sldChg>
      <pc:sldChg chg="delSp modSp mod">
        <pc:chgData name="Katerina Glover - Senior Researcher" userId="de2edfa1-0aa9-41ab-9f34-1fb333eb4396" providerId="ADAL" clId="{81D52717-44EC-42DF-8117-324613538767}" dt="2023-05-19T14:41:52.666" v="10097" actId="478"/>
        <pc:sldMkLst>
          <pc:docMk/>
          <pc:sldMk cId="1033803654" sldId="372"/>
        </pc:sldMkLst>
        <pc:spChg chg="del">
          <ac:chgData name="Katerina Glover - Senior Researcher" userId="de2edfa1-0aa9-41ab-9f34-1fb333eb4396" providerId="ADAL" clId="{81D52717-44EC-42DF-8117-324613538767}" dt="2023-05-19T14:41:52.666" v="10097" actId="478"/>
          <ac:spMkLst>
            <pc:docMk/>
            <pc:sldMk cId="1033803654" sldId="372"/>
            <ac:spMk id="3" creationId="{FE00B592-E7A0-6AAC-ABC4-D670D7C2F8AC}"/>
          </ac:spMkLst>
        </pc:spChg>
        <pc:spChg chg="mod">
          <ac:chgData name="Katerina Glover - Senior Researcher" userId="de2edfa1-0aa9-41ab-9f34-1fb333eb4396" providerId="ADAL" clId="{81D52717-44EC-42DF-8117-324613538767}" dt="2023-05-18T15:21:30.060" v="6465" actId="12"/>
          <ac:spMkLst>
            <pc:docMk/>
            <pc:sldMk cId="1033803654" sldId="372"/>
            <ac:spMk id="5" creationId="{99E84C93-471C-0DD3-167D-1CF16ED19A6C}"/>
          </ac:spMkLst>
        </pc:spChg>
      </pc:sldChg>
      <pc:sldChg chg="delSp modSp mod">
        <pc:chgData name="Katerina Glover - Senior Researcher" userId="de2edfa1-0aa9-41ab-9f34-1fb333eb4396" providerId="ADAL" clId="{81D52717-44EC-42DF-8117-324613538767}" dt="2023-05-19T14:41:57.695" v="10098" actId="478"/>
        <pc:sldMkLst>
          <pc:docMk/>
          <pc:sldMk cId="1386312540" sldId="373"/>
        </pc:sldMkLst>
        <pc:spChg chg="del">
          <ac:chgData name="Katerina Glover - Senior Researcher" userId="de2edfa1-0aa9-41ab-9f34-1fb333eb4396" providerId="ADAL" clId="{81D52717-44EC-42DF-8117-324613538767}" dt="2023-05-19T14:41:57.695" v="10098" actId="478"/>
          <ac:spMkLst>
            <pc:docMk/>
            <pc:sldMk cId="1386312540" sldId="373"/>
            <ac:spMk id="3" creationId="{C29A852E-3722-68C2-7689-19F15DF11D7E}"/>
          </ac:spMkLst>
        </pc:spChg>
        <pc:spChg chg="mod">
          <ac:chgData name="Katerina Glover - Senior Researcher" userId="de2edfa1-0aa9-41ab-9f34-1fb333eb4396" providerId="ADAL" clId="{81D52717-44EC-42DF-8117-324613538767}" dt="2023-05-19T13:30:51.670" v="10042" actId="12"/>
          <ac:spMkLst>
            <pc:docMk/>
            <pc:sldMk cId="1386312540" sldId="373"/>
            <ac:spMk id="5" creationId="{99E84C93-471C-0DD3-167D-1CF16ED19A6C}"/>
          </ac:spMkLst>
        </pc:spChg>
      </pc:sldChg>
      <pc:sldChg chg="modSp mod">
        <pc:chgData name="Katerina Glover - Senior Researcher" userId="de2edfa1-0aa9-41ab-9f34-1fb333eb4396" providerId="ADAL" clId="{81D52717-44EC-42DF-8117-324613538767}" dt="2023-05-19T13:33:22.754" v="10058" actId="313"/>
        <pc:sldMkLst>
          <pc:docMk/>
          <pc:sldMk cId="3958576652" sldId="377"/>
        </pc:sldMkLst>
        <pc:spChg chg="mod">
          <ac:chgData name="Katerina Glover - Senior Researcher" userId="de2edfa1-0aa9-41ab-9f34-1fb333eb4396" providerId="ADAL" clId="{81D52717-44EC-42DF-8117-324613538767}" dt="2023-05-19T13:33:22.754" v="10058" actId="313"/>
          <ac:spMkLst>
            <pc:docMk/>
            <pc:sldMk cId="3958576652" sldId="377"/>
            <ac:spMk id="3" creationId="{3B242C7F-F52E-3716-FDCC-FF979AE80D23}"/>
          </ac:spMkLst>
        </pc:spChg>
      </pc:sldChg>
      <pc:sldChg chg="addSp delSp modSp mod modClrScheme modCm chgLayout">
        <pc:chgData name="Katerina Glover - Senior Researcher" userId="de2edfa1-0aa9-41ab-9f34-1fb333eb4396" providerId="ADAL" clId="{81D52717-44EC-42DF-8117-324613538767}" dt="2023-05-19T15:24:14.161" v="12812" actId="13926"/>
        <pc:sldMkLst>
          <pc:docMk/>
          <pc:sldMk cId="554906725" sldId="382"/>
        </pc:sldMkLst>
        <pc:spChg chg="mod ord">
          <ac:chgData name="Katerina Glover - Senior Researcher" userId="de2edfa1-0aa9-41ab-9f34-1fb333eb4396" providerId="ADAL" clId="{81D52717-44EC-42DF-8117-324613538767}" dt="2023-05-19T15:17:17.109" v="12155" actId="14100"/>
          <ac:spMkLst>
            <pc:docMk/>
            <pc:sldMk cId="554906725" sldId="382"/>
            <ac:spMk id="2" creationId="{FBB9A015-6BE4-951C-74E2-C815FAEB5803}"/>
          </ac:spMkLst>
        </pc:spChg>
        <pc:spChg chg="mod ord">
          <ac:chgData name="Katerina Glover - Senior Researcher" userId="de2edfa1-0aa9-41ab-9f34-1fb333eb4396" providerId="ADAL" clId="{81D52717-44EC-42DF-8117-324613538767}" dt="2023-05-19T15:21:58.066" v="12615" actId="1076"/>
          <ac:spMkLst>
            <pc:docMk/>
            <pc:sldMk cId="554906725" sldId="382"/>
            <ac:spMk id="3" creationId="{5FD75A57-825A-4512-32DF-3783CC34C65E}"/>
          </ac:spMkLst>
        </pc:spChg>
        <pc:spChg chg="add mod">
          <ac:chgData name="Katerina Glover - Senior Researcher" userId="de2edfa1-0aa9-41ab-9f34-1fb333eb4396" providerId="ADAL" clId="{81D52717-44EC-42DF-8117-324613538767}" dt="2023-05-19T15:24:14.161" v="12812" actId="13926"/>
          <ac:spMkLst>
            <pc:docMk/>
            <pc:sldMk cId="554906725" sldId="382"/>
            <ac:spMk id="4" creationId="{24D77B7A-6371-164D-6843-8D3503780F11}"/>
          </ac:spMkLst>
        </pc:spChg>
        <pc:spChg chg="add del mod">
          <ac:chgData name="Katerina Glover - Senior Researcher" userId="de2edfa1-0aa9-41ab-9f34-1fb333eb4396" providerId="ADAL" clId="{81D52717-44EC-42DF-8117-324613538767}" dt="2023-05-19T15:21:53.882" v="12614" actId="20577"/>
          <ac:spMkLst>
            <pc:docMk/>
            <pc:sldMk cId="554906725" sldId="382"/>
            <ac:spMk id="6" creationId="{E681005E-1751-8356-6F91-A55789433792}"/>
          </ac:spMkLst>
        </pc:spChg>
        <pc:spChg chg="del">
          <ac:chgData name="Katerina Glover - Senior Researcher" userId="de2edfa1-0aa9-41ab-9f34-1fb333eb4396" providerId="ADAL" clId="{81D52717-44EC-42DF-8117-324613538767}" dt="2023-05-19T14:44:09.574" v="10107" actId="478"/>
          <ac:spMkLst>
            <pc:docMk/>
            <pc:sldMk cId="554906725" sldId="382"/>
            <ac:spMk id="7" creationId="{D62460FB-B509-2576-9D67-5251ED10413E}"/>
          </ac:spMkLst>
        </pc:spChg>
        <pc:spChg chg="add del mod">
          <ac:chgData name="Katerina Glover - Senior Researcher" userId="de2edfa1-0aa9-41ab-9f34-1fb333eb4396" providerId="ADAL" clId="{81D52717-44EC-42DF-8117-324613538767}" dt="2023-05-19T15:10:48.142" v="12093" actId="478"/>
          <ac:spMkLst>
            <pc:docMk/>
            <pc:sldMk cId="554906725" sldId="382"/>
            <ac:spMk id="8" creationId="{9A35A9EA-3EF7-2D75-2754-3F78D12CEC3E}"/>
          </ac:spMkLst>
        </pc:spChg>
        <pc:spChg chg="add del mod">
          <ac:chgData name="Katerina Glover - Senior Researcher" userId="de2edfa1-0aa9-41ab-9f34-1fb333eb4396" providerId="ADAL" clId="{81D52717-44EC-42DF-8117-324613538767}" dt="2023-05-19T15:14:09.009" v="12121" actId="478"/>
          <ac:spMkLst>
            <pc:docMk/>
            <pc:sldMk cId="554906725" sldId="382"/>
            <ac:spMk id="9" creationId="{17C301FC-431A-8DEC-71CB-6D1D221B1960}"/>
          </ac:spMkLst>
        </pc:spChg>
        <pc:spChg chg="add mod">
          <ac:chgData name="Katerina Glover - Senior Researcher" userId="de2edfa1-0aa9-41ab-9f34-1fb333eb4396" providerId="ADAL" clId="{81D52717-44EC-42DF-8117-324613538767}" dt="2023-05-19T15:23:04.057" v="12768" actId="14100"/>
          <ac:spMkLst>
            <pc:docMk/>
            <pc:sldMk cId="554906725" sldId="382"/>
            <ac:spMk id="10" creationId="{27C109C1-1D68-BF9A-A8E0-85C55A61B719}"/>
          </ac:spMkLst>
        </pc:spChg>
        <pc:spChg chg="mod">
          <ac:chgData name="Katerina Glover - Senior Researcher" userId="de2edfa1-0aa9-41ab-9f34-1fb333eb4396" providerId="ADAL" clId="{81D52717-44EC-42DF-8117-324613538767}" dt="2023-05-19T15:22:46.904" v="12755" actId="14100"/>
          <ac:spMkLst>
            <pc:docMk/>
            <pc:sldMk cId="554906725" sldId="382"/>
            <ac:spMk id="11" creationId="{90DF2408-5213-549B-C7E6-89B08C87D894}"/>
          </ac:spMkLst>
        </pc:spChg>
        <pc:spChg chg="add del mod ord">
          <ac:chgData name="Katerina Glover - Senior Researcher" userId="de2edfa1-0aa9-41ab-9f34-1fb333eb4396" providerId="ADAL" clId="{81D52717-44EC-42DF-8117-324613538767}" dt="2023-05-19T15:17:00.201" v="12151" actId="478"/>
          <ac:spMkLst>
            <pc:docMk/>
            <pc:sldMk cId="554906725" sldId="382"/>
            <ac:spMk id="12" creationId="{DC1CF246-2AE3-4C47-69BD-B39F832B78EF}"/>
          </ac:spMkLst>
        </pc:spChg>
        <pc:picChg chg="add mod">
          <ac:chgData name="Katerina Glover - Senior Researcher" userId="de2edfa1-0aa9-41ab-9f34-1fb333eb4396" providerId="ADAL" clId="{81D52717-44EC-42DF-8117-324613538767}" dt="2023-05-19T15:22:31.745" v="12753" actId="1076"/>
          <ac:picMkLst>
            <pc:docMk/>
            <pc:sldMk cId="554906725" sldId="382"/>
            <ac:picMk id="5" creationId="{4CAFFE9F-FB01-AB50-44C5-1B6C72A49B22}"/>
          </ac:picMkLst>
        </pc:picChg>
      </pc:sldChg>
      <pc:sldChg chg="delSp modSp mod">
        <pc:chgData name="Katerina Glover - Senior Researcher" userId="de2edfa1-0aa9-41ab-9f34-1fb333eb4396" providerId="ADAL" clId="{81D52717-44EC-42DF-8117-324613538767}" dt="2023-05-19T14:40:58.028" v="10090" actId="478"/>
        <pc:sldMkLst>
          <pc:docMk/>
          <pc:sldMk cId="1508082706" sldId="384"/>
        </pc:sldMkLst>
        <pc:spChg chg="mod">
          <ac:chgData name="Katerina Glover - Senior Researcher" userId="de2edfa1-0aa9-41ab-9f34-1fb333eb4396" providerId="ADAL" clId="{81D52717-44EC-42DF-8117-324613538767}" dt="2023-05-15T12:32:34.500" v="265" actId="20577"/>
          <ac:spMkLst>
            <pc:docMk/>
            <pc:sldMk cId="1508082706" sldId="384"/>
            <ac:spMk id="6" creationId="{07F5622C-AAEA-71DB-E4B6-475FD0644606}"/>
          </ac:spMkLst>
        </pc:spChg>
        <pc:spChg chg="del">
          <ac:chgData name="Katerina Glover - Senior Researcher" userId="de2edfa1-0aa9-41ab-9f34-1fb333eb4396" providerId="ADAL" clId="{81D52717-44EC-42DF-8117-324613538767}" dt="2023-05-19T14:40:58.028" v="10090" actId="478"/>
          <ac:spMkLst>
            <pc:docMk/>
            <pc:sldMk cId="1508082706" sldId="384"/>
            <ac:spMk id="9" creationId="{3AC0111F-0B06-DEDB-D06B-8C419298BDCF}"/>
          </ac:spMkLst>
        </pc:spChg>
        <pc:spChg chg="mod">
          <ac:chgData name="Katerina Glover - Senior Researcher" userId="de2edfa1-0aa9-41ab-9f34-1fb333eb4396" providerId="ADAL" clId="{81D52717-44EC-42DF-8117-324613538767}" dt="2023-05-15T12:34:07" v="267" actId="20577"/>
          <ac:spMkLst>
            <pc:docMk/>
            <pc:sldMk cId="1508082706" sldId="384"/>
            <ac:spMk id="10" creationId="{E892CF2D-E5E7-7F50-E524-D9C23820AF96}"/>
          </ac:spMkLst>
        </pc:spChg>
      </pc:sldChg>
      <pc:sldChg chg="delSp mod">
        <pc:chgData name="Katerina Glover - Senior Researcher" userId="de2edfa1-0aa9-41ab-9f34-1fb333eb4396" providerId="ADAL" clId="{81D52717-44EC-42DF-8117-324613538767}" dt="2023-05-19T14:41:00.223" v="10091" actId="478"/>
        <pc:sldMkLst>
          <pc:docMk/>
          <pc:sldMk cId="2907358024" sldId="385"/>
        </pc:sldMkLst>
        <pc:spChg chg="del">
          <ac:chgData name="Katerina Glover - Senior Researcher" userId="de2edfa1-0aa9-41ab-9f34-1fb333eb4396" providerId="ADAL" clId="{81D52717-44EC-42DF-8117-324613538767}" dt="2023-05-19T14:41:00.223" v="10091" actId="478"/>
          <ac:spMkLst>
            <pc:docMk/>
            <pc:sldMk cId="2907358024" sldId="385"/>
            <ac:spMk id="3" creationId="{97F97506-34FA-46F5-B4B1-91C0FB60FBA0}"/>
          </ac:spMkLst>
        </pc:spChg>
      </pc:sldChg>
      <pc:sldChg chg="delSp mod addCm delCm">
        <pc:chgData name="Katerina Glover - Senior Researcher" userId="de2edfa1-0aa9-41ab-9f34-1fb333eb4396" providerId="ADAL" clId="{81D52717-44EC-42DF-8117-324613538767}" dt="2023-05-19T14:40:53.636" v="10089" actId="478"/>
        <pc:sldMkLst>
          <pc:docMk/>
          <pc:sldMk cId="3206044231" sldId="386"/>
        </pc:sldMkLst>
        <pc:spChg chg="del">
          <ac:chgData name="Katerina Glover - Senior Researcher" userId="de2edfa1-0aa9-41ab-9f34-1fb333eb4396" providerId="ADAL" clId="{81D52717-44EC-42DF-8117-324613538767}" dt="2023-05-19T14:40:53.636" v="10089" actId="478"/>
          <ac:spMkLst>
            <pc:docMk/>
            <pc:sldMk cId="3206044231" sldId="386"/>
            <ac:spMk id="8" creationId="{F114F26D-E6AC-AA56-1A4D-F88E62B8B25E}"/>
          </ac:spMkLst>
        </pc:spChg>
      </pc:sldChg>
      <pc:sldChg chg="modSp mod">
        <pc:chgData name="Katerina Glover - Senior Researcher" userId="de2edfa1-0aa9-41ab-9f34-1fb333eb4396" providerId="ADAL" clId="{81D52717-44EC-42DF-8117-324613538767}" dt="2023-05-19T14:41:24.529" v="10093" actId="1076"/>
        <pc:sldMkLst>
          <pc:docMk/>
          <pc:sldMk cId="3600362837" sldId="387"/>
        </pc:sldMkLst>
        <pc:spChg chg="mod">
          <ac:chgData name="Katerina Glover - Senior Researcher" userId="de2edfa1-0aa9-41ab-9f34-1fb333eb4396" providerId="ADAL" clId="{81D52717-44EC-42DF-8117-324613538767}" dt="2023-05-19T14:41:24.529" v="10093" actId="1076"/>
          <ac:spMkLst>
            <pc:docMk/>
            <pc:sldMk cId="3600362837" sldId="387"/>
            <ac:spMk id="12" creationId="{3E8704A5-74FA-0245-7C93-CEA7D10D891C}"/>
          </ac:spMkLst>
        </pc:spChg>
      </pc:sldChg>
      <pc:sldChg chg="new del">
        <pc:chgData name="Katerina Glover - Senior Researcher" userId="de2edfa1-0aa9-41ab-9f34-1fb333eb4396" providerId="ADAL" clId="{81D52717-44EC-42DF-8117-324613538767}" dt="2023-05-15T11:18:39.594" v="1" actId="680"/>
        <pc:sldMkLst>
          <pc:docMk/>
          <pc:sldMk cId="1808710410" sldId="391"/>
        </pc:sldMkLst>
      </pc:sldChg>
      <pc:sldChg chg="delSp modSp mod">
        <pc:chgData name="Katerina Glover - Senior Researcher" userId="de2edfa1-0aa9-41ab-9f34-1fb333eb4396" providerId="ADAL" clId="{81D52717-44EC-42DF-8117-324613538767}" dt="2023-05-19T14:45:30.137" v="10127" actId="6549"/>
        <pc:sldMkLst>
          <pc:docMk/>
          <pc:sldMk cId="3093080925" sldId="391"/>
        </pc:sldMkLst>
        <pc:spChg chg="mod">
          <ac:chgData name="Katerina Glover - Senior Researcher" userId="de2edfa1-0aa9-41ab-9f34-1fb333eb4396" providerId="ADAL" clId="{81D52717-44EC-42DF-8117-324613538767}" dt="2023-05-19T14:45:30.137" v="10127" actId="6549"/>
          <ac:spMkLst>
            <pc:docMk/>
            <pc:sldMk cId="3093080925" sldId="391"/>
            <ac:spMk id="2" creationId="{FBB9A015-6BE4-951C-74E2-C815FAEB5803}"/>
          </ac:spMkLst>
        </pc:spChg>
        <pc:spChg chg="mod">
          <ac:chgData name="Katerina Glover - Senior Researcher" userId="de2edfa1-0aa9-41ab-9f34-1fb333eb4396" providerId="ADAL" clId="{81D52717-44EC-42DF-8117-324613538767}" dt="2023-05-17T15:17:55.808" v="1741" actId="20577"/>
          <ac:spMkLst>
            <pc:docMk/>
            <pc:sldMk cId="3093080925" sldId="391"/>
            <ac:spMk id="3" creationId="{5FD75A57-825A-4512-32DF-3783CC34C65E}"/>
          </ac:spMkLst>
        </pc:spChg>
        <pc:spChg chg="del">
          <ac:chgData name="Katerina Glover - Senior Researcher" userId="de2edfa1-0aa9-41ab-9f34-1fb333eb4396" providerId="ADAL" clId="{81D52717-44EC-42DF-8117-324613538767}" dt="2023-05-19T14:42:19.087" v="10101" actId="478"/>
          <ac:spMkLst>
            <pc:docMk/>
            <pc:sldMk cId="3093080925" sldId="391"/>
            <ac:spMk id="4" creationId="{EE2C7033-B362-345D-2D22-07C26A228FC3}"/>
          </ac:spMkLst>
        </pc:spChg>
      </pc:sldChg>
      <pc:sldChg chg="addSp delSp modSp add del mod">
        <pc:chgData name="Katerina Glover - Senior Researcher" userId="de2edfa1-0aa9-41ab-9f34-1fb333eb4396" providerId="ADAL" clId="{81D52717-44EC-42DF-8117-324613538767}" dt="2023-05-19T13:51:30.044" v="10085" actId="47"/>
        <pc:sldMkLst>
          <pc:docMk/>
          <pc:sldMk cId="103768111" sldId="392"/>
        </pc:sldMkLst>
        <pc:spChg chg="mod">
          <ac:chgData name="Katerina Glover - Senior Researcher" userId="de2edfa1-0aa9-41ab-9f34-1fb333eb4396" providerId="ADAL" clId="{81D52717-44EC-42DF-8117-324613538767}" dt="2023-05-15T11:57:48.537" v="20" actId="20577"/>
          <ac:spMkLst>
            <pc:docMk/>
            <pc:sldMk cId="103768111" sldId="392"/>
            <ac:spMk id="2" creationId="{E633FD0F-9E7E-6293-936B-FBE9E56BDCC4}"/>
          </ac:spMkLst>
        </pc:spChg>
        <pc:spChg chg="del mod">
          <ac:chgData name="Katerina Glover - Senior Researcher" userId="de2edfa1-0aa9-41ab-9f34-1fb333eb4396" providerId="ADAL" clId="{81D52717-44EC-42DF-8117-324613538767}" dt="2023-05-15T22:29:54.153" v="765" actId="478"/>
          <ac:spMkLst>
            <pc:docMk/>
            <pc:sldMk cId="103768111" sldId="392"/>
            <ac:spMk id="3" creationId="{31BC5479-B87F-F24F-1B47-DC91FE3C4ED1}"/>
          </ac:spMkLst>
        </pc:spChg>
        <pc:spChg chg="add mod">
          <ac:chgData name="Katerina Glover - Senior Researcher" userId="de2edfa1-0aa9-41ab-9f34-1fb333eb4396" providerId="ADAL" clId="{81D52717-44EC-42DF-8117-324613538767}" dt="2023-05-15T12:12:47.641" v="250" actId="21"/>
          <ac:spMkLst>
            <pc:docMk/>
            <pc:sldMk cId="103768111" sldId="392"/>
            <ac:spMk id="4" creationId="{5D27674B-7023-0B26-4072-E2AB68CBC209}"/>
          </ac:spMkLst>
        </pc:spChg>
        <pc:spChg chg="add mod">
          <ac:chgData name="Katerina Glover - Senior Researcher" userId="de2edfa1-0aa9-41ab-9f34-1fb333eb4396" providerId="ADAL" clId="{81D52717-44EC-42DF-8117-324613538767}" dt="2023-05-15T15:29:29.917" v="316" actId="14100"/>
          <ac:spMkLst>
            <pc:docMk/>
            <pc:sldMk cId="103768111" sldId="392"/>
            <ac:spMk id="5" creationId="{9C26DE01-6091-71B4-B90E-1A86223F6875}"/>
          </ac:spMkLst>
        </pc:spChg>
        <pc:spChg chg="add mod">
          <ac:chgData name="Katerina Glover - Senior Researcher" userId="de2edfa1-0aa9-41ab-9f34-1fb333eb4396" providerId="ADAL" clId="{81D52717-44EC-42DF-8117-324613538767}" dt="2023-05-15T22:59:54.820" v="1546" actId="1076"/>
          <ac:spMkLst>
            <pc:docMk/>
            <pc:sldMk cId="103768111" sldId="392"/>
            <ac:spMk id="6" creationId="{80CA0127-9E7C-9D1F-FD14-225241E2D3EC}"/>
          </ac:spMkLst>
        </pc:spChg>
        <pc:spChg chg="add mod">
          <ac:chgData name="Katerina Glover - Senior Researcher" userId="de2edfa1-0aa9-41ab-9f34-1fb333eb4396" providerId="ADAL" clId="{81D52717-44EC-42DF-8117-324613538767}" dt="2023-05-15T22:59:38.721" v="1541" actId="404"/>
          <ac:spMkLst>
            <pc:docMk/>
            <pc:sldMk cId="103768111" sldId="392"/>
            <ac:spMk id="8" creationId="{3E2AD3A9-775E-7442-A1CF-4DDAFC896E8A}"/>
          </ac:spMkLst>
        </pc:spChg>
        <pc:spChg chg="add del mod">
          <ac:chgData name="Katerina Glover - Senior Researcher" userId="de2edfa1-0aa9-41ab-9f34-1fb333eb4396" providerId="ADAL" clId="{81D52717-44EC-42DF-8117-324613538767}" dt="2023-05-15T22:30:22.986" v="774" actId="478"/>
          <ac:spMkLst>
            <pc:docMk/>
            <pc:sldMk cId="103768111" sldId="392"/>
            <ac:spMk id="12" creationId="{38D7E5FD-11C6-4743-A6AD-F973F59C5DFA}"/>
          </ac:spMkLst>
        </pc:spChg>
        <pc:spChg chg="add mod">
          <ac:chgData name="Katerina Glover - Senior Researcher" userId="de2edfa1-0aa9-41ab-9f34-1fb333eb4396" providerId="ADAL" clId="{81D52717-44EC-42DF-8117-324613538767}" dt="2023-05-15T22:38:03.940" v="1044" actId="1076"/>
          <ac:spMkLst>
            <pc:docMk/>
            <pc:sldMk cId="103768111" sldId="392"/>
            <ac:spMk id="13" creationId="{A8D6C924-04EC-C89A-C1E5-87E0E5BDC88F}"/>
          </ac:spMkLst>
        </pc:spChg>
        <pc:spChg chg="add mod">
          <ac:chgData name="Katerina Glover - Senior Researcher" userId="de2edfa1-0aa9-41ab-9f34-1fb333eb4396" providerId="ADAL" clId="{81D52717-44EC-42DF-8117-324613538767}" dt="2023-05-15T22:37:51.637" v="1042" actId="1076"/>
          <ac:spMkLst>
            <pc:docMk/>
            <pc:sldMk cId="103768111" sldId="392"/>
            <ac:spMk id="14" creationId="{6DB322DF-2CD3-AF2A-3545-4C9656B01911}"/>
          </ac:spMkLst>
        </pc:spChg>
        <pc:spChg chg="add del">
          <ac:chgData name="Katerina Glover - Senior Researcher" userId="de2edfa1-0aa9-41ab-9f34-1fb333eb4396" providerId="ADAL" clId="{81D52717-44EC-42DF-8117-324613538767}" dt="2023-05-15T22:40:05.211" v="1051" actId="22"/>
          <ac:spMkLst>
            <pc:docMk/>
            <pc:sldMk cId="103768111" sldId="392"/>
            <ac:spMk id="17" creationId="{D632DE45-4DE4-FE5C-33F4-F965C06C349F}"/>
          </ac:spMkLst>
        </pc:spChg>
        <pc:spChg chg="add mod">
          <ac:chgData name="Katerina Glover - Senior Researcher" userId="de2edfa1-0aa9-41ab-9f34-1fb333eb4396" providerId="ADAL" clId="{81D52717-44EC-42DF-8117-324613538767}" dt="2023-05-15T22:40:48.521" v="1067" actId="1076"/>
          <ac:spMkLst>
            <pc:docMk/>
            <pc:sldMk cId="103768111" sldId="392"/>
            <ac:spMk id="19" creationId="{D5BE6FD4-B551-519A-2395-4D39C1D78613}"/>
          </ac:spMkLst>
        </pc:spChg>
        <pc:spChg chg="add del mod">
          <ac:chgData name="Katerina Glover - Senior Researcher" userId="de2edfa1-0aa9-41ab-9f34-1fb333eb4396" providerId="ADAL" clId="{81D52717-44EC-42DF-8117-324613538767}" dt="2023-05-17T15:18:54.717" v="1743" actId="478"/>
          <ac:spMkLst>
            <pc:docMk/>
            <pc:sldMk cId="103768111" sldId="392"/>
            <ac:spMk id="20" creationId="{7C013E1F-8C56-408E-A433-02E4166E3276}"/>
          </ac:spMkLst>
        </pc:spChg>
        <pc:graphicFrameChg chg="add del mod">
          <ac:chgData name="Katerina Glover - Senior Researcher" userId="de2edfa1-0aa9-41ab-9f34-1fb333eb4396" providerId="ADAL" clId="{81D52717-44EC-42DF-8117-324613538767}" dt="2023-05-15T23:03:06.529" v="1561" actId="478"/>
          <ac:graphicFrameMkLst>
            <pc:docMk/>
            <pc:sldMk cId="103768111" sldId="392"/>
            <ac:graphicFrameMk id="7" creationId="{2A27BCC3-7912-F384-29E6-0CCD781A181D}"/>
          </ac:graphicFrameMkLst>
        </pc:graphicFrameChg>
        <pc:graphicFrameChg chg="add del mod">
          <ac:chgData name="Katerina Glover - Senior Researcher" userId="de2edfa1-0aa9-41ab-9f34-1fb333eb4396" providerId="ADAL" clId="{81D52717-44EC-42DF-8117-324613538767}" dt="2023-05-15T15:51:15.421" v="734" actId="478"/>
          <ac:graphicFrameMkLst>
            <pc:docMk/>
            <pc:sldMk cId="103768111" sldId="392"/>
            <ac:graphicFrameMk id="9" creationId="{67FC820A-DED7-5725-7835-2FF5B08F6D7B}"/>
          </ac:graphicFrameMkLst>
        </pc:graphicFrameChg>
        <pc:graphicFrameChg chg="add mod">
          <ac:chgData name="Katerina Glover - Senior Researcher" userId="de2edfa1-0aa9-41ab-9f34-1fb333eb4396" providerId="ADAL" clId="{81D52717-44EC-42DF-8117-324613538767}" dt="2023-05-15T22:39:35.455" v="1047" actId="14100"/>
          <ac:graphicFrameMkLst>
            <pc:docMk/>
            <pc:sldMk cId="103768111" sldId="392"/>
            <ac:graphicFrameMk id="10" creationId="{67FC820A-DED7-5725-7835-2FF5B08F6D7B}"/>
          </ac:graphicFrameMkLst>
        </pc:graphicFrameChg>
        <pc:graphicFrameChg chg="add del mod">
          <ac:chgData name="Katerina Glover - Senior Researcher" userId="de2edfa1-0aa9-41ab-9f34-1fb333eb4396" providerId="ADAL" clId="{81D52717-44EC-42DF-8117-324613538767}" dt="2023-05-15T22:39:58.849" v="1049" actId="478"/>
          <ac:graphicFrameMkLst>
            <pc:docMk/>
            <pc:sldMk cId="103768111" sldId="392"/>
            <ac:graphicFrameMk id="15" creationId="{EA190881-BE84-A19A-A638-0B327051A0C6}"/>
          </ac:graphicFrameMkLst>
        </pc:graphicFrameChg>
        <pc:graphicFrameChg chg="add mod">
          <ac:chgData name="Katerina Glover - Senior Researcher" userId="de2edfa1-0aa9-41ab-9f34-1fb333eb4396" providerId="ADAL" clId="{81D52717-44EC-42DF-8117-324613538767}" dt="2023-05-15T22:43:38.993" v="1072"/>
          <ac:graphicFrameMkLst>
            <pc:docMk/>
            <pc:sldMk cId="103768111" sldId="392"/>
            <ac:graphicFrameMk id="18" creationId="{EA190881-BE84-A19A-A638-0B327051A0C6}"/>
          </ac:graphicFrameMkLst>
        </pc:graphicFrameChg>
        <pc:graphicFrameChg chg="add mod">
          <ac:chgData name="Katerina Glover - Senior Researcher" userId="de2edfa1-0aa9-41ab-9f34-1fb333eb4396" providerId="ADAL" clId="{81D52717-44EC-42DF-8117-324613538767}" dt="2023-05-15T23:03:12.733" v="1564"/>
          <ac:graphicFrameMkLst>
            <pc:docMk/>
            <pc:sldMk cId="103768111" sldId="392"/>
            <ac:graphicFrameMk id="21" creationId="{2A27BCC3-7912-F384-29E6-0CCD781A181D}"/>
          </ac:graphicFrameMkLst>
        </pc:graphicFrameChg>
      </pc:sldChg>
      <pc:sldChg chg="delSp modSp mod">
        <pc:chgData name="Katerina Glover - Senior Researcher" userId="de2edfa1-0aa9-41ab-9f34-1fb333eb4396" providerId="ADAL" clId="{81D52717-44EC-42DF-8117-324613538767}" dt="2023-05-19T14:45:18.701" v="10126" actId="20577"/>
        <pc:sldMkLst>
          <pc:docMk/>
          <pc:sldMk cId="2937335722" sldId="394"/>
        </pc:sldMkLst>
        <pc:spChg chg="mod">
          <ac:chgData name="Katerina Glover - Senior Researcher" userId="de2edfa1-0aa9-41ab-9f34-1fb333eb4396" providerId="ADAL" clId="{81D52717-44EC-42DF-8117-324613538767}" dt="2023-05-19T14:45:18.701" v="10126" actId="20577"/>
          <ac:spMkLst>
            <pc:docMk/>
            <pc:sldMk cId="2937335722" sldId="394"/>
            <ac:spMk id="2" creationId="{E633FD0F-9E7E-6293-936B-FBE9E56BDCC4}"/>
          </ac:spMkLst>
        </pc:spChg>
        <pc:spChg chg="mod">
          <ac:chgData name="Katerina Glover - Senior Researcher" userId="de2edfa1-0aa9-41ab-9f34-1fb333eb4396" providerId="ADAL" clId="{81D52717-44EC-42DF-8117-324613538767}" dt="2023-05-18T15:24:50.808" v="6470" actId="12"/>
          <ac:spMkLst>
            <pc:docMk/>
            <pc:sldMk cId="2937335722" sldId="394"/>
            <ac:spMk id="11" creationId="{A0B879ED-C5B9-509F-4042-B8DBF4F4A632}"/>
          </ac:spMkLst>
        </pc:spChg>
        <pc:spChg chg="mod">
          <ac:chgData name="Katerina Glover - Senior Researcher" userId="de2edfa1-0aa9-41ab-9f34-1fb333eb4396" providerId="ADAL" clId="{81D52717-44EC-42DF-8117-324613538767}" dt="2023-05-18T09:06:10.949" v="3223" actId="1076"/>
          <ac:spMkLst>
            <pc:docMk/>
            <pc:sldMk cId="2937335722" sldId="394"/>
            <ac:spMk id="12" creationId="{C2F3BDC3-708B-AD85-9CD6-318A199F6927}"/>
          </ac:spMkLst>
        </pc:spChg>
        <pc:spChg chg="del">
          <ac:chgData name="Katerina Glover - Senior Researcher" userId="de2edfa1-0aa9-41ab-9f34-1fb333eb4396" providerId="ADAL" clId="{81D52717-44EC-42DF-8117-324613538767}" dt="2023-05-19T14:42:16.087" v="10100" actId="478"/>
          <ac:spMkLst>
            <pc:docMk/>
            <pc:sldMk cId="2937335722" sldId="394"/>
            <ac:spMk id="24" creationId="{55EE486F-A9C0-2487-6683-553AA9CCACA3}"/>
          </ac:spMkLst>
        </pc:spChg>
      </pc:sldChg>
      <pc:sldChg chg="delSp modSp mod delCm">
        <pc:chgData name="Katerina Glover - Senior Researcher" userId="de2edfa1-0aa9-41ab-9f34-1fb333eb4396" providerId="ADAL" clId="{81D52717-44EC-42DF-8117-324613538767}" dt="2023-05-18T09:11:19.156" v="3242"/>
        <pc:sldMkLst>
          <pc:docMk/>
          <pc:sldMk cId="2866702088" sldId="396"/>
        </pc:sldMkLst>
        <pc:spChg chg="mod">
          <ac:chgData name="Katerina Glover - Senior Researcher" userId="de2edfa1-0aa9-41ab-9f34-1fb333eb4396" providerId="ADAL" clId="{81D52717-44EC-42DF-8117-324613538767}" dt="2023-05-17T15:20:39.630" v="1745" actId="20577"/>
          <ac:spMkLst>
            <pc:docMk/>
            <pc:sldMk cId="2866702088" sldId="396"/>
            <ac:spMk id="8" creationId="{3E2AD3A9-775E-7442-A1CF-4DDAFC896E8A}"/>
          </ac:spMkLst>
        </pc:spChg>
        <pc:spChg chg="del">
          <ac:chgData name="Katerina Glover - Senior Researcher" userId="de2edfa1-0aa9-41ab-9f34-1fb333eb4396" providerId="ADAL" clId="{81D52717-44EC-42DF-8117-324613538767}" dt="2023-05-17T15:18:49.982" v="1742" actId="478"/>
          <ac:spMkLst>
            <pc:docMk/>
            <pc:sldMk cId="2866702088" sldId="396"/>
            <ac:spMk id="20" creationId="{7C013E1F-8C56-408E-A433-02E4166E3276}"/>
          </ac:spMkLst>
        </pc:spChg>
      </pc:sldChg>
      <pc:sldChg chg="addSp modSp add del mod ord modShow">
        <pc:chgData name="Katerina Glover - Senior Researcher" userId="de2edfa1-0aa9-41ab-9f34-1fb333eb4396" providerId="ADAL" clId="{81D52717-44EC-42DF-8117-324613538767}" dt="2023-05-19T13:51:21.686" v="10084" actId="47"/>
        <pc:sldMkLst>
          <pc:docMk/>
          <pc:sldMk cId="809833651" sldId="397"/>
        </pc:sldMkLst>
        <pc:spChg chg="add mod">
          <ac:chgData name="Katerina Glover - Senior Researcher" userId="de2edfa1-0aa9-41ab-9f34-1fb333eb4396" providerId="ADAL" clId="{81D52717-44EC-42DF-8117-324613538767}" dt="2023-05-18T11:05:18.200" v="4086" actId="20577"/>
          <ac:spMkLst>
            <pc:docMk/>
            <pc:sldMk cId="809833651" sldId="397"/>
            <ac:spMk id="5" creationId="{85430AC5-65CC-6A58-BFAF-AB1E2AADBA79}"/>
          </ac:spMkLst>
        </pc:spChg>
      </pc:sldChg>
      <pc:sldChg chg="addSp delSp modSp add del mod modShow">
        <pc:chgData name="Katerina Glover - Senior Researcher" userId="de2edfa1-0aa9-41ab-9f34-1fb333eb4396" providerId="ADAL" clId="{81D52717-44EC-42DF-8117-324613538767}" dt="2023-05-19T13:50:28.564" v="10078" actId="47"/>
        <pc:sldMkLst>
          <pc:docMk/>
          <pc:sldMk cId="785807805" sldId="398"/>
        </pc:sldMkLst>
        <pc:spChg chg="add del mod">
          <ac:chgData name="Katerina Glover - Senior Researcher" userId="de2edfa1-0aa9-41ab-9f34-1fb333eb4396" providerId="ADAL" clId="{81D52717-44EC-42DF-8117-324613538767}" dt="2023-05-18T15:07:26.279" v="6400" actId="21"/>
          <ac:spMkLst>
            <pc:docMk/>
            <pc:sldMk cId="785807805" sldId="398"/>
            <ac:spMk id="4" creationId="{A2892712-1215-D716-C715-A369D72322A4}"/>
          </ac:spMkLst>
        </pc:spChg>
        <pc:spChg chg="add mod">
          <ac:chgData name="Katerina Glover - Senior Researcher" userId="de2edfa1-0aa9-41ab-9f34-1fb333eb4396" providerId="ADAL" clId="{81D52717-44EC-42DF-8117-324613538767}" dt="2023-05-18T15:07:34.034" v="6404"/>
          <ac:spMkLst>
            <pc:docMk/>
            <pc:sldMk cId="785807805" sldId="398"/>
            <ac:spMk id="5" creationId="{83F9181C-775B-7EAA-FF74-7B95C6A91345}"/>
          </ac:spMkLst>
        </pc:spChg>
        <pc:grpChg chg="mod">
          <ac:chgData name="Katerina Glover - Senior Researcher" userId="de2edfa1-0aa9-41ab-9f34-1fb333eb4396" providerId="ADAL" clId="{81D52717-44EC-42DF-8117-324613538767}" dt="2023-05-19T10:09:59.497" v="8260"/>
          <ac:grpSpMkLst>
            <pc:docMk/>
            <pc:sldMk cId="785807805" sldId="398"/>
            <ac:grpSpMk id="12" creationId="{33D8B6AA-1FF2-AC6E-3B10-C9531E62518E}"/>
          </ac:grpSpMkLst>
        </pc:grpChg>
        <pc:inkChg chg="add del">
          <ac:chgData name="Katerina Glover - Senior Researcher" userId="de2edfa1-0aa9-41ab-9f34-1fb333eb4396" providerId="ADAL" clId="{81D52717-44EC-42DF-8117-324613538767}" dt="2023-05-19T10:09:50.332" v="8257" actId="9405"/>
          <ac:inkMkLst>
            <pc:docMk/>
            <pc:sldMk cId="785807805" sldId="398"/>
            <ac:inkMk id="4" creationId="{064D326F-ADA6-CA44-3C44-A2012597D277}"/>
          </ac:inkMkLst>
        </pc:inkChg>
        <pc:inkChg chg="add mod">
          <ac:chgData name="Katerina Glover - Senior Researcher" userId="de2edfa1-0aa9-41ab-9f34-1fb333eb4396" providerId="ADAL" clId="{81D52717-44EC-42DF-8117-324613538767}" dt="2023-05-19T10:09:59.497" v="8260"/>
          <ac:inkMkLst>
            <pc:docMk/>
            <pc:sldMk cId="785807805" sldId="398"/>
            <ac:inkMk id="7" creationId="{9F50A06B-DC4F-2CC4-0BB9-FDF3E191920A}"/>
          </ac:inkMkLst>
        </pc:inkChg>
        <pc:inkChg chg="add mod">
          <ac:chgData name="Katerina Glover - Senior Researcher" userId="de2edfa1-0aa9-41ab-9f34-1fb333eb4396" providerId="ADAL" clId="{81D52717-44EC-42DF-8117-324613538767}" dt="2023-05-19T10:09:59.497" v="8260"/>
          <ac:inkMkLst>
            <pc:docMk/>
            <pc:sldMk cId="785807805" sldId="398"/>
            <ac:inkMk id="8" creationId="{84A2115B-9E09-6AEF-451B-4220DBDD268D}"/>
          </ac:inkMkLst>
        </pc:inkChg>
      </pc:sldChg>
      <pc:sldChg chg="modSp add del mod">
        <pc:chgData name="Katerina Glover - Senior Researcher" userId="de2edfa1-0aa9-41ab-9f34-1fb333eb4396" providerId="ADAL" clId="{81D52717-44EC-42DF-8117-324613538767}" dt="2023-05-18T16:16:16.554" v="7078" actId="2696"/>
        <pc:sldMkLst>
          <pc:docMk/>
          <pc:sldMk cId="2762742848" sldId="399"/>
        </pc:sldMkLst>
        <pc:spChg chg="mod">
          <ac:chgData name="Katerina Glover - Senior Researcher" userId="de2edfa1-0aa9-41ab-9f34-1fb333eb4396" providerId="ADAL" clId="{81D52717-44EC-42DF-8117-324613538767}" dt="2023-05-18T15:39:15.585" v="6490"/>
          <ac:spMkLst>
            <pc:docMk/>
            <pc:sldMk cId="2762742848" sldId="399"/>
            <ac:spMk id="3" creationId="{5FD75A57-825A-4512-32DF-3783CC34C65E}"/>
          </ac:spMkLst>
        </pc:spChg>
        <pc:spChg chg="mod">
          <ac:chgData name="Katerina Glover - Senior Researcher" userId="de2edfa1-0aa9-41ab-9f34-1fb333eb4396" providerId="ADAL" clId="{81D52717-44EC-42DF-8117-324613538767}" dt="2023-05-18T15:38:35.704" v="6475" actId="6549"/>
          <ac:spMkLst>
            <pc:docMk/>
            <pc:sldMk cId="2762742848" sldId="399"/>
            <ac:spMk id="6" creationId="{E681005E-1751-8356-6F91-A55789433792}"/>
          </ac:spMkLst>
        </pc:spChg>
        <pc:spChg chg="mod">
          <ac:chgData name="Katerina Glover - Senior Researcher" userId="de2edfa1-0aa9-41ab-9f34-1fb333eb4396" providerId="ADAL" clId="{81D52717-44EC-42DF-8117-324613538767}" dt="2023-05-18T16:08:34.711" v="7023" actId="20578"/>
          <ac:spMkLst>
            <pc:docMk/>
            <pc:sldMk cId="2762742848" sldId="399"/>
            <ac:spMk id="10" creationId="{D47B3D78-EF21-791B-4B13-A23E4EECB6C9}"/>
          </ac:spMkLst>
        </pc:spChg>
      </pc:sldChg>
      <pc:sldChg chg="delSp modSp mod delCm">
        <pc:chgData name="Katerina Glover - Senior Researcher" userId="de2edfa1-0aa9-41ab-9f34-1fb333eb4396" providerId="ADAL" clId="{81D52717-44EC-42DF-8117-324613538767}" dt="2023-05-19T14:42:22.661" v="10102" actId="478"/>
        <pc:sldMkLst>
          <pc:docMk/>
          <pc:sldMk cId="816131132" sldId="400"/>
        </pc:sldMkLst>
        <pc:spChg chg="mod">
          <ac:chgData name="Katerina Glover - Senior Researcher" userId="de2edfa1-0aa9-41ab-9f34-1fb333eb4396" providerId="ADAL" clId="{81D52717-44EC-42DF-8117-324613538767}" dt="2023-05-19T09:11:05.135" v="7198" actId="1076"/>
          <ac:spMkLst>
            <pc:docMk/>
            <pc:sldMk cId="816131132" sldId="400"/>
            <ac:spMk id="7" creationId="{12EE230D-437D-7E31-2C43-49A8805A06A2}"/>
          </ac:spMkLst>
        </pc:spChg>
        <pc:spChg chg="del">
          <ac:chgData name="Katerina Glover - Senior Researcher" userId="de2edfa1-0aa9-41ab-9f34-1fb333eb4396" providerId="ADAL" clId="{81D52717-44EC-42DF-8117-324613538767}" dt="2023-05-19T14:42:22.661" v="10102" actId="478"/>
          <ac:spMkLst>
            <pc:docMk/>
            <pc:sldMk cId="816131132" sldId="400"/>
            <ac:spMk id="9" creationId="{683A210B-B092-E092-F512-CD0801A163DB}"/>
          </ac:spMkLst>
        </pc:spChg>
      </pc:sldChg>
      <pc:sldChg chg="addSp delSp modSp add del mod modShow">
        <pc:chgData name="Katerina Glover - Senior Researcher" userId="de2edfa1-0aa9-41ab-9f34-1fb333eb4396" providerId="ADAL" clId="{81D52717-44EC-42DF-8117-324613538767}" dt="2023-05-19T13:50:30.769" v="10079" actId="47"/>
        <pc:sldMkLst>
          <pc:docMk/>
          <pc:sldMk cId="4027241659" sldId="402"/>
        </pc:sldMkLst>
        <pc:spChg chg="del">
          <ac:chgData name="Katerina Glover - Senior Researcher" userId="de2edfa1-0aa9-41ab-9f34-1fb333eb4396" providerId="ADAL" clId="{81D52717-44EC-42DF-8117-324613538767}" dt="2023-05-19T09:40:18.561" v="7296" actId="478"/>
          <ac:spMkLst>
            <pc:docMk/>
            <pc:sldMk cId="4027241659" sldId="402"/>
            <ac:spMk id="4" creationId="{7C6AADFB-3B58-E0B8-AB38-74634188D97C}"/>
          </ac:spMkLst>
        </pc:spChg>
        <pc:spChg chg="mod">
          <ac:chgData name="Katerina Glover - Senior Researcher" userId="de2edfa1-0aa9-41ab-9f34-1fb333eb4396" providerId="ADAL" clId="{81D52717-44EC-42DF-8117-324613538767}" dt="2023-05-19T09:40:26.536" v="7309" actId="20577"/>
          <ac:spMkLst>
            <pc:docMk/>
            <pc:sldMk cId="4027241659" sldId="402"/>
            <ac:spMk id="5" creationId="{F0888A9B-8817-E12B-19C6-107C08CCFC8A}"/>
          </ac:spMkLst>
        </pc:spChg>
        <pc:grpChg chg="mod">
          <ac:chgData name="Katerina Glover - Senior Researcher" userId="de2edfa1-0aa9-41ab-9f34-1fb333eb4396" providerId="ADAL" clId="{81D52717-44EC-42DF-8117-324613538767}" dt="2023-05-19T10:10:04.375" v="8263"/>
          <ac:grpSpMkLst>
            <pc:docMk/>
            <pc:sldMk cId="4027241659" sldId="402"/>
            <ac:grpSpMk id="8" creationId="{AEF04995-B9B2-3251-123B-001FF10BC8AD}"/>
          </ac:grpSpMkLst>
        </pc:grpChg>
        <pc:inkChg chg="add mod">
          <ac:chgData name="Katerina Glover - Senior Researcher" userId="de2edfa1-0aa9-41ab-9f34-1fb333eb4396" providerId="ADAL" clId="{81D52717-44EC-42DF-8117-324613538767}" dt="2023-05-19T10:10:04.375" v="8263"/>
          <ac:inkMkLst>
            <pc:docMk/>
            <pc:sldMk cId="4027241659" sldId="402"/>
            <ac:inkMk id="6" creationId="{41F3546B-9449-C6CB-711E-02A65F3CBB12}"/>
          </ac:inkMkLst>
        </pc:inkChg>
        <pc:inkChg chg="add mod">
          <ac:chgData name="Katerina Glover - Senior Researcher" userId="de2edfa1-0aa9-41ab-9f34-1fb333eb4396" providerId="ADAL" clId="{81D52717-44EC-42DF-8117-324613538767}" dt="2023-05-19T10:10:04.375" v="8263"/>
          <ac:inkMkLst>
            <pc:docMk/>
            <pc:sldMk cId="4027241659" sldId="402"/>
            <ac:inkMk id="7" creationId="{D36FA2A5-2BF3-DEC7-AEDC-FE8DC3ABF237}"/>
          </ac:inkMkLst>
        </pc:inkChg>
      </pc:sldChg>
      <pc:sldChg chg="addSp delSp modSp add del mod modShow">
        <pc:chgData name="Katerina Glover - Senior Researcher" userId="de2edfa1-0aa9-41ab-9f34-1fb333eb4396" providerId="ADAL" clId="{81D52717-44EC-42DF-8117-324613538767}" dt="2023-05-19T13:50:34.835" v="10080" actId="47"/>
        <pc:sldMkLst>
          <pc:docMk/>
          <pc:sldMk cId="423759679" sldId="403"/>
        </pc:sldMkLst>
        <pc:spChg chg="del">
          <ac:chgData name="Katerina Glover - Senior Researcher" userId="de2edfa1-0aa9-41ab-9f34-1fb333eb4396" providerId="ADAL" clId="{81D52717-44EC-42DF-8117-324613538767}" dt="2023-05-19T10:14:01.427" v="8322" actId="478"/>
          <ac:spMkLst>
            <pc:docMk/>
            <pc:sldMk cId="423759679" sldId="403"/>
            <ac:spMk id="7" creationId="{49475B41-71C8-4240-D536-98824475B39B}"/>
          </ac:spMkLst>
        </pc:spChg>
        <pc:spChg chg="add mod">
          <ac:chgData name="Katerina Glover - Senior Researcher" userId="de2edfa1-0aa9-41ab-9f34-1fb333eb4396" providerId="ADAL" clId="{81D52717-44EC-42DF-8117-324613538767}" dt="2023-05-19T10:13:58.680" v="8321"/>
          <ac:spMkLst>
            <pc:docMk/>
            <pc:sldMk cId="423759679" sldId="403"/>
            <ac:spMk id="9" creationId="{B692E1F8-320B-AA1A-FEA1-ED3F91ABB7E6}"/>
          </ac:spMkLst>
        </pc:spChg>
        <pc:grpChg chg="mod">
          <ac:chgData name="Katerina Glover - Senior Researcher" userId="de2edfa1-0aa9-41ab-9f34-1fb333eb4396" providerId="ADAL" clId="{81D52717-44EC-42DF-8117-324613538767}" dt="2023-05-19T10:14:15.691" v="8326"/>
          <ac:grpSpMkLst>
            <pc:docMk/>
            <pc:sldMk cId="423759679" sldId="403"/>
            <ac:grpSpMk id="12" creationId="{6A2DADBC-EA4A-A5CD-0EF2-17C384347868}"/>
          </ac:grpSpMkLst>
        </pc:grpChg>
        <pc:inkChg chg="add mod">
          <ac:chgData name="Katerina Glover - Senior Researcher" userId="de2edfa1-0aa9-41ab-9f34-1fb333eb4396" providerId="ADAL" clId="{81D52717-44EC-42DF-8117-324613538767}" dt="2023-05-19T10:14:15.691" v="8326"/>
          <ac:inkMkLst>
            <pc:docMk/>
            <pc:sldMk cId="423759679" sldId="403"/>
            <ac:inkMk id="10" creationId="{B2974085-A9AD-F98E-EF79-0516839E8D9F}"/>
          </ac:inkMkLst>
        </pc:inkChg>
        <pc:inkChg chg="add mod">
          <ac:chgData name="Katerina Glover - Senior Researcher" userId="de2edfa1-0aa9-41ab-9f34-1fb333eb4396" providerId="ADAL" clId="{81D52717-44EC-42DF-8117-324613538767}" dt="2023-05-19T10:14:15.691" v="8326"/>
          <ac:inkMkLst>
            <pc:docMk/>
            <pc:sldMk cId="423759679" sldId="403"/>
            <ac:inkMk id="11" creationId="{BFA771B8-0C72-EEE5-1FFA-0F7CA51CE5EC}"/>
          </ac:inkMkLst>
        </pc:inkChg>
      </pc:sldChg>
      <pc:sldChg chg="addSp delSp modSp new mod">
        <pc:chgData name="Katerina Glover - Senior Researcher" userId="de2edfa1-0aa9-41ab-9f34-1fb333eb4396" providerId="ADAL" clId="{81D52717-44EC-42DF-8117-324613538767}" dt="2023-05-19T13:31:20.486" v="10044" actId="14100"/>
        <pc:sldMkLst>
          <pc:docMk/>
          <pc:sldMk cId="471572034" sldId="404"/>
        </pc:sldMkLst>
        <pc:spChg chg="mod">
          <ac:chgData name="Katerina Glover - Senior Researcher" userId="de2edfa1-0aa9-41ab-9f34-1fb333eb4396" providerId="ADAL" clId="{81D52717-44EC-42DF-8117-324613538767}" dt="2023-05-19T13:04:21.070" v="8726" actId="20577"/>
          <ac:spMkLst>
            <pc:docMk/>
            <pc:sldMk cId="471572034" sldId="404"/>
            <ac:spMk id="2" creationId="{ECFDB108-645A-F6AD-B3DD-B1210D66FD6C}"/>
          </ac:spMkLst>
        </pc:spChg>
        <pc:spChg chg="mod">
          <ac:chgData name="Katerina Glover - Senior Researcher" userId="de2edfa1-0aa9-41ab-9f34-1fb333eb4396" providerId="ADAL" clId="{81D52717-44EC-42DF-8117-324613538767}" dt="2023-05-19T13:29:01.065" v="10028" actId="14100"/>
          <ac:spMkLst>
            <pc:docMk/>
            <pc:sldMk cId="471572034" sldId="404"/>
            <ac:spMk id="3" creationId="{F2B69D7E-44D4-7362-B69E-96C0A6A11EB5}"/>
          </ac:spMkLst>
        </pc:spChg>
        <pc:spChg chg="del">
          <ac:chgData name="Katerina Glover - Senior Researcher" userId="de2edfa1-0aa9-41ab-9f34-1fb333eb4396" providerId="ADAL" clId="{81D52717-44EC-42DF-8117-324613538767}" dt="2023-05-19T12:58:37.594" v="8640" actId="478"/>
          <ac:spMkLst>
            <pc:docMk/>
            <pc:sldMk cId="471572034" sldId="404"/>
            <ac:spMk id="4" creationId="{066E112E-441F-CD5A-D4C6-E2389746750A}"/>
          </ac:spMkLst>
        </pc:spChg>
        <pc:spChg chg="add mod">
          <ac:chgData name="Katerina Glover - Senior Researcher" userId="de2edfa1-0aa9-41ab-9f34-1fb333eb4396" providerId="ADAL" clId="{81D52717-44EC-42DF-8117-324613538767}" dt="2023-05-19T13:30:03.377" v="10038" actId="1076"/>
          <ac:spMkLst>
            <pc:docMk/>
            <pc:sldMk cId="471572034" sldId="404"/>
            <ac:spMk id="5" creationId="{17116544-C45B-3B00-C8E7-6D8D57A90F06}"/>
          </ac:spMkLst>
        </pc:spChg>
        <pc:spChg chg="add del mod">
          <ac:chgData name="Katerina Glover - Senior Researcher" userId="de2edfa1-0aa9-41ab-9f34-1fb333eb4396" providerId="ADAL" clId="{81D52717-44EC-42DF-8117-324613538767}" dt="2023-05-19T13:06:50.228" v="8792" actId="478"/>
          <ac:spMkLst>
            <pc:docMk/>
            <pc:sldMk cId="471572034" sldId="404"/>
            <ac:spMk id="8" creationId="{30F91C38-8048-8E1F-1E03-251794DF0F64}"/>
          </ac:spMkLst>
        </pc:spChg>
        <pc:spChg chg="add mod">
          <ac:chgData name="Katerina Glover - Senior Researcher" userId="de2edfa1-0aa9-41ab-9f34-1fb333eb4396" providerId="ADAL" clId="{81D52717-44EC-42DF-8117-324613538767}" dt="2023-05-19T13:30:35.770" v="10040" actId="12"/>
          <ac:spMkLst>
            <pc:docMk/>
            <pc:sldMk cId="471572034" sldId="404"/>
            <ac:spMk id="9" creationId="{0D8B8513-A9C3-BC3F-2073-1023080005FD}"/>
          </ac:spMkLst>
        </pc:spChg>
        <pc:graphicFrameChg chg="add del mod">
          <ac:chgData name="Katerina Glover - Senior Researcher" userId="de2edfa1-0aa9-41ab-9f34-1fb333eb4396" providerId="ADAL" clId="{81D52717-44EC-42DF-8117-324613538767}" dt="2023-05-19T13:00:31.734" v="8645" actId="478"/>
          <ac:graphicFrameMkLst>
            <pc:docMk/>
            <pc:sldMk cId="471572034" sldId="404"/>
            <ac:graphicFrameMk id="6" creationId="{6902BF40-8B7A-FCA8-D4CA-7D2CBED8940A}"/>
          </ac:graphicFrameMkLst>
        </pc:graphicFrameChg>
        <pc:graphicFrameChg chg="add mod">
          <ac:chgData name="Katerina Glover - Senior Researcher" userId="de2edfa1-0aa9-41ab-9f34-1fb333eb4396" providerId="ADAL" clId="{81D52717-44EC-42DF-8117-324613538767}" dt="2023-05-19T13:31:20.486" v="10044" actId="14100"/>
          <ac:graphicFrameMkLst>
            <pc:docMk/>
            <pc:sldMk cId="471572034" sldId="404"/>
            <ac:graphicFrameMk id="7" creationId="{6902BF40-8B7A-FCA8-D4CA-7D2CBED8940A}"/>
          </ac:graphicFrameMkLst>
        </pc:graphicFrameChg>
      </pc:sldChg>
      <pc:sldChg chg="delSp add del mod">
        <pc:chgData name="Katerina Glover - Senior Researcher" userId="de2edfa1-0aa9-41ab-9f34-1fb333eb4396" providerId="ADAL" clId="{81D52717-44EC-42DF-8117-324613538767}" dt="2023-05-19T13:50:44.794" v="10083" actId="47"/>
        <pc:sldMkLst>
          <pc:docMk/>
          <pc:sldMk cId="1585017851" sldId="405"/>
        </pc:sldMkLst>
        <pc:spChg chg="del">
          <ac:chgData name="Katerina Glover - Senior Researcher" userId="de2edfa1-0aa9-41ab-9f34-1fb333eb4396" providerId="ADAL" clId="{81D52717-44EC-42DF-8117-324613538767}" dt="2023-05-19T13:41:17.658" v="10061" actId="478"/>
          <ac:spMkLst>
            <pc:docMk/>
            <pc:sldMk cId="1585017851" sldId="405"/>
            <ac:spMk id="10" creationId="{ABE84F07-1019-C7DE-FCFD-F3EF0B8013E5}"/>
          </ac:spMkLst>
        </pc:spChg>
      </pc:sldChg>
      <pc:sldChg chg="modSp mod">
        <pc:chgData name="Katerina Glover - Senior Researcher" userId="de2edfa1-0aa9-41ab-9f34-1fb333eb4396" providerId="ADAL" clId="{81D52717-44EC-42DF-8117-324613538767}" dt="2023-05-19T15:31:54.461" v="12893" actId="20577"/>
        <pc:sldMkLst>
          <pc:docMk/>
          <pc:sldMk cId="2893147288" sldId="406"/>
        </pc:sldMkLst>
        <pc:spChg chg="mod">
          <ac:chgData name="Katerina Glover - Senior Researcher" userId="de2edfa1-0aa9-41ab-9f34-1fb333eb4396" providerId="ADAL" clId="{81D52717-44EC-42DF-8117-324613538767}" dt="2023-05-19T15:31:54.461" v="12893" actId="20577"/>
          <ac:spMkLst>
            <pc:docMk/>
            <pc:sldMk cId="2893147288" sldId="406"/>
            <ac:spMk id="5" creationId="{6F161F52-E6FC-F614-4C35-D42690AAFA61}"/>
          </ac:spMkLst>
        </pc:spChg>
      </pc:sldChg>
      <pc:sldChg chg="modSp mod">
        <pc:chgData name="Katerina Glover - Senior Researcher" userId="de2edfa1-0aa9-41ab-9f34-1fb333eb4396" providerId="ADAL" clId="{81D52717-44EC-42DF-8117-324613538767}" dt="2023-05-19T14:04:45.708" v="10087" actId="255"/>
        <pc:sldMkLst>
          <pc:docMk/>
          <pc:sldMk cId="4155995178" sldId="407"/>
        </pc:sldMkLst>
        <pc:spChg chg="mod">
          <ac:chgData name="Katerina Glover - Senior Researcher" userId="de2edfa1-0aa9-41ab-9f34-1fb333eb4396" providerId="ADAL" clId="{81D52717-44EC-42DF-8117-324613538767}" dt="2023-05-19T14:04:45.708" v="10087" actId="255"/>
          <ac:spMkLst>
            <pc:docMk/>
            <pc:sldMk cId="4155995178" sldId="407"/>
            <ac:spMk id="15" creationId="{5CBBB837-E36B-82AF-B7F4-F3397FDAED5B}"/>
          </ac:spMkLst>
        </pc:spChg>
      </pc:sldChg>
      <pc:sldChg chg="addSp delSp modSp mod">
        <pc:chgData name="Katerina Glover - Senior Researcher" userId="de2edfa1-0aa9-41ab-9f34-1fb333eb4396" providerId="ADAL" clId="{81D52717-44EC-42DF-8117-324613538767}" dt="2023-05-19T15:30:20.465" v="12874" actId="20577"/>
        <pc:sldMkLst>
          <pc:docMk/>
          <pc:sldMk cId="2570529572" sldId="408"/>
        </pc:sldMkLst>
        <pc:spChg chg="mod">
          <ac:chgData name="Katerina Glover - Senior Researcher" userId="de2edfa1-0aa9-41ab-9f34-1fb333eb4396" providerId="ADAL" clId="{81D52717-44EC-42DF-8117-324613538767}" dt="2023-05-19T15:26:48.158" v="12843" actId="20577"/>
          <ac:spMkLst>
            <pc:docMk/>
            <pc:sldMk cId="2570529572" sldId="408"/>
            <ac:spMk id="9" creationId="{91C8BC7A-E15B-C89A-BC9C-808E4DDD08AC}"/>
          </ac:spMkLst>
        </pc:spChg>
        <pc:spChg chg="mod">
          <ac:chgData name="Katerina Glover - Senior Researcher" userId="de2edfa1-0aa9-41ab-9f34-1fb333eb4396" providerId="ADAL" clId="{81D52717-44EC-42DF-8117-324613538767}" dt="2023-05-19T15:29:42.753" v="12866" actId="20578"/>
          <ac:spMkLst>
            <pc:docMk/>
            <pc:sldMk cId="2570529572" sldId="408"/>
            <ac:spMk id="11" creationId="{F3301A1B-D143-31B2-4D26-30A5C4FD521C}"/>
          </ac:spMkLst>
        </pc:spChg>
        <pc:spChg chg="mod">
          <ac:chgData name="Katerina Glover - Senior Researcher" userId="de2edfa1-0aa9-41ab-9f34-1fb333eb4396" providerId="ADAL" clId="{81D52717-44EC-42DF-8117-324613538767}" dt="2023-05-19T15:29:56.735" v="12870" actId="20578"/>
          <ac:spMkLst>
            <pc:docMk/>
            <pc:sldMk cId="2570529572" sldId="408"/>
            <ac:spMk id="13" creationId="{ED8E75FC-0978-F141-3A4D-DCFFD6547E18}"/>
          </ac:spMkLst>
        </pc:spChg>
        <pc:spChg chg="mod">
          <ac:chgData name="Katerina Glover - Senior Researcher" userId="de2edfa1-0aa9-41ab-9f34-1fb333eb4396" providerId="ADAL" clId="{81D52717-44EC-42DF-8117-324613538767}" dt="2023-05-19T15:28:57.420" v="12858" actId="20577"/>
          <ac:spMkLst>
            <pc:docMk/>
            <pc:sldMk cId="2570529572" sldId="408"/>
            <ac:spMk id="14" creationId="{D102A9AE-95EC-3AE4-9CE6-31B166E2FDB4}"/>
          </ac:spMkLst>
        </pc:spChg>
        <pc:spChg chg="mod">
          <ac:chgData name="Katerina Glover - Senior Researcher" userId="de2edfa1-0aa9-41ab-9f34-1fb333eb4396" providerId="ADAL" clId="{81D52717-44EC-42DF-8117-324613538767}" dt="2023-05-19T15:30:20.465" v="12874" actId="20577"/>
          <ac:spMkLst>
            <pc:docMk/>
            <pc:sldMk cId="2570529572" sldId="408"/>
            <ac:spMk id="15" creationId="{B7851364-DBA7-A2A4-0887-32C4A00F35EC}"/>
          </ac:spMkLst>
        </pc:spChg>
        <pc:spChg chg="mod">
          <ac:chgData name="Katerina Glover - Senior Researcher" userId="de2edfa1-0aa9-41ab-9f34-1fb333eb4396" providerId="ADAL" clId="{81D52717-44EC-42DF-8117-324613538767}" dt="2023-05-19T15:25:39.631" v="12833" actId="20577"/>
          <ac:spMkLst>
            <pc:docMk/>
            <pc:sldMk cId="2570529572" sldId="408"/>
            <ac:spMk id="17" creationId="{97B5A2CC-EE97-8B79-4275-DE77E2C409E0}"/>
          </ac:spMkLst>
        </pc:spChg>
        <pc:grpChg chg="mod">
          <ac:chgData name="Katerina Glover - Senior Researcher" userId="de2edfa1-0aa9-41ab-9f34-1fb333eb4396" providerId="ADAL" clId="{81D52717-44EC-42DF-8117-324613538767}" dt="2023-05-19T15:25:34.525" v="12824"/>
          <ac:grpSpMkLst>
            <pc:docMk/>
            <pc:sldMk cId="2570529572" sldId="408"/>
            <ac:grpSpMk id="18" creationId="{39AE74BA-0703-3C1C-54DB-06AF52AB4E1B}"/>
          </ac:grpSpMkLst>
        </pc:grpChg>
        <pc:inkChg chg="add del mod">
          <ac:chgData name="Katerina Glover - Senior Researcher" userId="de2edfa1-0aa9-41ab-9f34-1fb333eb4396" providerId="ADAL" clId="{81D52717-44EC-42DF-8117-324613538767}" dt="2023-05-19T15:25:35.493" v="12826" actId="9405"/>
          <ac:inkMkLst>
            <pc:docMk/>
            <pc:sldMk cId="2570529572" sldId="408"/>
            <ac:inkMk id="8" creationId="{8DB874B6-E712-F573-B6A5-578B2CCD6779}"/>
          </ac:inkMkLst>
        </pc:inkChg>
        <pc:inkChg chg="add del mod">
          <ac:chgData name="Katerina Glover - Senior Researcher" userId="de2edfa1-0aa9-41ab-9f34-1fb333eb4396" providerId="ADAL" clId="{81D52717-44EC-42DF-8117-324613538767}" dt="2023-05-19T15:25:35.012" v="12825" actId="9405"/>
          <ac:inkMkLst>
            <pc:docMk/>
            <pc:sldMk cId="2570529572" sldId="408"/>
            <ac:inkMk id="12" creationId="{6EDD9760-C239-BAF3-3BEF-7C0B264402A2}"/>
          </ac:inkMkLst>
        </pc:inkChg>
        <pc:inkChg chg="add del">
          <ac:chgData name="Katerina Glover - Senior Researcher" userId="de2edfa1-0aa9-41ab-9f34-1fb333eb4396" providerId="ADAL" clId="{81D52717-44EC-42DF-8117-324613538767}" dt="2023-05-19T15:25:34.525" v="12824"/>
          <ac:inkMkLst>
            <pc:docMk/>
            <pc:sldMk cId="2570529572" sldId="408"/>
            <ac:inkMk id="16" creationId="{AE442DA6-6869-B25B-76D0-CFAA934D5F3E}"/>
          </ac:inkMkLst>
        </pc:inkChg>
      </pc:sldChg>
      <pc:sldChg chg="addSp modSp add mod ord modShow">
        <pc:chgData name="Katerina Glover - Senior Researcher" userId="de2edfa1-0aa9-41ab-9f34-1fb333eb4396" providerId="ADAL" clId="{81D52717-44EC-42DF-8117-324613538767}" dt="2023-05-19T15:24:58.759" v="12818"/>
        <pc:sldMkLst>
          <pc:docMk/>
          <pc:sldMk cId="201387179" sldId="409"/>
        </pc:sldMkLst>
        <pc:grpChg chg="mod">
          <ac:chgData name="Katerina Glover - Senior Researcher" userId="de2edfa1-0aa9-41ab-9f34-1fb333eb4396" providerId="ADAL" clId="{81D52717-44EC-42DF-8117-324613538767}" dt="2023-05-19T15:24:53.503" v="12815"/>
          <ac:grpSpMkLst>
            <pc:docMk/>
            <pc:sldMk cId="201387179" sldId="409"/>
            <ac:grpSpMk id="9" creationId="{C5A07277-DD0E-BC71-5E45-DBF9ABDDC0A7}"/>
          </ac:grpSpMkLst>
        </pc:grpChg>
        <pc:inkChg chg="add mod">
          <ac:chgData name="Katerina Glover - Senior Researcher" userId="de2edfa1-0aa9-41ab-9f34-1fb333eb4396" providerId="ADAL" clId="{81D52717-44EC-42DF-8117-324613538767}" dt="2023-05-19T15:24:53.503" v="12815"/>
          <ac:inkMkLst>
            <pc:docMk/>
            <pc:sldMk cId="201387179" sldId="409"/>
            <ac:inkMk id="7" creationId="{678D2F27-34F8-2BAA-3342-A3EF2238C738}"/>
          </ac:inkMkLst>
        </pc:inkChg>
        <pc:inkChg chg="add mod">
          <ac:chgData name="Katerina Glover - Senior Researcher" userId="de2edfa1-0aa9-41ab-9f34-1fb333eb4396" providerId="ADAL" clId="{81D52717-44EC-42DF-8117-324613538767}" dt="2023-05-19T15:24:53.503" v="12815"/>
          <ac:inkMkLst>
            <pc:docMk/>
            <pc:sldMk cId="201387179" sldId="409"/>
            <ac:inkMk id="8" creationId="{CFD4370B-DB47-EB2C-000D-54B71B8F31D3}"/>
          </ac:inkMkLst>
        </pc:inkChg>
      </pc:sldChg>
      <pc:sldChg chg="modSp mod">
        <pc:chgData name="Katerina Glover - Senior Researcher" userId="de2edfa1-0aa9-41ab-9f34-1fb333eb4396" providerId="ADAL" clId="{81D52717-44EC-42DF-8117-324613538767}" dt="2023-05-19T15:31:04.502" v="12876" actId="20577"/>
        <pc:sldMkLst>
          <pc:docMk/>
          <pc:sldMk cId="1190625803" sldId="410"/>
        </pc:sldMkLst>
        <pc:spChg chg="mod">
          <ac:chgData name="Katerina Glover - Senior Researcher" userId="de2edfa1-0aa9-41ab-9f34-1fb333eb4396" providerId="ADAL" clId="{81D52717-44EC-42DF-8117-324613538767}" dt="2023-05-19T15:31:04.502" v="12876" actId="20577"/>
          <ac:spMkLst>
            <pc:docMk/>
            <pc:sldMk cId="1190625803" sldId="410"/>
            <ac:spMk id="2" creationId="{6FB69E0D-B833-9C01-22FE-6182C5265060}"/>
          </ac:spMkLst>
        </pc:spChg>
      </pc:sldChg>
    </pc:docChg>
  </pc:docChgLst>
  <pc:docChgLst>
    <pc:chgData name="Katerina Glover - Senior Researcher" userId="de2edfa1-0aa9-41ab-9f34-1fb333eb4396" providerId="ADAL" clId="{DE91370A-8D5F-41CD-B783-6E2C2405FBDE}"/>
    <pc:docChg chg="modSld">
      <pc:chgData name="Katerina Glover - Senior Researcher" userId="de2edfa1-0aa9-41ab-9f34-1fb333eb4396" providerId="ADAL" clId="{DE91370A-8D5F-41CD-B783-6E2C2405FBDE}" dt="2023-05-26T12:14:26.467" v="58" actId="6549"/>
      <pc:docMkLst>
        <pc:docMk/>
      </pc:docMkLst>
      <pc:sldChg chg="modSp mod">
        <pc:chgData name="Katerina Glover - Senior Researcher" userId="de2edfa1-0aa9-41ab-9f34-1fb333eb4396" providerId="ADAL" clId="{DE91370A-8D5F-41CD-B783-6E2C2405FBDE}" dt="2023-05-26T12:14:26.467" v="58" actId="6549"/>
        <pc:sldMkLst>
          <pc:docMk/>
          <pc:sldMk cId="460801688" sldId="257"/>
        </pc:sldMkLst>
        <pc:spChg chg="mod">
          <ac:chgData name="Katerina Glover - Senior Researcher" userId="de2edfa1-0aa9-41ab-9f34-1fb333eb4396" providerId="ADAL" clId="{DE91370A-8D5F-41CD-B783-6E2C2405FBDE}" dt="2023-05-26T12:14:26.467" v="58" actId="6549"/>
          <ac:spMkLst>
            <pc:docMk/>
            <pc:sldMk cId="460801688" sldId="257"/>
            <ac:spMk id="4" creationId="{4AC8350C-EC6E-CE82-26A1-B2F2809AFF4D}"/>
          </ac:spMkLst>
        </pc:spChg>
      </pc:sldChg>
      <pc:sldChg chg="modSp">
        <pc:chgData name="Katerina Glover - Senior Researcher" userId="de2edfa1-0aa9-41ab-9f34-1fb333eb4396" providerId="ADAL" clId="{DE91370A-8D5F-41CD-B783-6E2C2405FBDE}" dt="2023-05-26T12:11:48.955" v="31" actId="20577"/>
        <pc:sldMkLst>
          <pc:docMk/>
          <pc:sldMk cId="2498557737" sldId="345"/>
        </pc:sldMkLst>
        <pc:graphicFrameChg chg="mod">
          <ac:chgData name="Katerina Glover - Senior Researcher" userId="de2edfa1-0aa9-41ab-9f34-1fb333eb4396" providerId="ADAL" clId="{DE91370A-8D5F-41CD-B783-6E2C2405FBDE}" dt="2023-05-26T12:11:44.271" v="27" actId="20577"/>
          <ac:graphicFrameMkLst>
            <pc:docMk/>
            <pc:sldMk cId="2498557737" sldId="345"/>
            <ac:graphicFrameMk id="4" creationId="{CB4A64FE-9177-8156-DF86-66C4965AF6EB}"/>
          </ac:graphicFrameMkLst>
        </pc:graphicFrameChg>
        <pc:graphicFrameChg chg="mod">
          <ac:chgData name="Katerina Glover - Senior Researcher" userId="de2edfa1-0aa9-41ab-9f34-1fb333eb4396" providerId="ADAL" clId="{DE91370A-8D5F-41CD-B783-6E2C2405FBDE}" dt="2023-05-26T12:11:48.955" v="31" actId="20577"/>
          <ac:graphicFrameMkLst>
            <pc:docMk/>
            <pc:sldMk cId="2498557737" sldId="345"/>
            <ac:graphicFrameMk id="5" creationId="{02999144-20D6-72DA-F0D3-1E22CA8C64C6}"/>
          </ac:graphicFrameMkLst>
        </pc:graphicFrameChg>
      </pc:sldChg>
      <pc:sldChg chg="modSp mod">
        <pc:chgData name="Katerina Glover - Senior Researcher" userId="de2edfa1-0aa9-41ab-9f34-1fb333eb4396" providerId="ADAL" clId="{DE91370A-8D5F-41CD-B783-6E2C2405FBDE}" dt="2023-05-26T12:13:00.580" v="47" actId="1076"/>
        <pc:sldMkLst>
          <pc:docMk/>
          <pc:sldMk cId="2890568001" sldId="360"/>
        </pc:sldMkLst>
        <pc:spChg chg="mod">
          <ac:chgData name="Katerina Glover - Senior Researcher" userId="de2edfa1-0aa9-41ab-9f34-1fb333eb4396" providerId="ADAL" clId="{DE91370A-8D5F-41CD-B783-6E2C2405FBDE}" dt="2023-05-26T12:12:56.851" v="46" actId="1076"/>
          <ac:spMkLst>
            <pc:docMk/>
            <pc:sldMk cId="2890568001" sldId="360"/>
            <ac:spMk id="7" creationId="{12EE230D-437D-7E31-2C43-49A8805A06A2}"/>
          </ac:spMkLst>
        </pc:spChg>
        <pc:graphicFrameChg chg="mod">
          <ac:chgData name="Katerina Glover - Senior Researcher" userId="de2edfa1-0aa9-41ab-9f34-1fb333eb4396" providerId="ADAL" clId="{DE91370A-8D5F-41CD-B783-6E2C2405FBDE}" dt="2023-05-26T12:13:00.580" v="47" actId="1076"/>
          <ac:graphicFrameMkLst>
            <pc:docMk/>
            <pc:sldMk cId="2890568001" sldId="360"/>
            <ac:graphicFrameMk id="4" creationId="{56AA120D-9CF6-ED66-A778-E1F629D007EC}"/>
          </ac:graphicFrameMkLst>
        </pc:graphicFrameChg>
      </pc:sldChg>
      <pc:sldChg chg="modSp">
        <pc:chgData name="Katerina Glover - Senior Researcher" userId="de2edfa1-0aa9-41ab-9f34-1fb333eb4396" providerId="ADAL" clId="{DE91370A-8D5F-41CD-B783-6E2C2405FBDE}" dt="2023-05-26T12:11:26.904" v="17" actId="403"/>
        <pc:sldMkLst>
          <pc:docMk/>
          <pc:sldMk cId="1386312540" sldId="373"/>
        </pc:sldMkLst>
        <pc:graphicFrameChg chg="mod">
          <ac:chgData name="Katerina Glover - Senior Researcher" userId="de2edfa1-0aa9-41ab-9f34-1fb333eb4396" providerId="ADAL" clId="{DE91370A-8D5F-41CD-B783-6E2C2405FBDE}" dt="2023-05-26T12:11:26.904" v="17" actId="403"/>
          <ac:graphicFrameMkLst>
            <pc:docMk/>
            <pc:sldMk cId="1386312540" sldId="373"/>
            <ac:graphicFrameMk id="8" creationId="{238DA8A7-B365-75A7-BFBA-F65D19ECDDD8}"/>
          </ac:graphicFrameMkLst>
        </pc:graphicFrameChg>
      </pc:sldChg>
      <pc:sldChg chg="modSp">
        <pc:chgData name="Katerina Glover - Senior Researcher" userId="de2edfa1-0aa9-41ab-9f34-1fb333eb4396" providerId="ADAL" clId="{DE91370A-8D5F-41CD-B783-6E2C2405FBDE}" dt="2023-05-26T12:11:09.860" v="16" actId="20577"/>
        <pc:sldMkLst>
          <pc:docMk/>
          <pc:sldMk cId="3093080925" sldId="391"/>
        </pc:sldMkLst>
        <pc:graphicFrameChg chg="mod">
          <ac:chgData name="Katerina Glover - Senior Researcher" userId="de2edfa1-0aa9-41ab-9f34-1fb333eb4396" providerId="ADAL" clId="{DE91370A-8D5F-41CD-B783-6E2C2405FBDE}" dt="2023-05-26T12:11:09.860" v="16" actId="20577"/>
          <ac:graphicFrameMkLst>
            <pc:docMk/>
            <pc:sldMk cId="3093080925" sldId="391"/>
            <ac:graphicFrameMk id="9" creationId="{EEEEDEA9-22F1-2C3F-37E8-99FB259D2C7B}"/>
          </ac:graphicFrameMkLst>
        </pc:graphicFrameChg>
      </pc:sldChg>
      <pc:sldChg chg="modSp mod">
        <pc:chgData name="Katerina Glover - Senior Researcher" userId="de2edfa1-0aa9-41ab-9f34-1fb333eb4396" providerId="ADAL" clId="{DE91370A-8D5F-41CD-B783-6E2C2405FBDE}" dt="2023-05-26T12:10:15.309" v="10" actId="14100"/>
        <pc:sldMkLst>
          <pc:docMk/>
          <pc:sldMk cId="2866702088" sldId="396"/>
        </pc:sldMkLst>
        <pc:spChg chg="mod">
          <ac:chgData name="Katerina Glover - Senior Researcher" userId="de2edfa1-0aa9-41ab-9f34-1fb333eb4396" providerId="ADAL" clId="{DE91370A-8D5F-41CD-B783-6E2C2405FBDE}" dt="2023-05-26T12:10:15.309" v="10" actId="14100"/>
          <ac:spMkLst>
            <pc:docMk/>
            <pc:sldMk cId="2866702088" sldId="396"/>
            <ac:spMk id="8" creationId="{3E2AD3A9-775E-7442-A1CF-4DDAFC896E8A}"/>
          </ac:spMkLst>
        </pc:spChg>
      </pc:sldChg>
      <pc:sldChg chg="modSp">
        <pc:chgData name="Katerina Glover - Senior Researcher" userId="de2edfa1-0aa9-41ab-9f34-1fb333eb4396" providerId="ADAL" clId="{DE91370A-8D5F-41CD-B783-6E2C2405FBDE}" dt="2023-05-26T12:11:57.241" v="35" actId="20577"/>
        <pc:sldMkLst>
          <pc:docMk/>
          <pc:sldMk cId="471572034" sldId="404"/>
        </pc:sldMkLst>
        <pc:graphicFrameChg chg="mod">
          <ac:chgData name="Katerina Glover - Senior Researcher" userId="de2edfa1-0aa9-41ab-9f34-1fb333eb4396" providerId="ADAL" clId="{DE91370A-8D5F-41CD-B783-6E2C2405FBDE}" dt="2023-05-26T12:11:57.241" v="35" actId="20577"/>
          <ac:graphicFrameMkLst>
            <pc:docMk/>
            <pc:sldMk cId="471572034" sldId="404"/>
            <ac:graphicFrameMk id="7" creationId="{6902BF40-8B7A-FCA8-D4CA-7D2CBED8940A}"/>
          </ac:graphicFrameMkLst>
        </pc:graphicFrameChg>
      </pc:sldChg>
    </pc:docChg>
  </pc:docChgLst>
  <pc:docChgLst>
    <pc:chgData name="Emily Brodie - Intelligence Manager" userId="S::emily.brodie@essex.gov.uk::72612abd-c561-46f0-925a-0548d2cab26d" providerId="AD" clId="Web-{AD3943B5-9FA4-2289-76B6-88DD7E76D07A}"/>
    <pc:docChg chg="modSld">
      <pc:chgData name="Emily Brodie - Intelligence Manager" userId="S::emily.brodie@essex.gov.uk::72612abd-c561-46f0-925a-0548d2cab26d" providerId="AD" clId="Web-{AD3943B5-9FA4-2289-76B6-88DD7E76D07A}" dt="2023-05-15T09:46:52.306" v="1"/>
      <pc:docMkLst>
        <pc:docMk/>
      </pc:docMkLst>
      <pc:sldChg chg="modCm">
        <pc:chgData name="Emily Brodie - Intelligence Manager" userId="S::emily.brodie@essex.gov.uk::72612abd-c561-46f0-925a-0548d2cab26d" providerId="AD" clId="Web-{AD3943B5-9FA4-2289-76B6-88DD7E76D07A}" dt="2023-05-15T09:45:41.757" v="0"/>
        <pc:sldMkLst>
          <pc:docMk/>
          <pc:sldMk cId="2581511727" sldId="343"/>
        </pc:sldMkLst>
      </pc:sldChg>
      <pc:sldChg chg="addSp">
        <pc:chgData name="Emily Brodie - Intelligence Manager" userId="S::emily.brodie@essex.gov.uk::72612abd-c561-46f0-925a-0548d2cab26d" providerId="AD" clId="Web-{AD3943B5-9FA4-2289-76B6-88DD7E76D07A}" dt="2023-05-15T09:46:52.306" v="1"/>
        <pc:sldMkLst>
          <pc:docMk/>
          <pc:sldMk cId="270223352" sldId="380"/>
        </pc:sldMkLst>
        <pc:spChg chg="add">
          <ac:chgData name="Emily Brodie - Intelligence Manager" userId="S::emily.brodie@essex.gov.uk::72612abd-c561-46f0-925a-0548d2cab26d" providerId="AD" clId="Web-{AD3943B5-9FA4-2289-76B6-88DD7E76D07A}" dt="2023-05-15T09:46:52.306" v="1"/>
          <ac:spMkLst>
            <pc:docMk/>
            <pc:sldMk cId="270223352" sldId="380"/>
            <ac:spMk id="5" creationId="{0D14814C-46AC-AB2E-C296-C06797CE469F}"/>
          </ac:spMkLst>
        </pc:spChg>
      </pc:sldChg>
    </pc:docChg>
  </pc:docChgLst>
  <pc:docChgLst>
    <pc:chgData name="Katerina Glover - Senior Researcher" userId="de2edfa1-0aa9-41ab-9f34-1fb333eb4396" providerId="ADAL" clId="{9E8FC2CD-DA9E-406A-B522-A69E913AE0D5}"/>
    <pc:docChg chg="undo custSel addSld delSld modSld sldOrd">
      <pc:chgData name="Katerina Glover - Senior Researcher" userId="de2edfa1-0aa9-41ab-9f34-1fb333eb4396" providerId="ADAL" clId="{9E8FC2CD-DA9E-406A-B522-A69E913AE0D5}" dt="2023-05-24T09:26:40.192" v="2793" actId="20577"/>
      <pc:docMkLst>
        <pc:docMk/>
      </pc:docMkLst>
      <pc:sldChg chg="modSp mod delCm">
        <pc:chgData name="Katerina Glover - Senior Researcher" userId="de2edfa1-0aa9-41ab-9f34-1fb333eb4396" providerId="ADAL" clId="{9E8FC2CD-DA9E-406A-B522-A69E913AE0D5}" dt="2023-05-22T22:27:24.946" v="2653" actId="20577"/>
        <pc:sldMkLst>
          <pc:docMk/>
          <pc:sldMk cId="460801688" sldId="257"/>
        </pc:sldMkLst>
        <pc:spChg chg="mod">
          <ac:chgData name="Katerina Glover - Senior Researcher" userId="de2edfa1-0aa9-41ab-9f34-1fb333eb4396" providerId="ADAL" clId="{9E8FC2CD-DA9E-406A-B522-A69E913AE0D5}" dt="2023-05-22T22:27:24.946" v="2653" actId="20577"/>
          <ac:spMkLst>
            <pc:docMk/>
            <pc:sldMk cId="460801688" sldId="257"/>
            <ac:spMk id="3" creationId="{66FF32F9-2255-E5DE-3434-DA56BFA4156D}"/>
          </ac:spMkLst>
        </pc:spChg>
        <pc:spChg chg="mod">
          <ac:chgData name="Katerina Glover - Senior Researcher" userId="de2edfa1-0aa9-41ab-9f34-1fb333eb4396" providerId="ADAL" clId="{9E8FC2CD-DA9E-406A-B522-A69E913AE0D5}" dt="2023-05-22T22:27:15.135" v="2651" actId="20577"/>
          <ac:spMkLst>
            <pc:docMk/>
            <pc:sldMk cId="460801688" sldId="257"/>
            <ac:spMk id="4" creationId="{4AC8350C-EC6E-CE82-26A1-B2F2809AFF4D}"/>
          </ac:spMkLst>
        </pc:spChg>
      </pc:sldChg>
      <pc:sldChg chg="modSp mod">
        <pc:chgData name="Katerina Glover - Senior Researcher" userId="de2edfa1-0aa9-41ab-9f34-1fb333eb4396" providerId="ADAL" clId="{9E8FC2CD-DA9E-406A-B522-A69E913AE0D5}" dt="2023-05-24T09:25:07.343" v="2788" actId="20577"/>
        <pc:sldMkLst>
          <pc:docMk/>
          <pc:sldMk cId="1375008183" sldId="258"/>
        </pc:sldMkLst>
        <pc:spChg chg="mod">
          <ac:chgData name="Katerina Glover - Senior Researcher" userId="de2edfa1-0aa9-41ab-9f34-1fb333eb4396" providerId="ADAL" clId="{9E8FC2CD-DA9E-406A-B522-A69E913AE0D5}" dt="2023-05-24T09:24:53.058" v="2777" actId="20577"/>
          <ac:spMkLst>
            <pc:docMk/>
            <pc:sldMk cId="1375008183" sldId="258"/>
            <ac:spMk id="2" creationId="{DB36B888-612E-97AF-EA74-8682A675D2DA}"/>
          </ac:spMkLst>
        </pc:spChg>
        <pc:spChg chg="mod">
          <ac:chgData name="Katerina Glover - Senior Researcher" userId="de2edfa1-0aa9-41ab-9f34-1fb333eb4396" providerId="ADAL" clId="{9E8FC2CD-DA9E-406A-B522-A69E913AE0D5}" dt="2023-05-24T09:24:57.951" v="2782" actId="1036"/>
          <ac:spMkLst>
            <pc:docMk/>
            <pc:sldMk cId="1375008183" sldId="258"/>
            <ac:spMk id="7" creationId="{B8F71D81-B35C-B657-CD99-83134C7710D2}"/>
          </ac:spMkLst>
        </pc:spChg>
        <pc:spChg chg="mod">
          <ac:chgData name="Katerina Glover - Senior Researcher" userId="de2edfa1-0aa9-41ab-9f34-1fb333eb4396" providerId="ADAL" clId="{9E8FC2CD-DA9E-406A-B522-A69E913AE0D5}" dt="2023-05-22T13:52:42.213" v="1269" actId="14100"/>
          <ac:spMkLst>
            <pc:docMk/>
            <pc:sldMk cId="1375008183" sldId="258"/>
            <ac:spMk id="11" creationId="{FEE1D424-48D3-0966-945F-BC87C97C1FA0}"/>
          </ac:spMkLst>
        </pc:spChg>
        <pc:spChg chg="mod">
          <ac:chgData name="Katerina Glover - Senior Researcher" userId="de2edfa1-0aa9-41ab-9f34-1fb333eb4396" providerId="ADAL" clId="{9E8FC2CD-DA9E-406A-B522-A69E913AE0D5}" dt="2023-05-24T09:25:02.464" v="2784" actId="20577"/>
          <ac:spMkLst>
            <pc:docMk/>
            <pc:sldMk cId="1375008183" sldId="258"/>
            <ac:spMk id="13" creationId="{20EDAFC7-D5D1-9937-584C-97129C50CB13}"/>
          </ac:spMkLst>
        </pc:spChg>
        <pc:spChg chg="mod">
          <ac:chgData name="Katerina Glover - Senior Researcher" userId="de2edfa1-0aa9-41ab-9f34-1fb333eb4396" providerId="ADAL" clId="{9E8FC2CD-DA9E-406A-B522-A69E913AE0D5}" dt="2023-05-24T09:25:07.343" v="2788" actId="20577"/>
          <ac:spMkLst>
            <pc:docMk/>
            <pc:sldMk cId="1375008183" sldId="258"/>
            <ac:spMk id="15" creationId="{B3B4D1BD-E9CD-BF00-F462-8D81C7D57C7F}"/>
          </ac:spMkLst>
        </pc:spChg>
        <pc:spChg chg="mod">
          <ac:chgData name="Katerina Glover - Senior Researcher" userId="de2edfa1-0aa9-41ab-9f34-1fb333eb4396" providerId="ADAL" clId="{9E8FC2CD-DA9E-406A-B522-A69E913AE0D5}" dt="2023-05-19T15:47:17.879" v="15" actId="20577"/>
          <ac:spMkLst>
            <pc:docMk/>
            <pc:sldMk cId="1375008183" sldId="258"/>
            <ac:spMk id="17" creationId="{60CA1A61-D2E1-9B13-3E16-D6FAB52D34D9}"/>
          </ac:spMkLst>
        </pc:spChg>
      </pc:sldChg>
      <pc:sldChg chg="addSp modSp mod ord">
        <pc:chgData name="Katerina Glover - Senior Researcher" userId="de2edfa1-0aa9-41ab-9f34-1fb333eb4396" providerId="ADAL" clId="{9E8FC2CD-DA9E-406A-B522-A69E913AE0D5}" dt="2023-05-22T22:42:49.027" v="2768" actId="1035"/>
        <pc:sldMkLst>
          <pc:docMk/>
          <pc:sldMk cId="2444680049" sldId="270"/>
        </pc:sldMkLst>
        <pc:spChg chg="mod">
          <ac:chgData name="Katerina Glover - Senior Researcher" userId="de2edfa1-0aa9-41ab-9f34-1fb333eb4396" providerId="ADAL" clId="{9E8FC2CD-DA9E-406A-B522-A69E913AE0D5}" dt="2023-05-22T22:42:30.464" v="2762" actId="20577"/>
          <ac:spMkLst>
            <pc:docMk/>
            <pc:sldMk cId="2444680049" sldId="270"/>
            <ac:spMk id="3" creationId="{58CFC622-21CB-5914-8F0B-8118C5DC8A99}"/>
          </ac:spMkLst>
        </pc:spChg>
        <pc:spChg chg="mod">
          <ac:chgData name="Katerina Glover - Senior Researcher" userId="de2edfa1-0aa9-41ab-9f34-1fb333eb4396" providerId="ADAL" clId="{9E8FC2CD-DA9E-406A-B522-A69E913AE0D5}" dt="2023-05-22T22:42:03.058" v="2754" actId="1076"/>
          <ac:spMkLst>
            <pc:docMk/>
            <pc:sldMk cId="2444680049" sldId="270"/>
            <ac:spMk id="8" creationId="{3CDE0499-8799-B210-9F08-4B9B9B40299C}"/>
          </ac:spMkLst>
        </pc:spChg>
        <pc:spChg chg="add mod">
          <ac:chgData name="Katerina Glover - Senior Researcher" userId="de2edfa1-0aa9-41ab-9f34-1fb333eb4396" providerId="ADAL" clId="{9E8FC2CD-DA9E-406A-B522-A69E913AE0D5}" dt="2023-05-22T22:42:49.027" v="2768" actId="1035"/>
          <ac:spMkLst>
            <pc:docMk/>
            <pc:sldMk cId="2444680049" sldId="270"/>
            <ac:spMk id="9" creationId="{02590050-29CA-4FA3-4290-2B6CD0CB02B9}"/>
          </ac:spMkLst>
        </pc:spChg>
      </pc:sldChg>
      <pc:sldChg chg="modSp mod">
        <pc:chgData name="Katerina Glover - Senior Researcher" userId="de2edfa1-0aa9-41ab-9f34-1fb333eb4396" providerId="ADAL" clId="{9E8FC2CD-DA9E-406A-B522-A69E913AE0D5}" dt="2023-05-19T15:48:35.598" v="41" actId="20577"/>
        <pc:sldMkLst>
          <pc:docMk/>
          <pc:sldMk cId="3115094693" sldId="313"/>
        </pc:sldMkLst>
        <pc:spChg chg="mod">
          <ac:chgData name="Katerina Glover - Senior Researcher" userId="de2edfa1-0aa9-41ab-9f34-1fb333eb4396" providerId="ADAL" clId="{9E8FC2CD-DA9E-406A-B522-A69E913AE0D5}" dt="2023-05-19T15:48:35.598" v="41" actId="20577"/>
          <ac:spMkLst>
            <pc:docMk/>
            <pc:sldMk cId="3115094693" sldId="313"/>
            <ac:spMk id="4" creationId="{CAD2A889-2828-E896-D4E3-0047B6C244E5}"/>
          </ac:spMkLst>
        </pc:spChg>
        <pc:spChg chg="mod">
          <ac:chgData name="Katerina Glover - Senior Researcher" userId="de2edfa1-0aa9-41ab-9f34-1fb333eb4396" providerId="ADAL" clId="{9E8FC2CD-DA9E-406A-B522-A69E913AE0D5}" dt="2023-05-19T15:47:52.168" v="16" actId="20577"/>
          <ac:spMkLst>
            <pc:docMk/>
            <pc:sldMk cId="3115094693" sldId="313"/>
            <ac:spMk id="5" creationId="{3F64E9CF-9695-CDC8-4716-DB318F9CABF3}"/>
          </ac:spMkLst>
        </pc:spChg>
        <pc:spChg chg="mod">
          <ac:chgData name="Katerina Glover - Senior Researcher" userId="de2edfa1-0aa9-41ab-9f34-1fb333eb4396" providerId="ADAL" clId="{9E8FC2CD-DA9E-406A-B522-A69E913AE0D5}" dt="2023-05-19T15:47:53.903" v="17" actId="20577"/>
          <ac:spMkLst>
            <pc:docMk/>
            <pc:sldMk cId="3115094693" sldId="313"/>
            <ac:spMk id="8" creationId="{2F5C0D08-5F52-A05D-C217-C35EEEF7A2CB}"/>
          </ac:spMkLst>
        </pc:spChg>
      </pc:sldChg>
      <pc:sldChg chg="addSp modSp mod">
        <pc:chgData name="Katerina Glover - Senior Researcher" userId="de2edfa1-0aa9-41ab-9f34-1fb333eb4396" providerId="ADAL" clId="{9E8FC2CD-DA9E-406A-B522-A69E913AE0D5}" dt="2023-05-22T11:36:42.308" v="596" actId="20577"/>
        <pc:sldMkLst>
          <pc:docMk/>
          <pc:sldMk cId="3257743980" sldId="315"/>
        </pc:sldMkLst>
        <pc:spChg chg="add mod">
          <ac:chgData name="Katerina Glover - Senior Researcher" userId="de2edfa1-0aa9-41ab-9f34-1fb333eb4396" providerId="ADAL" clId="{9E8FC2CD-DA9E-406A-B522-A69E913AE0D5}" dt="2023-05-22T11:36:42.308" v="596" actId="20577"/>
          <ac:spMkLst>
            <pc:docMk/>
            <pc:sldMk cId="3257743980" sldId="315"/>
            <ac:spMk id="3" creationId="{1438517C-4ECC-790C-1554-5DFD90E7833F}"/>
          </ac:spMkLst>
        </pc:spChg>
      </pc:sldChg>
      <pc:sldChg chg="modSp mod">
        <pc:chgData name="Katerina Glover - Senior Researcher" userId="de2edfa1-0aa9-41ab-9f34-1fb333eb4396" providerId="ADAL" clId="{9E8FC2CD-DA9E-406A-B522-A69E913AE0D5}" dt="2023-05-22T13:32:08.673" v="1054" actId="20577"/>
        <pc:sldMkLst>
          <pc:docMk/>
          <pc:sldMk cId="3299963190" sldId="316"/>
        </pc:sldMkLst>
        <pc:spChg chg="mod">
          <ac:chgData name="Katerina Glover - Senior Researcher" userId="de2edfa1-0aa9-41ab-9f34-1fb333eb4396" providerId="ADAL" clId="{9E8FC2CD-DA9E-406A-B522-A69E913AE0D5}" dt="2023-05-22T13:32:08.673" v="1054" actId="20577"/>
          <ac:spMkLst>
            <pc:docMk/>
            <pc:sldMk cId="3299963190" sldId="316"/>
            <ac:spMk id="3" creationId="{A378FF32-C034-6009-6B14-211E619A34AA}"/>
          </ac:spMkLst>
        </pc:spChg>
      </pc:sldChg>
      <pc:sldChg chg="addSp delSp modSp mod">
        <pc:chgData name="Katerina Glover - Senior Researcher" userId="de2edfa1-0aa9-41ab-9f34-1fb333eb4396" providerId="ADAL" clId="{9E8FC2CD-DA9E-406A-B522-A69E913AE0D5}" dt="2023-05-22T13:52:27.003" v="1257" actId="478"/>
        <pc:sldMkLst>
          <pc:docMk/>
          <pc:sldMk cId="3077566189" sldId="317"/>
        </pc:sldMkLst>
        <pc:spChg chg="del mod">
          <ac:chgData name="Katerina Glover - Senior Researcher" userId="de2edfa1-0aa9-41ab-9f34-1fb333eb4396" providerId="ADAL" clId="{9E8FC2CD-DA9E-406A-B522-A69E913AE0D5}" dt="2023-05-22T13:52:25.306" v="1256" actId="478"/>
          <ac:spMkLst>
            <pc:docMk/>
            <pc:sldMk cId="3077566189" sldId="317"/>
            <ac:spMk id="3" creationId="{A378FF32-C034-6009-6B14-211E619A34AA}"/>
          </ac:spMkLst>
        </pc:spChg>
        <pc:spChg chg="add del mod">
          <ac:chgData name="Katerina Glover - Senior Researcher" userId="de2edfa1-0aa9-41ab-9f34-1fb333eb4396" providerId="ADAL" clId="{9E8FC2CD-DA9E-406A-B522-A69E913AE0D5}" dt="2023-05-22T13:52:27.003" v="1257" actId="478"/>
          <ac:spMkLst>
            <pc:docMk/>
            <pc:sldMk cId="3077566189" sldId="317"/>
            <ac:spMk id="4" creationId="{D2D1B24D-E589-E46D-C710-3DA2AB50B079}"/>
          </ac:spMkLst>
        </pc:spChg>
        <pc:spChg chg="mod">
          <ac:chgData name="Katerina Glover - Senior Researcher" userId="de2edfa1-0aa9-41ab-9f34-1fb333eb4396" providerId="ADAL" clId="{9E8FC2CD-DA9E-406A-B522-A69E913AE0D5}" dt="2023-05-22T13:52:19.337" v="1255" actId="6549"/>
          <ac:spMkLst>
            <pc:docMk/>
            <pc:sldMk cId="3077566189" sldId="317"/>
            <ac:spMk id="5" creationId="{6F161F52-E6FC-F614-4C35-D42690AAFA61}"/>
          </ac:spMkLst>
        </pc:spChg>
      </pc:sldChg>
      <pc:sldChg chg="modSp mod">
        <pc:chgData name="Katerina Glover - Senior Researcher" userId="de2edfa1-0aa9-41ab-9f34-1fb333eb4396" providerId="ADAL" clId="{9E8FC2CD-DA9E-406A-B522-A69E913AE0D5}" dt="2023-05-22T15:43:29.681" v="1522" actId="6549"/>
        <pc:sldMkLst>
          <pc:docMk/>
          <pc:sldMk cId="2547384140" sldId="318"/>
        </pc:sldMkLst>
        <pc:spChg chg="mod">
          <ac:chgData name="Katerina Glover - Senior Researcher" userId="de2edfa1-0aa9-41ab-9f34-1fb333eb4396" providerId="ADAL" clId="{9E8FC2CD-DA9E-406A-B522-A69E913AE0D5}" dt="2023-05-22T15:43:29.681" v="1522" actId="6549"/>
          <ac:spMkLst>
            <pc:docMk/>
            <pc:sldMk cId="2547384140" sldId="318"/>
            <ac:spMk id="3" creationId="{A378FF32-C034-6009-6B14-211E619A34AA}"/>
          </ac:spMkLst>
        </pc:spChg>
      </pc:sldChg>
      <pc:sldChg chg="modSp mod">
        <pc:chgData name="Katerina Glover - Senior Researcher" userId="de2edfa1-0aa9-41ab-9f34-1fb333eb4396" providerId="ADAL" clId="{9E8FC2CD-DA9E-406A-B522-A69E913AE0D5}" dt="2023-05-24T09:26:40.192" v="2793" actId="20577"/>
        <pc:sldMkLst>
          <pc:docMk/>
          <pc:sldMk cId="22946783" sldId="319"/>
        </pc:sldMkLst>
        <pc:spChg chg="mod">
          <ac:chgData name="Katerina Glover - Senior Researcher" userId="de2edfa1-0aa9-41ab-9f34-1fb333eb4396" providerId="ADAL" clId="{9E8FC2CD-DA9E-406A-B522-A69E913AE0D5}" dt="2023-05-24T09:16:33.930" v="2775" actId="20577"/>
          <ac:spMkLst>
            <pc:docMk/>
            <pc:sldMk cId="22946783" sldId="319"/>
            <ac:spMk id="3" creationId="{A378FF32-C034-6009-6B14-211E619A34AA}"/>
          </ac:spMkLst>
        </pc:spChg>
        <pc:spChg chg="mod">
          <ac:chgData name="Katerina Glover - Senior Researcher" userId="de2edfa1-0aa9-41ab-9f34-1fb333eb4396" providerId="ADAL" clId="{9E8FC2CD-DA9E-406A-B522-A69E913AE0D5}" dt="2023-05-24T09:26:40.192" v="2793" actId="20577"/>
          <ac:spMkLst>
            <pc:docMk/>
            <pc:sldMk cId="22946783" sldId="319"/>
            <ac:spMk id="5" creationId="{6F161F52-E6FC-F614-4C35-D42690AAFA61}"/>
          </ac:spMkLst>
        </pc:spChg>
      </pc:sldChg>
      <pc:sldChg chg="addSp delSp modSp mod delCm">
        <pc:chgData name="Katerina Glover - Senior Researcher" userId="de2edfa1-0aa9-41ab-9f34-1fb333eb4396" providerId="ADAL" clId="{9E8FC2CD-DA9E-406A-B522-A69E913AE0D5}" dt="2023-05-22T22:28:54.833" v="2664" actId="313"/>
        <pc:sldMkLst>
          <pc:docMk/>
          <pc:sldMk cId="336283459" sldId="326"/>
        </pc:sldMkLst>
        <pc:spChg chg="add mod">
          <ac:chgData name="Katerina Glover - Senior Researcher" userId="de2edfa1-0aa9-41ab-9f34-1fb333eb4396" providerId="ADAL" clId="{9E8FC2CD-DA9E-406A-B522-A69E913AE0D5}" dt="2023-05-22T12:03:39.110" v="733" actId="20577"/>
          <ac:spMkLst>
            <pc:docMk/>
            <pc:sldMk cId="336283459" sldId="326"/>
            <ac:spMk id="8" creationId="{250D0043-7D22-92BB-2E9D-07703B8F5A3A}"/>
          </ac:spMkLst>
        </pc:spChg>
        <pc:spChg chg="mod">
          <ac:chgData name="Katerina Glover - Senior Researcher" userId="de2edfa1-0aa9-41ab-9f34-1fb333eb4396" providerId="ADAL" clId="{9E8FC2CD-DA9E-406A-B522-A69E913AE0D5}" dt="2023-05-22T11:44:08.983" v="651" actId="20577"/>
          <ac:spMkLst>
            <pc:docMk/>
            <pc:sldMk cId="336283459" sldId="326"/>
            <ac:spMk id="15" creationId="{488AC95F-666A-4138-68DF-2738D2EACD56}"/>
          </ac:spMkLst>
        </pc:spChg>
        <pc:spChg chg="del">
          <ac:chgData name="Katerina Glover - Senior Researcher" userId="de2edfa1-0aa9-41ab-9f34-1fb333eb4396" providerId="ADAL" clId="{9E8FC2CD-DA9E-406A-B522-A69E913AE0D5}" dt="2023-05-22T11:52:54.058" v="720" actId="478"/>
          <ac:spMkLst>
            <pc:docMk/>
            <pc:sldMk cId="336283459" sldId="326"/>
            <ac:spMk id="16" creationId="{F2B1678E-FED3-382C-4DA2-7EAD5AEC4230}"/>
          </ac:spMkLst>
        </pc:spChg>
        <pc:graphicFrameChg chg="mod">
          <ac:chgData name="Katerina Glover - Senior Researcher" userId="de2edfa1-0aa9-41ab-9f34-1fb333eb4396" providerId="ADAL" clId="{9E8FC2CD-DA9E-406A-B522-A69E913AE0D5}" dt="2023-05-22T22:28:54.833" v="2664" actId="313"/>
          <ac:graphicFrameMkLst>
            <pc:docMk/>
            <pc:sldMk cId="336283459" sldId="326"/>
            <ac:graphicFrameMk id="9" creationId="{55A35409-7205-BA55-C775-99BC8AB30BD4}"/>
          </ac:graphicFrameMkLst>
        </pc:graphicFrameChg>
      </pc:sldChg>
      <pc:sldChg chg="delSp modSp mod delCm modCm">
        <pc:chgData name="Katerina Glover - Senior Researcher" userId="de2edfa1-0aa9-41ab-9f34-1fb333eb4396" providerId="ADAL" clId="{9E8FC2CD-DA9E-406A-B522-A69E913AE0D5}" dt="2023-05-22T22:29:01.285" v="2668" actId="313"/>
        <pc:sldMkLst>
          <pc:docMk/>
          <pc:sldMk cId="2423165383" sldId="327"/>
        </pc:sldMkLst>
        <pc:spChg chg="mod">
          <ac:chgData name="Katerina Glover - Senior Researcher" userId="de2edfa1-0aa9-41ab-9f34-1fb333eb4396" providerId="ADAL" clId="{9E8FC2CD-DA9E-406A-B522-A69E913AE0D5}" dt="2023-05-22T11:52:20.055" v="718" actId="14100"/>
          <ac:spMkLst>
            <pc:docMk/>
            <pc:sldMk cId="2423165383" sldId="327"/>
            <ac:spMk id="3" creationId="{D67DDD58-131C-EE07-90DB-3DE2CB6E173B}"/>
          </ac:spMkLst>
        </pc:spChg>
        <pc:spChg chg="mod">
          <ac:chgData name="Katerina Glover - Senior Researcher" userId="de2edfa1-0aa9-41ab-9f34-1fb333eb4396" providerId="ADAL" clId="{9E8FC2CD-DA9E-406A-B522-A69E913AE0D5}" dt="2023-05-22T11:51:16.230" v="698" actId="20577"/>
          <ac:spMkLst>
            <pc:docMk/>
            <pc:sldMk cId="2423165383" sldId="327"/>
            <ac:spMk id="5" creationId="{742A90B8-1A5A-53C6-BFD8-05B3CF624B03}"/>
          </ac:spMkLst>
        </pc:spChg>
        <pc:spChg chg="del">
          <ac:chgData name="Katerina Glover - Senior Researcher" userId="de2edfa1-0aa9-41ab-9f34-1fb333eb4396" providerId="ADAL" clId="{9E8FC2CD-DA9E-406A-B522-A69E913AE0D5}" dt="2023-05-22T11:52:46.192" v="719" actId="478"/>
          <ac:spMkLst>
            <pc:docMk/>
            <pc:sldMk cId="2423165383" sldId="327"/>
            <ac:spMk id="16" creationId="{D75A45D9-EAE3-4DEA-D192-A1A5174E88D5}"/>
          </ac:spMkLst>
        </pc:spChg>
        <pc:graphicFrameChg chg="mod">
          <ac:chgData name="Katerina Glover - Senior Researcher" userId="de2edfa1-0aa9-41ab-9f34-1fb333eb4396" providerId="ADAL" clId="{9E8FC2CD-DA9E-406A-B522-A69E913AE0D5}" dt="2023-05-22T12:03:58.349" v="734" actId="14100"/>
          <ac:graphicFrameMkLst>
            <pc:docMk/>
            <pc:sldMk cId="2423165383" sldId="327"/>
            <ac:graphicFrameMk id="4" creationId="{E7EE78E4-DEE3-4C86-C858-92D7ED8276CD}"/>
          </ac:graphicFrameMkLst>
        </pc:graphicFrameChg>
        <pc:graphicFrameChg chg="mod">
          <ac:chgData name="Katerina Glover - Senior Researcher" userId="de2edfa1-0aa9-41ab-9f34-1fb333eb4396" providerId="ADAL" clId="{9E8FC2CD-DA9E-406A-B522-A69E913AE0D5}" dt="2023-05-22T22:29:01.285" v="2668" actId="313"/>
          <ac:graphicFrameMkLst>
            <pc:docMk/>
            <pc:sldMk cId="2423165383" sldId="327"/>
            <ac:graphicFrameMk id="12" creationId="{79455642-9A61-C39A-1D6B-8B57A0DC6D8E}"/>
          </ac:graphicFrameMkLst>
        </pc:graphicFrameChg>
      </pc:sldChg>
      <pc:sldChg chg="modSp mod delCm modCm">
        <pc:chgData name="Katerina Glover - Senior Researcher" userId="de2edfa1-0aa9-41ab-9f34-1fb333eb4396" providerId="ADAL" clId="{9E8FC2CD-DA9E-406A-B522-A69E913AE0D5}" dt="2023-05-22T12:48:24.661" v="805" actId="313"/>
        <pc:sldMkLst>
          <pc:docMk/>
          <pc:sldMk cId="643152250" sldId="329"/>
        </pc:sldMkLst>
        <pc:spChg chg="mod">
          <ac:chgData name="Katerina Glover - Senior Researcher" userId="de2edfa1-0aa9-41ab-9f34-1fb333eb4396" providerId="ADAL" clId="{9E8FC2CD-DA9E-406A-B522-A69E913AE0D5}" dt="2023-05-22T12:48:24.661" v="805" actId="313"/>
          <ac:spMkLst>
            <pc:docMk/>
            <pc:sldMk cId="643152250" sldId="329"/>
            <ac:spMk id="8" creationId="{EA81D3BD-C51B-C7C4-27D5-A094C5A82D32}"/>
          </ac:spMkLst>
        </pc:spChg>
        <pc:spChg chg="mod">
          <ac:chgData name="Katerina Glover - Senior Researcher" userId="de2edfa1-0aa9-41ab-9f34-1fb333eb4396" providerId="ADAL" clId="{9E8FC2CD-DA9E-406A-B522-A69E913AE0D5}" dt="2023-05-22T12:43:48.998" v="754" actId="14100"/>
          <ac:spMkLst>
            <pc:docMk/>
            <pc:sldMk cId="643152250" sldId="329"/>
            <ac:spMk id="9" creationId="{71851D3F-9C5F-AD84-058F-CB2E011BD227}"/>
          </ac:spMkLst>
        </pc:spChg>
        <pc:spChg chg="mod">
          <ac:chgData name="Katerina Glover - Senior Researcher" userId="de2edfa1-0aa9-41ab-9f34-1fb333eb4396" providerId="ADAL" clId="{9E8FC2CD-DA9E-406A-B522-A69E913AE0D5}" dt="2023-05-22T12:44:02.045" v="757" actId="14100"/>
          <ac:spMkLst>
            <pc:docMk/>
            <pc:sldMk cId="643152250" sldId="329"/>
            <ac:spMk id="10" creationId="{3F6A0935-8DE8-163E-5107-A624A8A71870}"/>
          </ac:spMkLst>
        </pc:spChg>
      </pc:sldChg>
      <pc:sldChg chg="addSp delSp modSp del mod">
        <pc:chgData name="Katerina Glover - Senior Researcher" userId="de2edfa1-0aa9-41ab-9f34-1fb333eb4396" providerId="ADAL" clId="{9E8FC2CD-DA9E-406A-B522-A69E913AE0D5}" dt="2023-05-22T22:25:26.911" v="2634" actId="47"/>
        <pc:sldMkLst>
          <pc:docMk/>
          <pc:sldMk cId="2284297862" sldId="334"/>
        </pc:sldMkLst>
        <pc:spChg chg="del">
          <ac:chgData name="Katerina Glover - Senior Researcher" userId="de2edfa1-0aa9-41ab-9f34-1fb333eb4396" providerId="ADAL" clId="{9E8FC2CD-DA9E-406A-B522-A69E913AE0D5}" dt="2023-05-22T22:23:11.309" v="2584" actId="21"/>
          <ac:spMkLst>
            <pc:docMk/>
            <pc:sldMk cId="2284297862" sldId="334"/>
            <ac:spMk id="2" creationId="{79A608A3-5985-0751-21D4-A28AB8BA51EF}"/>
          </ac:spMkLst>
        </pc:spChg>
        <pc:spChg chg="del mod">
          <ac:chgData name="Katerina Glover - Senior Researcher" userId="de2edfa1-0aa9-41ab-9f34-1fb333eb4396" providerId="ADAL" clId="{9E8FC2CD-DA9E-406A-B522-A69E913AE0D5}" dt="2023-05-22T22:23:36.770" v="2592" actId="21"/>
          <ac:spMkLst>
            <pc:docMk/>
            <pc:sldMk cId="2284297862" sldId="334"/>
            <ac:spMk id="3" creationId="{29D70967-98FD-DD49-3A7F-C920F3F97EFF}"/>
          </ac:spMkLst>
        </pc:spChg>
        <pc:spChg chg="mod">
          <ac:chgData name="Katerina Glover - Senior Researcher" userId="de2edfa1-0aa9-41ab-9f34-1fb333eb4396" providerId="ADAL" clId="{9E8FC2CD-DA9E-406A-B522-A69E913AE0D5}" dt="2023-05-19T16:06:57.507" v="230" actId="1076"/>
          <ac:spMkLst>
            <pc:docMk/>
            <pc:sldMk cId="2284297862" sldId="334"/>
            <ac:spMk id="4" creationId="{26C04BF4-C76D-932E-D92B-4CF8F3341F40}"/>
          </ac:spMkLst>
        </pc:spChg>
        <pc:spChg chg="add mod">
          <ac:chgData name="Katerina Glover - Senior Researcher" userId="de2edfa1-0aa9-41ab-9f34-1fb333eb4396" providerId="ADAL" clId="{9E8FC2CD-DA9E-406A-B522-A69E913AE0D5}" dt="2023-05-22T22:23:11.309" v="2584" actId="21"/>
          <ac:spMkLst>
            <pc:docMk/>
            <pc:sldMk cId="2284297862" sldId="334"/>
            <ac:spMk id="6" creationId="{BCBB4602-4E22-C732-A386-0638446647BD}"/>
          </ac:spMkLst>
        </pc:spChg>
        <pc:spChg chg="add mod">
          <ac:chgData name="Katerina Glover - Senior Researcher" userId="de2edfa1-0aa9-41ab-9f34-1fb333eb4396" providerId="ADAL" clId="{9E8FC2CD-DA9E-406A-B522-A69E913AE0D5}" dt="2023-05-22T22:23:36.770" v="2592" actId="21"/>
          <ac:spMkLst>
            <pc:docMk/>
            <pc:sldMk cId="2284297862" sldId="334"/>
            <ac:spMk id="8" creationId="{FE5E4799-0B71-5425-9C84-F17CD761FB1C}"/>
          </ac:spMkLst>
        </pc:spChg>
      </pc:sldChg>
      <pc:sldChg chg="modSp del mod">
        <pc:chgData name="Katerina Glover - Senior Researcher" userId="de2edfa1-0aa9-41ab-9f34-1fb333eb4396" providerId="ADAL" clId="{9E8FC2CD-DA9E-406A-B522-A69E913AE0D5}" dt="2023-05-22T16:02:31.096" v="1679" actId="47"/>
        <pc:sldMkLst>
          <pc:docMk/>
          <pc:sldMk cId="567415273" sldId="338"/>
        </pc:sldMkLst>
        <pc:spChg chg="mod">
          <ac:chgData name="Katerina Glover - Senior Researcher" userId="de2edfa1-0aa9-41ab-9f34-1fb333eb4396" providerId="ADAL" clId="{9E8FC2CD-DA9E-406A-B522-A69E913AE0D5}" dt="2023-05-22T16:02:18.023" v="1678" actId="1076"/>
          <ac:spMkLst>
            <pc:docMk/>
            <pc:sldMk cId="567415273" sldId="338"/>
            <ac:spMk id="4" creationId="{060EE64B-AE82-241B-AA2E-C97183DBC2E5}"/>
          </ac:spMkLst>
        </pc:spChg>
      </pc:sldChg>
      <pc:sldChg chg="modSp mod">
        <pc:chgData name="Katerina Glover - Senior Researcher" userId="de2edfa1-0aa9-41ab-9f34-1fb333eb4396" providerId="ADAL" clId="{9E8FC2CD-DA9E-406A-B522-A69E913AE0D5}" dt="2023-05-22T22:32:11.023" v="2698" actId="313"/>
        <pc:sldMkLst>
          <pc:docMk/>
          <pc:sldMk cId="4292710271" sldId="340"/>
        </pc:sldMkLst>
        <pc:spChg chg="mod">
          <ac:chgData name="Katerina Glover - Senior Researcher" userId="de2edfa1-0aa9-41ab-9f34-1fb333eb4396" providerId="ADAL" clId="{9E8FC2CD-DA9E-406A-B522-A69E913AE0D5}" dt="2023-05-22T14:31:07.052" v="1362" actId="12"/>
          <ac:spMkLst>
            <pc:docMk/>
            <pc:sldMk cId="4292710271" sldId="340"/>
            <ac:spMk id="3" creationId="{5FD75A57-825A-4512-32DF-3783CC34C65E}"/>
          </ac:spMkLst>
        </pc:spChg>
        <pc:graphicFrameChg chg="mod">
          <ac:chgData name="Katerina Glover - Senior Researcher" userId="de2edfa1-0aa9-41ab-9f34-1fb333eb4396" providerId="ADAL" clId="{9E8FC2CD-DA9E-406A-B522-A69E913AE0D5}" dt="2023-05-22T22:32:11.023" v="2698" actId="313"/>
          <ac:graphicFrameMkLst>
            <pc:docMk/>
            <pc:sldMk cId="4292710271" sldId="340"/>
            <ac:graphicFrameMk id="4" creationId="{4B0116FA-C124-4707-8712-F919EE746877}"/>
          </ac:graphicFrameMkLst>
        </pc:graphicFrameChg>
        <pc:graphicFrameChg chg="mod">
          <ac:chgData name="Katerina Glover - Senior Researcher" userId="de2edfa1-0aa9-41ab-9f34-1fb333eb4396" providerId="ADAL" clId="{9E8FC2CD-DA9E-406A-B522-A69E913AE0D5}" dt="2023-05-22T22:32:07.220" v="2694" actId="313"/>
          <ac:graphicFrameMkLst>
            <pc:docMk/>
            <pc:sldMk cId="4292710271" sldId="340"/>
            <ac:graphicFrameMk id="9" creationId="{2BBF8E7E-231A-6435-D3DC-C61FA9F23784}"/>
          </ac:graphicFrameMkLst>
        </pc:graphicFrameChg>
      </pc:sldChg>
      <pc:sldChg chg="modSp mod">
        <pc:chgData name="Katerina Glover - Senior Researcher" userId="de2edfa1-0aa9-41ab-9f34-1fb333eb4396" providerId="ADAL" clId="{9E8FC2CD-DA9E-406A-B522-A69E913AE0D5}" dt="2023-05-24T09:26:00.836" v="2789" actId="403"/>
        <pc:sldMkLst>
          <pc:docMk/>
          <pc:sldMk cId="516581536" sldId="341"/>
        </pc:sldMkLst>
        <pc:spChg chg="mod">
          <ac:chgData name="Katerina Glover - Senior Researcher" userId="de2edfa1-0aa9-41ab-9f34-1fb333eb4396" providerId="ADAL" clId="{9E8FC2CD-DA9E-406A-B522-A69E913AE0D5}" dt="2023-05-24T09:26:00.836" v="2789" actId="403"/>
          <ac:spMkLst>
            <pc:docMk/>
            <pc:sldMk cId="516581536" sldId="341"/>
            <ac:spMk id="3" creationId="{5FD75A57-825A-4512-32DF-3783CC34C65E}"/>
          </ac:spMkLst>
        </pc:spChg>
        <pc:spChg chg="mod">
          <ac:chgData name="Katerina Glover - Senior Researcher" userId="de2edfa1-0aa9-41ab-9f34-1fb333eb4396" providerId="ADAL" clId="{9E8FC2CD-DA9E-406A-B522-A69E913AE0D5}" dt="2023-05-22T15:34:23.723" v="1363" actId="6549"/>
          <ac:spMkLst>
            <pc:docMk/>
            <pc:sldMk cId="516581536" sldId="341"/>
            <ac:spMk id="6" creationId="{E681005E-1751-8356-6F91-A55789433792}"/>
          </ac:spMkLst>
        </pc:spChg>
        <pc:graphicFrameChg chg="mod">
          <ac:chgData name="Katerina Glover - Senior Researcher" userId="de2edfa1-0aa9-41ab-9f34-1fb333eb4396" providerId="ADAL" clId="{9E8FC2CD-DA9E-406A-B522-A69E913AE0D5}" dt="2023-05-22T22:32:19.968" v="2702" actId="313"/>
          <ac:graphicFrameMkLst>
            <pc:docMk/>
            <pc:sldMk cId="516581536" sldId="341"/>
            <ac:graphicFrameMk id="4" creationId="{A18B2D02-5E61-77A3-63E1-D1302E3F30E6}"/>
          </ac:graphicFrameMkLst>
        </pc:graphicFrameChg>
        <pc:graphicFrameChg chg="mod">
          <ac:chgData name="Katerina Glover - Senior Researcher" userId="de2edfa1-0aa9-41ab-9f34-1fb333eb4396" providerId="ADAL" clId="{9E8FC2CD-DA9E-406A-B522-A69E913AE0D5}" dt="2023-05-22T22:32:23.064" v="2706" actId="313"/>
          <ac:graphicFrameMkLst>
            <pc:docMk/>
            <pc:sldMk cId="516581536" sldId="341"/>
            <ac:graphicFrameMk id="8" creationId="{D8A18823-F2C7-C845-0B06-20E09DB4C076}"/>
          </ac:graphicFrameMkLst>
        </pc:graphicFrameChg>
      </pc:sldChg>
      <pc:sldChg chg="delSp modSp mod delCm">
        <pc:chgData name="Katerina Glover - Senior Researcher" userId="de2edfa1-0aa9-41ab-9f34-1fb333eb4396" providerId="ADAL" clId="{9E8FC2CD-DA9E-406A-B522-A69E913AE0D5}" dt="2023-05-22T13:02:58.070" v="880"/>
        <pc:sldMkLst>
          <pc:docMk/>
          <pc:sldMk cId="2914821203" sldId="342"/>
        </pc:sldMkLst>
        <pc:spChg chg="del">
          <ac:chgData name="Katerina Glover - Senior Researcher" userId="de2edfa1-0aa9-41ab-9f34-1fb333eb4396" providerId="ADAL" clId="{9E8FC2CD-DA9E-406A-B522-A69E913AE0D5}" dt="2023-05-19T16:26:30.686" v="428" actId="478"/>
          <ac:spMkLst>
            <pc:docMk/>
            <pc:sldMk cId="2914821203" sldId="342"/>
            <ac:spMk id="4" creationId="{77E2C049-3827-34EB-0BB8-731F534BD595}"/>
          </ac:spMkLst>
        </pc:spChg>
        <pc:spChg chg="mod">
          <ac:chgData name="Katerina Glover - Senior Researcher" userId="de2edfa1-0aa9-41ab-9f34-1fb333eb4396" providerId="ADAL" clId="{9E8FC2CD-DA9E-406A-B522-A69E913AE0D5}" dt="2023-05-22T13:01:56.012" v="879" actId="6549"/>
          <ac:spMkLst>
            <pc:docMk/>
            <pc:sldMk cId="2914821203" sldId="342"/>
            <ac:spMk id="9" creationId="{F02FD892-FF19-4072-C5A8-943350A73C5A}"/>
          </ac:spMkLst>
        </pc:spChg>
      </pc:sldChg>
      <pc:sldChg chg="addSp modSp mod delCm">
        <pc:chgData name="Katerina Glover - Senior Researcher" userId="de2edfa1-0aa9-41ab-9f34-1fb333eb4396" providerId="ADAL" clId="{9E8FC2CD-DA9E-406A-B522-A69E913AE0D5}" dt="2023-05-22T22:13:27.318" v="2469" actId="207"/>
        <pc:sldMkLst>
          <pc:docMk/>
          <pc:sldMk cId="2581511727" sldId="343"/>
        </pc:sldMkLst>
        <pc:spChg chg="add mod">
          <ac:chgData name="Katerina Glover - Senior Researcher" userId="de2edfa1-0aa9-41ab-9f34-1fb333eb4396" providerId="ADAL" clId="{9E8FC2CD-DA9E-406A-B522-A69E913AE0D5}" dt="2023-05-22T22:11:10.232" v="2447"/>
          <ac:spMkLst>
            <pc:docMk/>
            <pc:sldMk cId="2581511727" sldId="343"/>
            <ac:spMk id="4" creationId="{E7F7B5B7-064C-D724-AF17-26ED07CA1128}"/>
          </ac:spMkLst>
        </pc:spChg>
        <pc:spChg chg="mod">
          <ac:chgData name="Katerina Glover - Senior Researcher" userId="de2edfa1-0aa9-41ab-9f34-1fb333eb4396" providerId="ADAL" clId="{9E8FC2CD-DA9E-406A-B522-A69E913AE0D5}" dt="2023-05-22T22:12:26.318" v="2457" actId="1076"/>
          <ac:spMkLst>
            <pc:docMk/>
            <pc:sldMk cId="2581511727" sldId="343"/>
            <ac:spMk id="5" creationId="{E823FCA3-3B57-2123-D308-0F6BAF94BC3F}"/>
          </ac:spMkLst>
        </pc:spChg>
        <pc:spChg chg="mod">
          <ac:chgData name="Katerina Glover - Senior Researcher" userId="de2edfa1-0aa9-41ab-9f34-1fb333eb4396" providerId="ADAL" clId="{9E8FC2CD-DA9E-406A-B522-A69E913AE0D5}" dt="2023-05-22T22:12:02.803" v="2453" actId="1076"/>
          <ac:spMkLst>
            <pc:docMk/>
            <pc:sldMk cId="2581511727" sldId="343"/>
            <ac:spMk id="12" creationId="{4BF38A2E-B283-398C-EC5D-750F5D288510}"/>
          </ac:spMkLst>
        </pc:spChg>
        <pc:spChg chg="mod">
          <ac:chgData name="Katerina Glover - Senior Researcher" userId="de2edfa1-0aa9-41ab-9f34-1fb333eb4396" providerId="ADAL" clId="{9E8FC2CD-DA9E-406A-B522-A69E913AE0D5}" dt="2023-05-22T22:12:40.036" v="2464" actId="20577"/>
          <ac:spMkLst>
            <pc:docMk/>
            <pc:sldMk cId="2581511727" sldId="343"/>
            <ac:spMk id="18" creationId="{EA168106-4440-3F62-37C0-65D7EF81BB54}"/>
          </ac:spMkLst>
        </pc:spChg>
        <pc:graphicFrameChg chg="mod">
          <ac:chgData name="Katerina Glover - Senior Researcher" userId="de2edfa1-0aa9-41ab-9f34-1fb333eb4396" providerId="ADAL" clId="{9E8FC2CD-DA9E-406A-B522-A69E913AE0D5}" dt="2023-05-22T22:13:27.318" v="2469" actId="207"/>
          <ac:graphicFrameMkLst>
            <pc:docMk/>
            <pc:sldMk cId="2581511727" sldId="343"/>
            <ac:graphicFrameMk id="19" creationId="{2799BC30-FD0A-FC9D-C3FF-B22B921A0383}"/>
          </ac:graphicFrameMkLst>
        </pc:graphicFrameChg>
        <pc:graphicFrameChg chg="mod">
          <ac:chgData name="Katerina Glover - Senior Researcher" userId="de2edfa1-0aa9-41ab-9f34-1fb333eb4396" providerId="ADAL" clId="{9E8FC2CD-DA9E-406A-B522-A69E913AE0D5}" dt="2023-05-22T22:13:09.531" v="2467"/>
          <ac:graphicFrameMkLst>
            <pc:docMk/>
            <pc:sldMk cId="2581511727" sldId="343"/>
            <ac:graphicFrameMk id="20" creationId="{DE1A7CCD-566B-4ABC-DB35-1784192E2E81}"/>
          </ac:graphicFrameMkLst>
        </pc:graphicFrameChg>
        <pc:picChg chg="mod">
          <ac:chgData name="Katerina Glover - Senior Researcher" userId="de2edfa1-0aa9-41ab-9f34-1fb333eb4396" providerId="ADAL" clId="{9E8FC2CD-DA9E-406A-B522-A69E913AE0D5}" dt="2023-05-22T22:12:26.318" v="2457" actId="1076"/>
          <ac:picMkLst>
            <pc:docMk/>
            <pc:sldMk cId="2581511727" sldId="343"/>
            <ac:picMk id="6" creationId="{352EBD09-8F66-02E1-EEB0-A573E9CFA624}"/>
          </ac:picMkLst>
        </pc:picChg>
      </pc:sldChg>
      <pc:sldChg chg="addSp modSp mod delCm modCm">
        <pc:chgData name="Katerina Glover - Senior Researcher" userId="de2edfa1-0aa9-41ab-9f34-1fb333eb4396" providerId="ADAL" clId="{9E8FC2CD-DA9E-406A-B522-A69E913AE0D5}" dt="2023-05-22T13:21:51.384" v="961" actId="12"/>
        <pc:sldMkLst>
          <pc:docMk/>
          <pc:sldMk cId="2498557737" sldId="345"/>
        </pc:sldMkLst>
        <pc:spChg chg="mod">
          <ac:chgData name="Katerina Glover - Senior Researcher" userId="de2edfa1-0aa9-41ab-9f34-1fb333eb4396" providerId="ADAL" clId="{9E8FC2CD-DA9E-406A-B522-A69E913AE0D5}" dt="2023-05-22T13:21:51.384" v="961" actId="12"/>
          <ac:spMkLst>
            <pc:docMk/>
            <pc:sldMk cId="2498557737" sldId="345"/>
            <ac:spMk id="3" creationId="{7E542F1B-B1B7-8A5C-4123-07787FD6E582}"/>
          </ac:spMkLst>
        </pc:spChg>
        <pc:graphicFrameChg chg="mod">
          <ac:chgData name="Katerina Glover - Senior Researcher" userId="de2edfa1-0aa9-41ab-9f34-1fb333eb4396" providerId="ADAL" clId="{9E8FC2CD-DA9E-406A-B522-A69E913AE0D5}" dt="2023-05-22T13:05:44.352" v="920" actId="6549"/>
          <ac:graphicFrameMkLst>
            <pc:docMk/>
            <pc:sldMk cId="2498557737" sldId="345"/>
            <ac:graphicFrameMk id="4" creationId="{CB4A64FE-9177-8156-DF86-66C4965AF6EB}"/>
          </ac:graphicFrameMkLst>
        </pc:graphicFrameChg>
        <pc:graphicFrameChg chg="mod">
          <ac:chgData name="Katerina Glover - Senior Researcher" userId="de2edfa1-0aa9-41ab-9f34-1fb333eb4396" providerId="ADAL" clId="{9E8FC2CD-DA9E-406A-B522-A69E913AE0D5}" dt="2023-05-22T13:05:48.634" v="923" actId="6549"/>
          <ac:graphicFrameMkLst>
            <pc:docMk/>
            <pc:sldMk cId="2498557737" sldId="345"/>
            <ac:graphicFrameMk id="5" creationId="{02999144-20D6-72DA-F0D3-1E22CA8C64C6}"/>
          </ac:graphicFrameMkLst>
        </pc:graphicFrameChg>
        <pc:cxnChg chg="add mod">
          <ac:chgData name="Katerina Glover - Senior Researcher" userId="de2edfa1-0aa9-41ab-9f34-1fb333eb4396" providerId="ADAL" clId="{9E8FC2CD-DA9E-406A-B522-A69E913AE0D5}" dt="2023-05-22T13:05:24.041" v="915" actId="1036"/>
          <ac:cxnSpMkLst>
            <pc:docMk/>
            <pc:sldMk cId="2498557737" sldId="345"/>
            <ac:cxnSpMk id="8" creationId="{C6A1CC17-601D-6D59-D03C-07041E106D1A}"/>
          </ac:cxnSpMkLst>
        </pc:cxnChg>
      </pc:sldChg>
      <pc:sldChg chg="delSp modSp mod delCm">
        <pc:chgData name="Katerina Glover - Senior Researcher" userId="de2edfa1-0aa9-41ab-9f34-1fb333eb4396" providerId="ADAL" clId="{9E8FC2CD-DA9E-406A-B522-A69E913AE0D5}" dt="2023-05-22T22:33:01.218" v="2722" actId="313"/>
        <pc:sldMkLst>
          <pc:docMk/>
          <pc:sldMk cId="1042346779" sldId="348"/>
        </pc:sldMkLst>
        <pc:spChg chg="mod">
          <ac:chgData name="Katerina Glover - Senior Researcher" userId="de2edfa1-0aa9-41ab-9f34-1fb333eb4396" providerId="ADAL" clId="{9E8FC2CD-DA9E-406A-B522-A69E913AE0D5}" dt="2023-05-22T15:44:19.652" v="1525" actId="13926"/>
          <ac:spMkLst>
            <pc:docMk/>
            <pc:sldMk cId="1042346779" sldId="348"/>
            <ac:spMk id="3" creationId="{5FD75A57-825A-4512-32DF-3783CC34C65E}"/>
          </ac:spMkLst>
        </pc:spChg>
        <pc:spChg chg="del">
          <ac:chgData name="Katerina Glover - Senior Researcher" userId="de2edfa1-0aa9-41ab-9f34-1fb333eb4396" providerId="ADAL" clId="{9E8FC2CD-DA9E-406A-B522-A69E913AE0D5}" dt="2023-05-22T15:44:02.797" v="1523" actId="478"/>
          <ac:spMkLst>
            <pc:docMk/>
            <pc:sldMk cId="1042346779" sldId="348"/>
            <ac:spMk id="4" creationId="{DB9DB218-458B-DC3E-738A-B786F86FDB7A}"/>
          </ac:spMkLst>
        </pc:spChg>
        <pc:spChg chg="mod">
          <ac:chgData name="Katerina Glover - Senior Researcher" userId="de2edfa1-0aa9-41ab-9f34-1fb333eb4396" providerId="ADAL" clId="{9E8FC2CD-DA9E-406A-B522-A69E913AE0D5}" dt="2023-05-22T15:45:38.321" v="1528" actId="20578"/>
          <ac:spMkLst>
            <pc:docMk/>
            <pc:sldMk cId="1042346779" sldId="348"/>
            <ac:spMk id="5" creationId="{925A770B-F445-3255-068E-8FE2ADDDF490}"/>
          </ac:spMkLst>
        </pc:spChg>
        <pc:graphicFrameChg chg="mod">
          <ac:chgData name="Katerina Glover - Senior Researcher" userId="de2edfa1-0aa9-41ab-9f34-1fb333eb4396" providerId="ADAL" clId="{9E8FC2CD-DA9E-406A-B522-A69E913AE0D5}" dt="2023-05-22T22:33:01.218" v="2722" actId="313"/>
          <ac:graphicFrameMkLst>
            <pc:docMk/>
            <pc:sldMk cId="1042346779" sldId="348"/>
            <ac:graphicFrameMk id="10" creationId="{7646EF50-9A5F-0407-7611-DD2A34750D1B}"/>
          </ac:graphicFrameMkLst>
        </pc:graphicFrameChg>
      </pc:sldChg>
      <pc:sldChg chg="modSp mod">
        <pc:chgData name="Katerina Glover - Senior Researcher" userId="de2edfa1-0aa9-41ab-9f34-1fb333eb4396" providerId="ADAL" clId="{9E8FC2CD-DA9E-406A-B522-A69E913AE0D5}" dt="2023-05-22T15:52:31.834" v="1574" actId="255"/>
        <pc:sldMkLst>
          <pc:docMk/>
          <pc:sldMk cId="2914778363" sldId="349"/>
        </pc:sldMkLst>
        <pc:spChg chg="mod">
          <ac:chgData name="Katerina Glover - Senior Researcher" userId="de2edfa1-0aa9-41ab-9f34-1fb333eb4396" providerId="ADAL" clId="{9E8FC2CD-DA9E-406A-B522-A69E913AE0D5}" dt="2023-05-22T15:52:31.834" v="1574" actId="255"/>
          <ac:spMkLst>
            <pc:docMk/>
            <pc:sldMk cId="2914778363" sldId="349"/>
            <ac:spMk id="2" creationId="{FBB9A015-6BE4-951C-74E2-C815FAEB5803}"/>
          </ac:spMkLst>
        </pc:spChg>
        <pc:spChg chg="mod">
          <ac:chgData name="Katerina Glover - Senior Researcher" userId="de2edfa1-0aa9-41ab-9f34-1fb333eb4396" providerId="ADAL" clId="{9E8FC2CD-DA9E-406A-B522-A69E913AE0D5}" dt="2023-05-22T15:51:34.014" v="1572" actId="20577"/>
          <ac:spMkLst>
            <pc:docMk/>
            <pc:sldMk cId="2914778363" sldId="349"/>
            <ac:spMk id="3" creationId="{5FD75A57-825A-4512-32DF-3783CC34C65E}"/>
          </ac:spMkLst>
        </pc:spChg>
        <pc:spChg chg="mod">
          <ac:chgData name="Katerina Glover - Senior Researcher" userId="de2edfa1-0aa9-41ab-9f34-1fb333eb4396" providerId="ADAL" clId="{9E8FC2CD-DA9E-406A-B522-A69E913AE0D5}" dt="2023-05-22T15:50:45.516" v="1563" actId="313"/>
          <ac:spMkLst>
            <pc:docMk/>
            <pc:sldMk cId="2914778363" sldId="349"/>
            <ac:spMk id="6" creationId="{E681005E-1751-8356-6F91-A55789433792}"/>
          </ac:spMkLst>
        </pc:spChg>
        <pc:spChg chg="mod">
          <ac:chgData name="Katerina Glover - Senior Researcher" userId="de2edfa1-0aa9-41ab-9f34-1fb333eb4396" providerId="ADAL" clId="{9E8FC2CD-DA9E-406A-B522-A69E913AE0D5}" dt="2023-05-22T15:51:55.231" v="1573" actId="403"/>
          <ac:spMkLst>
            <pc:docMk/>
            <pc:sldMk cId="2914778363" sldId="349"/>
            <ac:spMk id="10" creationId="{D47B3D78-EF21-791B-4B13-A23E4EECB6C9}"/>
          </ac:spMkLst>
        </pc:spChg>
      </pc:sldChg>
      <pc:sldChg chg="modSp mod">
        <pc:chgData name="Katerina Glover - Senior Researcher" userId="de2edfa1-0aa9-41ab-9f34-1fb333eb4396" providerId="ADAL" clId="{9E8FC2CD-DA9E-406A-B522-A69E913AE0D5}" dt="2023-05-22T15:55:05.376" v="1577" actId="20577"/>
        <pc:sldMkLst>
          <pc:docMk/>
          <pc:sldMk cId="1266469250" sldId="351"/>
        </pc:sldMkLst>
        <pc:spChg chg="mod">
          <ac:chgData name="Katerina Glover - Senior Researcher" userId="de2edfa1-0aa9-41ab-9f34-1fb333eb4396" providerId="ADAL" clId="{9E8FC2CD-DA9E-406A-B522-A69E913AE0D5}" dt="2023-05-22T15:55:05.376" v="1577" actId="20577"/>
          <ac:spMkLst>
            <pc:docMk/>
            <pc:sldMk cId="1266469250" sldId="351"/>
            <ac:spMk id="13" creationId="{81E90ADA-F567-9544-7CEA-05ADE62C190F}"/>
          </ac:spMkLst>
        </pc:spChg>
      </pc:sldChg>
      <pc:sldChg chg="modSp mod">
        <pc:chgData name="Katerina Glover - Senior Researcher" userId="de2edfa1-0aa9-41ab-9f34-1fb333eb4396" providerId="ADAL" clId="{9E8FC2CD-DA9E-406A-B522-A69E913AE0D5}" dt="2023-05-22T15:57:53.878" v="1606" actId="20577"/>
        <pc:sldMkLst>
          <pc:docMk/>
          <pc:sldMk cId="2058897519" sldId="354"/>
        </pc:sldMkLst>
        <pc:spChg chg="mod">
          <ac:chgData name="Katerina Glover - Senior Researcher" userId="de2edfa1-0aa9-41ab-9f34-1fb333eb4396" providerId="ADAL" clId="{9E8FC2CD-DA9E-406A-B522-A69E913AE0D5}" dt="2023-05-22T15:55:44.186" v="1582" actId="313"/>
          <ac:spMkLst>
            <pc:docMk/>
            <pc:sldMk cId="2058897519" sldId="354"/>
            <ac:spMk id="6" creationId="{E681005E-1751-8356-6F91-A55789433792}"/>
          </ac:spMkLst>
        </pc:spChg>
        <pc:spChg chg="mod">
          <ac:chgData name="Katerina Glover - Senior Researcher" userId="de2edfa1-0aa9-41ab-9f34-1fb333eb4396" providerId="ADAL" clId="{9E8FC2CD-DA9E-406A-B522-A69E913AE0D5}" dt="2023-05-22T15:57:53.878" v="1606" actId="20577"/>
          <ac:spMkLst>
            <pc:docMk/>
            <pc:sldMk cId="2058897519" sldId="354"/>
            <ac:spMk id="9" creationId="{8DECFB86-0DC1-BD56-2E4B-0516D94F632C}"/>
          </ac:spMkLst>
        </pc:spChg>
      </pc:sldChg>
      <pc:sldChg chg="modSp mod">
        <pc:chgData name="Katerina Glover - Senior Researcher" userId="de2edfa1-0aa9-41ab-9f34-1fb333eb4396" providerId="ADAL" clId="{9E8FC2CD-DA9E-406A-B522-A69E913AE0D5}" dt="2023-05-22T22:33:13.388" v="2730" actId="313"/>
        <pc:sldMkLst>
          <pc:docMk/>
          <pc:sldMk cId="1525163179" sldId="355"/>
        </pc:sldMkLst>
        <pc:spChg chg="mod">
          <ac:chgData name="Katerina Glover - Senior Researcher" userId="de2edfa1-0aa9-41ab-9f34-1fb333eb4396" providerId="ADAL" clId="{9E8FC2CD-DA9E-406A-B522-A69E913AE0D5}" dt="2023-05-22T15:47:15.390" v="1538" actId="20577"/>
          <ac:spMkLst>
            <pc:docMk/>
            <pc:sldMk cId="1525163179" sldId="355"/>
            <ac:spMk id="3" creationId="{5FD75A57-825A-4512-32DF-3783CC34C65E}"/>
          </ac:spMkLst>
        </pc:spChg>
        <pc:spChg chg="mod">
          <ac:chgData name="Katerina Glover - Senior Researcher" userId="de2edfa1-0aa9-41ab-9f34-1fb333eb4396" providerId="ADAL" clId="{9E8FC2CD-DA9E-406A-B522-A69E913AE0D5}" dt="2023-05-22T15:46:25.004" v="1531" actId="20577"/>
          <ac:spMkLst>
            <pc:docMk/>
            <pc:sldMk cId="1525163179" sldId="355"/>
            <ac:spMk id="5" creationId="{ACF8A50F-3846-15DC-7DAB-571EF6757FB8}"/>
          </ac:spMkLst>
        </pc:spChg>
        <pc:graphicFrameChg chg="mod">
          <ac:chgData name="Katerina Glover - Senior Researcher" userId="de2edfa1-0aa9-41ab-9f34-1fb333eb4396" providerId="ADAL" clId="{9E8FC2CD-DA9E-406A-B522-A69E913AE0D5}" dt="2023-05-22T22:33:08.556" v="2726" actId="313"/>
          <ac:graphicFrameMkLst>
            <pc:docMk/>
            <pc:sldMk cId="1525163179" sldId="355"/>
            <ac:graphicFrameMk id="4" creationId="{0B1232DD-1435-E2B2-CB1F-1081F1E5C334}"/>
          </ac:graphicFrameMkLst>
        </pc:graphicFrameChg>
        <pc:graphicFrameChg chg="mod">
          <ac:chgData name="Katerina Glover - Senior Researcher" userId="de2edfa1-0aa9-41ab-9f34-1fb333eb4396" providerId="ADAL" clId="{9E8FC2CD-DA9E-406A-B522-A69E913AE0D5}" dt="2023-05-22T22:33:13.388" v="2730" actId="313"/>
          <ac:graphicFrameMkLst>
            <pc:docMk/>
            <pc:sldMk cId="1525163179" sldId="355"/>
            <ac:graphicFrameMk id="8" creationId="{B86B4162-7246-1222-08F3-2B52FCDB5E85}"/>
          </ac:graphicFrameMkLst>
        </pc:graphicFrameChg>
      </pc:sldChg>
      <pc:sldChg chg="delSp del mod">
        <pc:chgData name="Katerina Glover - Senior Researcher" userId="de2edfa1-0aa9-41ab-9f34-1fb333eb4396" providerId="ADAL" clId="{9E8FC2CD-DA9E-406A-B522-A69E913AE0D5}" dt="2023-05-22T22:22:45.661" v="2581" actId="47"/>
        <pc:sldMkLst>
          <pc:docMk/>
          <pc:sldMk cId="3922607743" sldId="356"/>
        </pc:sldMkLst>
        <pc:spChg chg="del">
          <ac:chgData name="Katerina Glover - Senior Researcher" userId="de2edfa1-0aa9-41ab-9f34-1fb333eb4396" providerId="ADAL" clId="{9E8FC2CD-DA9E-406A-B522-A69E913AE0D5}" dt="2023-05-22T22:20:57.178" v="2580" actId="478"/>
          <ac:spMkLst>
            <pc:docMk/>
            <pc:sldMk cId="3922607743" sldId="356"/>
            <ac:spMk id="4" creationId="{8CD4EC2C-44A4-683F-2A45-44C6DE7A9AD4}"/>
          </ac:spMkLst>
        </pc:spChg>
      </pc:sldChg>
      <pc:sldChg chg="addSp modSp mod ord modClrScheme chgLayout">
        <pc:chgData name="Katerina Glover - Senior Researcher" userId="de2edfa1-0aa9-41ab-9f34-1fb333eb4396" providerId="ADAL" clId="{9E8FC2CD-DA9E-406A-B522-A69E913AE0D5}" dt="2023-05-22T22:25:25.087" v="2633"/>
        <pc:sldMkLst>
          <pc:docMk/>
          <pc:sldMk cId="730302550" sldId="357"/>
        </pc:sldMkLst>
        <pc:spChg chg="mod ord">
          <ac:chgData name="Katerina Glover - Senior Researcher" userId="de2edfa1-0aa9-41ab-9f34-1fb333eb4396" providerId="ADAL" clId="{9E8FC2CD-DA9E-406A-B522-A69E913AE0D5}" dt="2023-05-22T22:01:53.411" v="2237" actId="20577"/>
          <ac:spMkLst>
            <pc:docMk/>
            <pc:sldMk cId="730302550" sldId="357"/>
            <ac:spMk id="2" creationId="{E633FD0F-9E7E-6293-936B-FBE9E56BDCC4}"/>
          </ac:spMkLst>
        </pc:spChg>
        <pc:spChg chg="add mod">
          <ac:chgData name="Katerina Glover - Senior Researcher" userId="de2edfa1-0aa9-41ab-9f34-1fb333eb4396" providerId="ADAL" clId="{9E8FC2CD-DA9E-406A-B522-A69E913AE0D5}" dt="2023-05-22T22:06:29.432" v="2380" actId="6549"/>
          <ac:spMkLst>
            <pc:docMk/>
            <pc:sldMk cId="730302550" sldId="357"/>
            <ac:spMk id="3" creationId="{80BDD241-5515-1614-848B-AD30FED43E23}"/>
          </ac:spMkLst>
        </pc:spChg>
        <pc:spChg chg="add mod">
          <ac:chgData name="Katerina Glover - Senior Researcher" userId="de2edfa1-0aa9-41ab-9f34-1fb333eb4396" providerId="ADAL" clId="{9E8FC2CD-DA9E-406A-B522-A69E913AE0D5}" dt="2023-05-22T22:24:48.335" v="2626" actId="1035"/>
          <ac:spMkLst>
            <pc:docMk/>
            <pc:sldMk cId="730302550" sldId="357"/>
            <ac:spMk id="4" creationId="{6A9C66E9-067A-888C-B174-CBE9438E414C}"/>
          </ac:spMkLst>
        </pc:spChg>
        <pc:spChg chg="mod ord">
          <ac:chgData name="Katerina Glover - Senior Researcher" userId="de2edfa1-0aa9-41ab-9f34-1fb333eb4396" providerId="ADAL" clId="{9E8FC2CD-DA9E-406A-B522-A69E913AE0D5}" dt="2023-05-22T22:24:39.716" v="2602" actId="14100"/>
          <ac:spMkLst>
            <pc:docMk/>
            <pc:sldMk cId="730302550" sldId="357"/>
            <ac:spMk id="5" creationId="{8C715BF7-77E6-4494-A535-B30A77CDDE74}"/>
          </ac:spMkLst>
        </pc:spChg>
        <pc:spChg chg="add mod">
          <ac:chgData name="Katerina Glover - Senior Researcher" userId="de2edfa1-0aa9-41ab-9f34-1fb333eb4396" providerId="ADAL" clId="{9E8FC2CD-DA9E-406A-B522-A69E913AE0D5}" dt="2023-05-22T22:25:20.353" v="2631" actId="114"/>
          <ac:spMkLst>
            <pc:docMk/>
            <pc:sldMk cId="730302550" sldId="357"/>
            <ac:spMk id="6" creationId="{09CC68F5-86A6-F423-EC45-92D74D8D0C22}"/>
          </ac:spMkLst>
        </pc:spChg>
      </pc:sldChg>
      <pc:sldChg chg="del">
        <pc:chgData name="Katerina Glover - Senior Researcher" userId="de2edfa1-0aa9-41ab-9f34-1fb333eb4396" providerId="ADAL" clId="{9E8FC2CD-DA9E-406A-B522-A69E913AE0D5}" dt="2023-05-22T22:22:47.129" v="2582" actId="47"/>
        <pc:sldMkLst>
          <pc:docMk/>
          <pc:sldMk cId="3442097276" sldId="358"/>
        </pc:sldMkLst>
      </pc:sldChg>
      <pc:sldChg chg="delSp modSp mod">
        <pc:chgData name="Katerina Glover - Senior Researcher" userId="de2edfa1-0aa9-41ab-9f34-1fb333eb4396" providerId="ADAL" clId="{9E8FC2CD-DA9E-406A-B522-A69E913AE0D5}" dt="2023-05-22T13:47:03.055" v="1171" actId="313"/>
        <pc:sldMkLst>
          <pc:docMk/>
          <pc:sldMk cId="1573172522" sldId="359"/>
        </pc:sldMkLst>
        <pc:spChg chg="mod">
          <ac:chgData name="Katerina Glover - Senior Researcher" userId="de2edfa1-0aa9-41ab-9f34-1fb333eb4396" providerId="ADAL" clId="{9E8FC2CD-DA9E-406A-B522-A69E913AE0D5}" dt="2023-05-22T13:47:03.055" v="1171" actId="313"/>
          <ac:spMkLst>
            <pc:docMk/>
            <pc:sldMk cId="1573172522" sldId="359"/>
            <ac:spMk id="4" creationId="{30C467B1-97AA-2625-F289-10B49894E2B2}"/>
          </ac:spMkLst>
        </pc:spChg>
        <pc:spChg chg="del mod">
          <ac:chgData name="Katerina Glover - Senior Researcher" userId="de2edfa1-0aa9-41ab-9f34-1fb333eb4396" providerId="ADAL" clId="{9E8FC2CD-DA9E-406A-B522-A69E913AE0D5}" dt="2023-05-22T13:45:32.679" v="1127" actId="478"/>
          <ac:spMkLst>
            <pc:docMk/>
            <pc:sldMk cId="1573172522" sldId="359"/>
            <ac:spMk id="5" creationId="{9E5A897E-4CF2-25DC-F333-FC92F0BA68FE}"/>
          </ac:spMkLst>
        </pc:spChg>
        <pc:spChg chg="del mod">
          <ac:chgData name="Katerina Glover - Senior Researcher" userId="de2edfa1-0aa9-41ab-9f34-1fb333eb4396" providerId="ADAL" clId="{9E8FC2CD-DA9E-406A-B522-A69E913AE0D5}" dt="2023-05-22T13:45:32.682" v="1129"/>
          <ac:spMkLst>
            <pc:docMk/>
            <pc:sldMk cId="1573172522" sldId="359"/>
            <ac:spMk id="12" creationId="{9653F656-9E97-1C3B-C7F0-1050AE6B4771}"/>
          </ac:spMkLst>
        </pc:spChg>
        <pc:spChg chg="mod">
          <ac:chgData name="Katerina Glover - Senior Researcher" userId="de2edfa1-0aa9-41ab-9f34-1fb333eb4396" providerId="ADAL" clId="{9E8FC2CD-DA9E-406A-B522-A69E913AE0D5}" dt="2023-05-22T13:45:28.299" v="1126" actId="20577"/>
          <ac:spMkLst>
            <pc:docMk/>
            <pc:sldMk cId="1573172522" sldId="359"/>
            <ac:spMk id="16" creationId="{986A183D-1E7B-528E-E6C6-46D6517ACF0F}"/>
          </ac:spMkLst>
        </pc:spChg>
        <pc:spChg chg="mod">
          <ac:chgData name="Katerina Glover - Senior Researcher" userId="de2edfa1-0aa9-41ab-9f34-1fb333eb4396" providerId="ADAL" clId="{9E8FC2CD-DA9E-406A-B522-A69E913AE0D5}" dt="2023-05-22T13:46:11.757" v="1165" actId="20577"/>
          <ac:spMkLst>
            <pc:docMk/>
            <pc:sldMk cId="1573172522" sldId="359"/>
            <ac:spMk id="19" creationId="{349AEF00-DEF1-C3AE-617B-D4484AD516C2}"/>
          </ac:spMkLst>
        </pc:spChg>
      </pc:sldChg>
      <pc:sldChg chg="modSp mod">
        <pc:chgData name="Katerina Glover - Senior Researcher" userId="de2edfa1-0aa9-41ab-9f34-1fb333eb4396" providerId="ADAL" clId="{9E8FC2CD-DA9E-406A-B522-A69E913AE0D5}" dt="2023-05-22T22:32:46.837" v="2718" actId="313"/>
        <pc:sldMkLst>
          <pc:docMk/>
          <pc:sldMk cId="2890568001" sldId="360"/>
        </pc:sldMkLst>
        <pc:spChg chg="mod">
          <ac:chgData name="Katerina Glover - Senior Researcher" userId="de2edfa1-0aa9-41ab-9f34-1fb333eb4396" providerId="ADAL" clId="{9E8FC2CD-DA9E-406A-B522-A69E913AE0D5}" dt="2023-05-22T15:39:55.064" v="1430" actId="255"/>
          <ac:spMkLst>
            <pc:docMk/>
            <pc:sldMk cId="2890568001" sldId="360"/>
            <ac:spMk id="2" creationId="{FBB9A015-6BE4-951C-74E2-C815FAEB5803}"/>
          </ac:spMkLst>
        </pc:spChg>
        <pc:spChg chg="mod">
          <ac:chgData name="Katerina Glover - Senior Researcher" userId="de2edfa1-0aa9-41ab-9f34-1fb333eb4396" providerId="ADAL" clId="{9E8FC2CD-DA9E-406A-B522-A69E913AE0D5}" dt="2023-05-22T15:42:05.933" v="1465" actId="207"/>
          <ac:spMkLst>
            <pc:docMk/>
            <pc:sldMk cId="2890568001" sldId="360"/>
            <ac:spMk id="3" creationId="{5FD75A57-825A-4512-32DF-3783CC34C65E}"/>
          </ac:spMkLst>
        </pc:spChg>
        <pc:spChg chg="mod">
          <ac:chgData name="Katerina Glover - Senior Researcher" userId="de2edfa1-0aa9-41ab-9f34-1fb333eb4396" providerId="ADAL" clId="{9E8FC2CD-DA9E-406A-B522-A69E913AE0D5}" dt="2023-05-22T15:42:52.556" v="1471" actId="14100"/>
          <ac:spMkLst>
            <pc:docMk/>
            <pc:sldMk cId="2890568001" sldId="360"/>
            <ac:spMk id="8" creationId="{FA5EE286-EA92-03F4-4A72-28D0FC72516D}"/>
          </ac:spMkLst>
        </pc:spChg>
        <pc:spChg chg="mod">
          <ac:chgData name="Katerina Glover - Senior Researcher" userId="de2edfa1-0aa9-41ab-9f34-1fb333eb4396" providerId="ADAL" clId="{9E8FC2CD-DA9E-406A-B522-A69E913AE0D5}" dt="2023-05-22T15:40:06.799" v="1442" actId="20577"/>
          <ac:spMkLst>
            <pc:docMk/>
            <pc:sldMk cId="2890568001" sldId="360"/>
            <ac:spMk id="10" creationId="{CE064DC3-9B32-2A93-77B4-7AD3DBD81129}"/>
          </ac:spMkLst>
        </pc:spChg>
        <pc:graphicFrameChg chg="mod">
          <ac:chgData name="Katerina Glover - Senior Researcher" userId="de2edfa1-0aa9-41ab-9f34-1fb333eb4396" providerId="ADAL" clId="{9E8FC2CD-DA9E-406A-B522-A69E913AE0D5}" dt="2023-05-22T22:32:46.837" v="2718" actId="313"/>
          <ac:graphicFrameMkLst>
            <pc:docMk/>
            <pc:sldMk cId="2890568001" sldId="360"/>
            <ac:graphicFrameMk id="4" creationId="{56AA120D-9CF6-ED66-A778-E1F629D007EC}"/>
          </ac:graphicFrameMkLst>
        </pc:graphicFrameChg>
      </pc:sldChg>
      <pc:sldChg chg="modSp mod">
        <pc:chgData name="Katerina Glover - Senior Researcher" userId="de2edfa1-0aa9-41ab-9f34-1fb333eb4396" providerId="ADAL" clId="{9E8FC2CD-DA9E-406A-B522-A69E913AE0D5}" dt="2023-05-22T22:32:36.040" v="2714" actId="313"/>
        <pc:sldMkLst>
          <pc:docMk/>
          <pc:sldMk cId="2602486433" sldId="361"/>
        </pc:sldMkLst>
        <pc:spChg chg="mod">
          <ac:chgData name="Katerina Glover - Senior Researcher" userId="de2edfa1-0aa9-41ab-9f34-1fb333eb4396" providerId="ADAL" clId="{9E8FC2CD-DA9E-406A-B522-A69E913AE0D5}" dt="2023-05-22T15:39:03.941" v="1427" actId="20577"/>
          <ac:spMkLst>
            <pc:docMk/>
            <pc:sldMk cId="2602486433" sldId="361"/>
            <ac:spMk id="6" creationId="{E681005E-1751-8356-6F91-A55789433792}"/>
          </ac:spMkLst>
        </pc:spChg>
        <pc:graphicFrameChg chg="mod">
          <ac:chgData name="Katerina Glover - Senior Researcher" userId="de2edfa1-0aa9-41ab-9f34-1fb333eb4396" providerId="ADAL" clId="{9E8FC2CD-DA9E-406A-B522-A69E913AE0D5}" dt="2023-05-22T22:32:36.040" v="2714" actId="313"/>
          <ac:graphicFrameMkLst>
            <pc:docMk/>
            <pc:sldMk cId="2602486433" sldId="361"/>
            <ac:graphicFrameMk id="4" creationId="{BC2B93B2-EB78-3232-B1E1-4C73083A025E}"/>
          </ac:graphicFrameMkLst>
        </pc:graphicFrameChg>
        <pc:graphicFrameChg chg="mod">
          <ac:chgData name="Katerina Glover - Senior Researcher" userId="de2edfa1-0aa9-41ab-9f34-1fb333eb4396" providerId="ADAL" clId="{9E8FC2CD-DA9E-406A-B522-A69E913AE0D5}" dt="2023-05-22T22:32:31.296" v="2710" actId="313"/>
          <ac:graphicFrameMkLst>
            <pc:docMk/>
            <pc:sldMk cId="2602486433" sldId="361"/>
            <ac:graphicFrameMk id="11" creationId="{A84F7015-C754-47C1-9425-EA1C01F17673}"/>
          </ac:graphicFrameMkLst>
        </pc:graphicFrameChg>
      </pc:sldChg>
      <pc:sldChg chg="delCm">
        <pc:chgData name="Katerina Glover - Senior Researcher" userId="de2edfa1-0aa9-41ab-9f34-1fb333eb4396" providerId="ADAL" clId="{9E8FC2CD-DA9E-406A-B522-A69E913AE0D5}" dt="2023-05-22T22:26:57.477" v="2638"/>
        <pc:sldMkLst>
          <pc:docMk/>
          <pc:sldMk cId="1838942271" sldId="362"/>
        </pc:sldMkLst>
      </pc:sldChg>
      <pc:sldChg chg="modSp mod">
        <pc:chgData name="Katerina Glover - Senior Researcher" userId="de2edfa1-0aa9-41ab-9f34-1fb333eb4396" providerId="ADAL" clId="{9E8FC2CD-DA9E-406A-B522-A69E913AE0D5}" dt="2023-05-19T15:52:34.871" v="85" actId="13926"/>
        <pc:sldMkLst>
          <pc:docMk/>
          <pc:sldMk cId="1171602133" sldId="371"/>
        </pc:sldMkLst>
        <pc:spChg chg="mod">
          <ac:chgData name="Katerina Glover - Senior Researcher" userId="de2edfa1-0aa9-41ab-9f34-1fb333eb4396" providerId="ADAL" clId="{9E8FC2CD-DA9E-406A-B522-A69E913AE0D5}" dt="2023-05-19T15:49:34.774" v="42" actId="6549"/>
          <ac:spMkLst>
            <pc:docMk/>
            <pc:sldMk cId="1171602133" sldId="371"/>
            <ac:spMk id="18" creationId="{ABF10046-C306-F187-5953-A5EFFB590319}"/>
          </ac:spMkLst>
        </pc:spChg>
        <pc:spChg chg="mod">
          <ac:chgData name="Katerina Glover - Senior Researcher" userId="de2edfa1-0aa9-41ab-9f34-1fb333eb4396" providerId="ADAL" clId="{9E8FC2CD-DA9E-406A-B522-A69E913AE0D5}" dt="2023-05-19T15:50:19.053" v="46" actId="20578"/>
          <ac:spMkLst>
            <pc:docMk/>
            <pc:sldMk cId="1171602133" sldId="371"/>
            <ac:spMk id="19" creationId="{3DB1F120-1E5C-EA1E-B70A-AD351D29B30E}"/>
          </ac:spMkLst>
        </pc:spChg>
        <pc:spChg chg="mod">
          <ac:chgData name="Katerina Glover - Senior Researcher" userId="de2edfa1-0aa9-41ab-9f34-1fb333eb4396" providerId="ADAL" clId="{9E8FC2CD-DA9E-406A-B522-A69E913AE0D5}" dt="2023-05-19T15:52:34.871" v="85" actId="13926"/>
          <ac:spMkLst>
            <pc:docMk/>
            <pc:sldMk cId="1171602133" sldId="371"/>
            <ac:spMk id="20" creationId="{ADAA53EA-0BF2-2BEA-3784-B09624E45915}"/>
          </ac:spMkLst>
        </pc:spChg>
      </pc:sldChg>
      <pc:sldChg chg="modSp mod delCm modCm">
        <pc:chgData name="Katerina Glover - Senior Researcher" userId="de2edfa1-0aa9-41ab-9f34-1fb333eb4396" providerId="ADAL" clId="{9E8FC2CD-DA9E-406A-B522-A69E913AE0D5}" dt="2023-05-22T22:29:53.374" v="2674" actId="14100"/>
        <pc:sldMkLst>
          <pc:docMk/>
          <pc:sldMk cId="1033803654" sldId="372"/>
        </pc:sldMkLst>
        <pc:spChg chg="mod">
          <ac:chgData name="Katerina Glover - Senior Researcher" userId="de2edfa1-0aa9-41ab-9f34-1fb333eb4396" providerId="ADAL" clId="{9E8FC2CD-DA9E-406A-B522-A69E913AE0D5}" dt="2023-05-22T22:29:37.053" v="2670" actId="403"/>
          <ac:spMkLst>
            <pc:docMk/>
            <pc:sldMk cId="1033803654" sldId="372"/>
            <ac:spMk id="5" creationId="{99E84C93-471C-0DD3-167D-1CF16ED19A6C}"/>
          </ac:spMkLst>
        </pc:spChg>
        <pc:spChg chg="mod">
          <ac:chgData name="Katerina Glover - Senior Researcher" userId="de2edfa1-0aa9-41ab-9f34-1fb333eb4396" providerId="ADAL" clId="{9E8FC2CD-DA9E-406A-B522-A69E913AE0D5}" dt="2023-05-22T22:29:53.374" v="2674" actId="14100"/>
          <ac:spMkLst>
            <pc:docMk/>
            <pc:sldMk cId="1033803654" sldId="372"/>
            <ac:spMk id="9" creationId="{720400C0-DA73-3DEB-5775-113C84621063}"/>
          </ac:spMkLst>
        </pc:spChg>
      </pc:sldChg>
      <pc:sldChg chg="modSp mod delCm">
        <pc:chgData name="Katerina Glover - Senior Researcher" userId="de2edfa1-0aa9-41ab-9f34-1fb333eb4396" providerId="ADAL" clId="{9E8FC2CD-DA9E-406A-B522-A69E913AE0D5}" dt="2023-05-22T22:30:11.698" v="2678" actId="313"/>
        <pc:sldMkLst>
          <pc:docMk/>
          <pc:sldMk cId="1386312540" sldId="373"/>
        </pc:sldMkLst>
        <pc:spChg chg="mod">
          <ac:chgData name="Katerina Glover - Senior Researcher" userId="de2edfa1-0aa9-41ab-9f34-1fb333eb4396" providerId="ADAL" clId="{9E8FC2CD-DA9E-406A-B522-A69E913AE0D5}" dt="2023-05-22T12:52:47.093" v="820" actId="20577"/>
          <ac:spMkLst>
            <pc:docMk/>
            <pc:sldMk cId="1386312540" sldId="373"/>
            <ac:spMk id="2" creationId="{F72B09A6-D463-130D-F8BB-EDE0A964DCBD}"/>
          </ac:spMkLst>
        </pc:spChg>
        <pc:spChg chg="mod">
          <ac:chgData name="Katerina Glover - Senior Researcher" userId="de2edfa1-0aa9-41ab-9f34-1fb333eb4396" providerId="ADAL" clId="{9E8FC2CD-DA9E-406A-B522-A69E913AE0D5}" dt="2023-05-22T12:57:12.320" v="834" actId="20577"/>
          <ac:spMkLst>
            <pc:docMk/>
            <pc:sldMk cId="1386312540" sldId="373"/>
            <ac:spMk id="5" creationId="{99E84C93-471C-0DD3-167D-1CF16ED19A6C}"/>
          </ac:spMkLst>
        </pc:spChg>
        <pc:graphicFrameChg chg="mod">
          <ac:chgData name="Katerina Glover - Senior Researcher" userId="de2edfa1-0aa9-41ab-9f34-1fb333eb4396" providerId="ADAL" clId="{9E8FC2CD-DA9E-406A-B522-A69E913AE0D5}" dt="2023-05-22T22:30:11.698" v="2678" actId="313"/>
          <ac:graphicFrameMkLst>
            <pc:docMk/>
            <pc:sldMk cId="1386312540" sldId="373"/>
            <ac:graphicFrameMk id="8" creationId="{238DA8A7-B365-75A7-BFBA-F65D19ECDDD8}"/>
          </ac:graphicFrameMkLst>
        </pc:graphicFrameChg>
      </pc:sldChg>
      <pc:sldChg chg="modSp mod delCm">
        <pc:chgData name="Katerina Glover - Senior Researcher" userId="de2edfa1-0aa9-41ab-9f34-1fb333eb4396" providerId="ADAL" clId="{9E8FC2CD-DA9E-406A-B522-A69E913AE0D5}" dt="2023-05-22T13:00:20.511" v="855"/>
        <pc:sldMkLst>
          <pc:docMk/>
          <pc:sldMk cId="2143314316" sldId="374"/>
        </pc:sldMkLst>
        <pc:spChg chg="mod">
          <ac:chgData name="Katerina Glover - Senior Researcher" userId="de2edfa1-0aa9-41ab-9f34-1fb333eb4396" providerId="ADAL" clId="{9E8FC2CD-DA9E-406A-B522-A69E913AE0D5}" dt="2023-05-22T13:00:07.060" v="854" actId="313"/>
          <ac:spMkLst>
            <pc:docMk/>
            <pc:sldMk cId="2143314316" sldId="374"/>
            <ac:spMk id="3" creationId="{10CFD6D2-92AD-57C8-03BD-4B9E02A51DD1}"/>
          </ac:spMkLst>
        </pc:spChg>
        <pc:spChg chg="mod">
          <ac:chgData name="Katerina Glover - Senior Researcher" userId="de2edfa1-0aa9-41ab-9f34-1fb333eb4396" providerId="ADAL" clId="{9E8FC2CD-DA9E-406A-B522-A69E913AE0D5}" dt="2023-05-22T12:58:55.082" v="847" actId="313"/>
          <ac:spMkLst>
            <pc:docMk/>
            <pc:sldMk cId="2143314316" sldId="374"/>
            <ac:spMk id="4" creationId="{DE702F9E-4C5F-8598-2181-8A803B649C4C}"/>
          </ac:spMkLst>
        </pc:spChg>
      </pc:sldChg>
      <pc:sldChg chg="addSp delSp modSp mod ord">
        <pc:chgData name="Katerina Glover - Senior Researcher" userId="de2edfa1-0aa9-41ab-9f34-1fb333eb4396" providerId="ADAL" clId="{9E8FC2CD-DA9E-406A-B522-A69E913AE0D5}" dt="2023-05-22T22:16:55.884" v="2513" actId="1076"/>
        <pc:sldMkLst>
          <pc:docMk/>
          <pc:sldMk cId="2127302366" sldId="375"/>
        </pc:sldMkLst>
        <pc:spChg chg="mod">
          <ac:chgData name="Katerina Glover - Senior Researcher" userId="de2edfa1-0aa9-41ab-9f34-1fb333eb4396" providerId="ADAL" clId="{9E8FC2CD-DA9E-406A-B522-A69E913AE0D5}" dt="2023-05-22T22:08:13.588" v="2424" actId="13926"/>
          <ac:spMkLst>
            <pc:docMk/>
            <pc:sldMk cId="2127302366" sldId="375"/>
            <ac:spMk id="2" creationId="{D03F48DE-3871-62CA-80B9-CF5223B90BA9}"/>
          </ac:spMkLst>
        </pc:spChg>
        <pc:spChg chg="del">
          <ac:chgData name="Katerina Glover - Senior Researcher" userId="de2edfa1-0aa9-41ab-9f34-1fb333eb4396" providerId="ADAL" clId="{9E8FC2CD-DA9E-406A-B522-A69E913AE0D5}" dt="2023-05-22T22:07:46.128" v="2396" actId="478"/>
          <ac:spMkLst>
            <pc:docMk/>
            <pc:sldMk cId="2127302366" sldId="375"/>
            <ac:spMk id="4" creationId="{3AF49674-FE30-579F-98F7-D960CCEB25A4}"/>
          </ac:spMkLst>
        </pc:spChg>
        <pc:spChg chg="add mod">
          <ac:chgData name="Katerina Glover - Senior Researcher" userId="de2edfa1-0aa9-41ab-9f34-1fb333eb4396" providerId="ADAL" clId="{9E8FC2CD-DA9E-406A-B522-A69E913AE0D5}" dt="2023-05-22T22:08:44.294" v="2428" actId="1076"/>
          <ac:spMkLst>
            <pc:docMk/>
            <pc:sldMk cId="2127302366" sldId="375"/>
            <ac:spMk id="5" creationId="{E7F7B5B7-064C-D724-AF17-26ED07CA1128}"/>
          </ac:spMkLst>
        </pc:spChg>
        <pc:graphicFrameChg chg="mod">
          <ac:chgData name="Katerina Glover - Senior Researcher" userId="de2edfa1-0aa9-41ab-9f34-1fb333eb4396" providerId="ADAL" clId="{9E8FC2CD-DA9E-406A-B522-A69E913AE0D5}" dt="2023-05-22T22:16:55.884" v="2513" actId="1076"/>
          <ac:graphicFrameMkLst>
            <pc:docMk/>
            <pc:sldMk cId="2127302366" sldId="375"/>
            <ac:graphicFrameMk id="3" creationId="{A842CBEB-5F5A-8B1C-3B9D-3E84FB42E75A}"/>
          </ac:graphicFrameMkLst>
        </pc:graphicFrameChg>
      </pc:sldChg>
      <pc:sldChg chg="del">
        <pc:chgData name="Katerina Glover - Senior Researcher" userId="de2edfa1-0aa9-41ab-9f34-1fb333eb4396" providerId="ADAL" clId="{9E8FC2CD-DA9E-406A-B522-A69E913AE0D5}" dt="2023-05-22T16:02:02.869" v="1677" actId="47"/>
        <pc:sldMkLst>
          <pc:docMk/>
          <pc:sldMk cId="1880888027" sldId="376"/>
        </pc:sldMkLst>
      </pc:sldChg>
      <pc:sldChg chg="addSp modSp mod delCm">
        <pc:chgData name="Katerina Glover - Senior Researcher" userId="de2edfa1-0aa9-41ab-9f34-1fb333eb4396" providerId="ADAL" clId="{9E8FC2CD-DA9E-406A-B522-A69E913AE0D5}" dt="2023-05-22T22:31:06.448" v="2681" actId="113"/>
        <pc:sldMkLst>
          <pc:docMk/>
          <pc:sldMk cId="3958576652" sldId="377"/>
        </pc:sldMkLst>
        <pc:spChg chg="mod">
          <ac:chgData name="Katerina Glover - Senior Researcher" userId="de2edfa1-0aa9-41ab-9f34-1fb333eb4396" providerId="ADAL" clId="{9E8FC2CD-DA9E-406A-B522-A69E913AE0D5}" dt="2023-05-22T22:31:04.089" v="2680" actId="113"/>
          <ac:spMkLst>
            <pc:docMk/>
            <pc:sldMk cId="3958576652" sldId="377"/>
            <ac:spMk id="3" creationId="{3B242C7F-F52E-3716-FDCC-FF979AE80D23}"/>
          </ac:spMkLst>
        </pc:spChg>
        <pc:spChg chg="mod">
          <ac:chgData name="Katerina Glover - Senior Researcher" userId="de2edfa1-0aa9-41ab-9f34-1fb333eb4396" providerId="ADAL" clId="{9E8FC2CD-DA9E-406A-B522-A69E913AE0D5}" dt="2023-05-22T22:31:06.448" v="2681" actId="113"/>
          <ac:spMkLst>
            <pc:docMk/>
            <pc:sldMk cId="3958576652" sldId="377"/>
            <ac:spMk id="4" creationId="{370C8AD5-58EC-8439-0D9C-1432127D8D3C}"/>
          </ac:spMkLst>
        </pc:spChg>
        <pc:spChg chg="add mod">
          <ac:chgData name="Katerina Glover - Senior Researcher" userId="de2edfa1-0aa9-41ab-9f34-1fb333eb4396" providerId="ADAL" clId="{9E8FC2CD-DA9E-406A-B522-A69E913AE0D5}" dt="2023-05-22T12:52:07.340" v="808" actId="14100"/>
          <ac:spMkLst>
            <pc:docMk/>
            <pc:sldMk cId="3958576652" sldId="377"/>
            <ac:spMk id="5" creationId="{5D247378-1C9C-E164-507A-5F498BB92832}"/>
          </ac:spMkLst>
        </pc:spChg>
      </pc:sldChg>
      <pc:sldChg chg="modSp mod delCm">
        <pc:chgData name="Katerina Glover - Senior Researcher" userId="de2edfa1-0aa9-41ab-9f34-1fb333eb4396" providerId="ADAL" clId="{9E8FC2CD-DA9E-406A-B522-A69E913AE0D5}" dt="2023-05-22T15:47:54.772" v="1545" actId="20577"/>
        <pc:sldMkLst>
          <pc:docMk/>
          <pc:sldMk cId="554906725" sldId="382"/>
        </pc:sldMkLst>
        <pc:spChg chg="mod">
          <ac:chgData name="Katerina Glover - Senior Researcher" userId="de2edfa1-0aa9-41ab-9f34-1fb333eb4396" providerId="ADAL" clId="{9E8FC2CD-DA9E-406A-B522-A69E913AE0D5}" dt="2023-05-22T15:47:54.772" v="1545" actId="20577"/>
          <ac:spMkLst>
            <pc:docMk/>
            <pc:sldMk cId="554906725" sldId="382"/>
            <ac:spMk id="3" creationId="{5FD75A57-825A-4512-32DF-3783CC34C65E}"/>
          </ac:spMkLst>
        </pc:spChg>
      </pc:sldChg>
      <pc:sldChg chg="delSp del mod ord">
        <pc:chgData name="Katerina Glover - Senior Researcher" userId="de2edfa1-0aa9-41ab-9f34-1fb333eb4396" providerId="ADAL" clId="{9E8FC2CD-DA9E-406A-B522-A69E913AE0D5}" dt="2023-05-22T22:26:48.180" v="2637" actId="47"/>
        <pc:sldMkLst>
          <pc:docMk/>
          <pc:sldMk cId="3999084006" sldId="383"/>
        </pc:sldMkLst>
        <pc:spChg chg="del">
          <ac:chgData name="Katerina Glover - Senior Researcher" userId="de2edfa1-0aa9-41ab-9f34-1fb333eb4396" providerId="ADAL" clId="{9E8FC2CD-DA9E-406A-B522-A69E913AE0D5}" dt="2023-05-22T22:19:41.925" v="2577" actId="478"/>
          <ac:spMkLst>
            <pc:docMk/>
            <pc:sldMk cId="3999084006" sldId="383"/>
            <ac:spMk id="2" creationId="{89AF86F8-B3BB-A2F2-B253-5CFCDA2B3702}"/>
          </ac:spMkLst>
        </pc:spChg>
      </pc:sldChg>
      <pc:sldChg chg="modSp mod addCm delCm">
        <pc:chgData name="Katerina Glover - Senior Researcher" userId="de2edfa1-0aa9-41ab-9f34-1fb333eb4396" providerId="ADAL" clId="{9E8FC2CD-DA9E-406A-B522-A69E913AE0D5}" dt="2023-05-24T09:13:54.206" v="2773" actId="14100"/>
        <pc:sldMkLst>
          <pc:docMk/>
          <pc:sldMk cId="1508082706" sldId="384"/>
        </pc:sldMkLst>
        <pc:spChg chg="mod">
          <ac:chgData name="Katerina Glover - Senior Researcher" userId="de2edfa1-0aa9-41ab-9f34-1fb333eb4396" providerId="ADAL" clId="{9E8FC2CD-DA9E-406A-B522-A69E913AE0D5}" dt="2023-05-22T12:53:09.031" v="821" actId="403"/>
          <ac:spMkLst>
            <pc:docMk/>
            <pc:sldMk cId="1508082706" sldId="384"/>
            <ac:spMk id="2" creationId="{F72B09A6-D463-130D-F8BB-EDE0A964DCBD}"/>
          </ac:spMkLst>
        </pc:spChg>
        <pc:spChg chg="mod">
          <ac:chgData name="Katerina Glover - Senior Researcher" userId="de2edfa1-0aa9-41ab-9f34-1fb333eb4396" providerId="ADAL" clId="{9E8FC2CD-DA9E-406A-B522-A69E913AE0D5}" dt="2023-05-22T11:29:28.996" v="518" actId="20577"/>
          <ac:spMkLst>
            <pc:docMk/>
            <pc:sldMk cId="1508082706" sldId="384"/>
            <ac:spMk id="5" creationId="{99E84C93-471C-0DD3-167D-1CF16ED19A6C}"/>
          </ac:spMkLst>
        </pc:spChg>
        <pc:spChg chg="mod">
          <ac:chgData name="Katerina Glover - Senior Researcher" userId="de2edfa1-0aa9-41ab-9f34-1fb333eb4396" providerId="ADAL" clId="{9E8FC2CD-DA9E-406A-B522-A69E913AE0D5}" dt="2023-05-22T13:04:14.091" v="893" actId="13926"/>
          <ac:spMkLst>
            <pc:docMk/>
            <pc:sldMk cId="1508082706" sldId="384"/>
            <ac:spMk id="6" creationId="{07F5622C-AAEA-71DB-E4B6-475FD0644606}"/>
          </ac:spMkLst>
        </pc:spChg>
        <pc:spChg chg="mod">
          <ac:chgData name="Katerina Glover - Senior Researcher" userId="de2edfa1-0aa9-41ab-9f34-1fb333eb4396" providerId="ADAL" clId="{9E8FC2CD-DA9E-406A-B522-A69E913AE0D5}" dt="2023-05-24T09:13:54.206" v="2773" actId="14100"/>
          <ac:spMkLst>
            <pc:docMk/>
            <pc:sldMk cId="1508082706" sldId="384"/>
            <ac:spMk id="18" creationId="{73E12909-8DB9-1124-783B-D16C7A2BD968}"/>
          </ac:spMkLst>
        </pc:spChg>
        <pc:spChg chg="mod">
          <ac:chgData name="Katerina Glover - Senior Researcher" userId="de2edfa1-0aa9-41ab-9f34-1fb333eb4396" providerId="ADAL" clId="{9E8FC2CD-DA9E-406A-B522-A69E913AE0D5}" dt="2023-05-22T11:32:20.496" v="534" actId="6549"/>
          <ac:spMkLst>
            <pc:docMk/>
            <pc:sldMk cId="1508082706" sldId="384"/>
            <ac:spMk id="23" creationId="{A9E96BCB-480C-8CE2-40A5-F0E6C3438A93}"/>
          </ac:spMkLst>
        </pc:spChg>
        <pc:graphicFrameChg chg="mod">
          <ac:chgData name="Katerina Glover - Senior Researcher" userId="de2edfa1-0aa9-41ab-9f34-1fb333eb4396" providerId="ADAL" clId="{9E8FC2CD-DA9E-406A-B522-A69E913AE0D5}" dt="2023-05-22T11:32:31.985" v="546" actId="20577"/>
          <ac:graphicFrameMkLst>
            <pc:docMk/>
            <pc:sldMk cId="1508082706" sldId="384"/>
            <ac:graphicFrameMk id="27" creationId="{D5C12895-B6EC-FAC6-5405-D1AA2BA102EF}"/>
          </ac:graphicFrameMkLst>
        </pc:graphicFrameChg>
      </pc:sldChg>
      <pc:sldChg chg="modSp mod delCm">
        <pc:chgData name="Katerina Glover - Senior Researcher" userId="de2edfa1-0aa9-41ab-9f34-1fb333eb4396" providerId="ADAL" clId="{9E8FC2CD-DA9E-406A-B522-A69E913AE0D5}" dt="2023-05-22T22:28:37.713" v="2660" actId="313"/>
        <pc:sldMkLst>
          <pc:docMk/>
          <pc:sldMk cId="2907358024" sldId="385"/>
        </pc:sldMkLst>
        <pc:spChg chg="mod">
          <ac:chgData name="Katerina Glover - Senior Researcher" userId="de2edfa1-0aa9-41ab-9f34-1fb333eb4396" providerId="ADAL" clId="{9E8FC2CD-DA9E-406A-B522-A69E913AE0D5}" dt="2023-05-22T11:34:35.587" v="552" actId="20577"/>
          <ac:spMkLst>
            <pc:docMk/>
            <pc:sldMk cId="2907358024" sldId="385"/>
            <ac:spMk id="18" creationId="{FCF2DB03-55F0-8D0D-C004-6CB064583B4D}"/>
          </ac:spMkLst>
        </pc:spChg>
        <pc:graphicFrameChg chg="mod">
          <ac:chgData name="Katerina Glover - Senior Researcher" userId="de2edfa1-0aa9-41ab-9f34-1fb333eb4396" providerId="ADAL" clId="{9E8FC2CD-DA9E-406A-B522-A69E913AE0D5}" dt="2023-05-22T22:28:37.713" v="2660" actId="313"/>
          <ac:graphicFrameMkLst>
            <pc:docMk/>
            <pc:sldMk cId="2907358024" sldId="385"/>
            <ac:graphicFrameMk id="6" creationId="{42D6767D-4407-F7E3-E21B-18DB09A4B180}"/>
          </ac:graphicFrameMkLst>
        </pc:graphicFrameChg>
      </pc:sldChg>
      <pc:sldChg chg="addSp modSp mod delCm modCm">
        <pc:chgData name="Katerina Glover - Senior Researcher" userId="de2edfa1-0aa9-41ab-9f34-1fb333eb4396" providerId="ADAL" clId="{9E8FC2CD-DA9E-406A-B522-A69E913AE0D5}" dt="2023-05-24T09:13:07.156" v="2769"/>
        <pc:sldMkLst>
          <pc:docMk/>
          <pc:sldMk cId="3206044231" sldId="386"/>
        </pc:sldMkLst>
        <pc:spChg chg="mod">
          <ac:chgData name="Katerina Glover - Senior Researcher" userId="de2edfa1-0aa9-41ab-9f34-1fb333eb4396" providerId="ADAL" clId="{9E8FC2CD-DA9E-406A-B522-A69E913AE0D5}" dt="2023-05-19T16:03:52.170" v="147" actId="6549"/>
          <ac:spMkLst>
            <pc:docMk/>
            <pc:sldMk cId="3206044231" sldId="386"/>
            <ac:spMk id="3" creationId="{2819C3A4-7198-F6BD-B837-CC5873B397A4}"/>
          </ac:spMkLst>
        </pc:spChg>
        <pc:spChg chg="mod">
          <ac:chgData name="Katerina Glover - Senior Researcher" userId="de2edfa1-0aa9-41ab-9f34-1fb333eb4396" providerId="ADAL" clId="{9E8FC2CD-DA9E-406A-B522-A69E913AE0D5}" dt="2023-05-19T16:02:57.804" v="140" actId="20577"/>
          <ac:spMkLst>
            <pc:docMk/>
            <pc:sldMk cId="3206044231" sldId="386"/>
            <ac:spMk id="6" creationId="{BD1E7D98-C07B-BCA3-8F1B-AB5FFFB580A3}"/>
          </ac:spMkLst>
        </pc:spChg>
        <pc:spChg chg="add mod">
          <ac:chgData name="Katerina Glover - Senior Researcher" userId="de2edfa1-0aa9-41ab-9f34-1fb333eb4396" providerId="ADAL" clId="{9E8FC2CD-DA9E-406A-B522-A69E913AE0D5}" dt="2023-05-22T13:25:28.564" v="1000" actId="1076"/>
          <ac:spMkLst>
            <pc:docMk/>
            <pc:sldMk cId="3206044231" sldId="386"/>
            <ac:spMk id="8" creationId="{F7D3DB59-8F3A-17CB-4B29-0A24943ACDAB}"/>
          </ac:spMkLst>
        </pc:spChg>
        <pc:spChg chg="mod">
          <ac:chgData name="Katerina Glover - Senior Researcher" userId="de2edfa1-0aa9-41ab-9f34-1fb333eb4396" providerId="ADAL" clId="{9E8FC2CD-DA9E-406A-B522-A69E913AE0D5}" dt="2023-05-19T16:04:49.652" v="154" actId="6549"/>
          <ac:spMkLst>
            <pc:docMk/>
            <pc:sldMk cId="3206044231" sldId="386"/>
            <ac:spMk id="9" creationId="{8B3BD6C4-3A4D-7B06-60FA-E445F0BB04AA}"/>
          </ac:spMkLst>
        </pc:spChg>
        <pc:spChg chg="add mod">
          <ac:chgData name="Katerina Glover - Senior Researcher" userId="de2edfa1-0aa9-41ab-9f34-1fb333eb4396" providerId="ADAL" clId="{9E8FC2CD-DA9E-406A-B522-A69E913AE0D5}" dt="2023-05-22T13:25:35.544" v="1001" actId="1076"/>
          <ac:spMkLst>
            <pc:docMk/>
            <pc:sldMk cId="3206044231" sldId="386"/>
            <ac:spMk id="10" creationId="{BCEB1594-50F1-5488-2115-66491C07C463}"/>
          </ac:spMkLst>
        </pc:spChg>
        <pc:graphicFrameChg chg="mod modGraphic">
          <ac:chgData name="Katerina Glover - Senior Researcher" userId="de2edfa1-0aa9-41ab-9f34-1fb333eb4396" providerId="ADAL" clId="{9E8FC2CD-DA9E-406A-B522-A69E913AE0D5}" dt="2023-05-22T13:24:16.294" v="976" actId="14100"/>
          <ac:graphicFrameMkLst>
            <pc:docMk/>
            <pc:sldMk cId="3206044231" sldId="386"/>
            <ac:graphicFrameMk id="4" creationId="{8B68A7BB-DFED-2767-20E8-77985F6F9A96}"/>
          </ac:graphicFrameMkLst>
        </pc:graphicFrameChg>
      </pc:sldChg>
      <pc:sldChg chg="addSp modSp mod delCm modCm">
        <pc:chgData name="Katerina Glover - Senior Researcher" userId="de2edfa1-0aa9-41ab-9f34-1fb333eb4396" providerId="ADAL" clId="{9E8FC2CD-DA9E-406A-B522-A69E913AE0D5}" dt="2023-05-22T12:04:12.857" v="736" actId="1076"/>
        <pc:sldMkLst>
          <pc:docMk/>
          <pc:sldMk cId="3600362837" sldId="387"/>
        </pc:sldMkLst>
        <pc:spChg chg="mod">
          <ac:chgData name="Katerina Glover - Senior Researcher" userId="de2edfa1-0aa9-41ab-9f34-1fb333eb4396" providerId="ADAL" clId="{9E8FC2CD-DA9E-406A-B522-A69E913AE0D5}" dt="2023-05-22T11:40:33.970" v="598" actId="1076"/>
          <ac:spMkLst>
            <pc:docMk/>
            <pc:sldMk cId="3600362837" sldId="387"/>
            <ac:spMk id="3" creationId="{CB521C65-AC3B-35DF-CBA1-0D7216D0416B}"/>
          </ac:spMkLst>
        </pc:spChg>
        <pc:spChg chg="mod">
          <ac:chgData name="Katerina Glover - Senior Researcher" userId="de2edfa1-0aa9-41ab-9f34-1fb333eb4396" providerId="ADAL" clId="{9E8FC2CD-DA9E-406A-B522-A69E913AE0D5}" dt="2023-05-22T11:41:59.030" v="646" actId="20577"/>
          <ac:spMkLst>
            <pc:docMk/>
            <pc:sldMk cId="3600362837" sldId="387"/>
            <ac:spMk id="5" creationId="{742A90B8-1A5A-53C6-BFD8-05B3CF624B03}"/>
          </ac:spMkLst>
        </pc:spChg>
        <pc:spChg chg="add mod">
          <ac:chgData name="Katerina Glover - Senior Researcher" userId="de2edfa1-0aa9-41ab-9f34-1fb333eb4396" providerId="ADAL" clId="{9E8FC2CD-DA9E-406A-B522-A69E913AE0D5}" dt="2023-05-22T12:04:12.857" v="736" actId="1076"/>
          <ac:spMkLst>
            <pc:docMk/>
            <pc:sldMk cId="3600362837" sldId="387"/>
            <ac:spMk id="7" creationId="{38BF9E4E-64FB-4BCC-429E-024FF44C9C93}"/>
          </ac:spMkLst>
        </pc:spChg>
        <pc:spChg chg="mod">
          <ac:chgData name="Katerina Glover - Senior Researcher" userId="de2edfa1-0aa9-41ab-9f34-1fb333eb4396" providerId="ADAL" clId="{9E8FC2CD-DA9E-406A-B522-A69E913AE0D5}" dt="2023-05-22T11:40:36.953" v="599" actId="1076"/>
          <ac:spMkLst>
            <pc:docMk/>
            <pc:sldMk cId="3600362837" sldId="387"/>
            <ac:spMk id="12" creationId="{3E8704A5-74FA-0245-7C93-CEA7D10D891C}"/>
          </ac:spMkLst>
        </pc:spChg>
        <pc:graphicFrameChg chg="mod">
          <ac:chgData name="Katerina Glover - Senior Researcher" userId="de2edfa1-0aa9-41ab-9f34-1fb333eb4396" providerId="ADAL" clId="{9E8FC2CD-DA9E-406A-B522-A69E913AE0D5}" dt="2023-05-22T12:04:10.460" v="735" actId="14100"/>
          <ac:graphicFrameMkLst>
            <pc:docMk/>
            <pc:sldMk cId="3600362837" sldId="387"/>
            <ac:graphicFrameMk id="6" creationId="{A01CB092-48F5-2BB0-FDE8-A1873E8ADC63}"/>
          </ac:graphicFrameMkLst>
        </pc:graphicFrameChg>
      </pc:sldChg>
      <pc:sldChg chg="modSp mod">
        <pc:chgData name="Katerina Glover - Senior Researcher" userId="de2edfa1-0aa9-41ab-9f34-1fb333eb4396" providerId="ADAL" clId="{9E8FC2CD-DA9E-406A-B522-A69E913AE0D5}" dt="2023-05-22T22:31:18.496" v="2685" actId="313"/>
        <pc:sldMkLst>
          <pc:docMk/>
          <pc:sldMk cId="577224051" sldId="388"/>
        </pc:sldMkLst>
        <pc:spChg chg="mod">
          <ac:chgData name="Katerina Glover - Senior Researcher" userId="de2edfa1-0aa9-41ab-9f34-1fb333eb4396" providerId="ADAL" clId="{9E8FC2CD-DA9E-406A-B522-A69E913AE0D5}" dt="2023-05-22T13:40:20.152" v="1067" actId="14100"/>
          <ac:spMkLst>
            <pc:docMk/>
            <pc:sldMk cId="577224051" sldId="388"/>
            <ac:spMk id="5" creationId="{9AF53B2C-7B6A-3E3D-D358-6329F86F126E}"/>
          </ac:spMkLst>
        </pc:spChg>
        <pc:spChg chg="mod">
          <ac:chgData name="Katerina Glover - Senior Researcher" userId="de2edfa1-0aa9-41ab-9f34-1fb333eb4396" providerId="ADAL" clId="{9E8FC2CD-DA9E-406A-B522-A69E913AE0D5}" dt="2023-05-22T13:42:44.545" v="1079" actId="115"/>
          <ac:spMkLst>
            <pc:docMk/>
            <pc:sldMk cId="577224051" sldId="388"/>
            <ac:spMk id="9" creationId="{A5EC56B7-8C3B-4EB1-E874-5FB12CC1A9E6}"/>
          </ac:spMkLst>
        </pc:spChg>
        <pc:spChg chg="mod">
          <ac:chgData name="Katerina Glover - Senior Researcher" userId="de2edfa1-0aa9-41ab-9f34-1fb333eb4396" providerId="ADAL" clId="{9E8FC2CD-DA9E-406A-B522-A69E913AE0D5}" dt="2023-05-22T13:43:11.656" v="1082" actId="1076"/>
          <ac:spMkLst>
            <pc:docMk/>
            <pc:sldMk cId="577224051" sldId="388"/>
            <ac:spMk id="16" creationId="{F7AB8D3D-55FE-262E-257A-6DED943A0720}"/>
          </ac:spMkLst>
        </pc:spChg>
        <pc:graphicFrameChg chg="mod">
          <ac:chgData name="Katerina Glover - Senior Researcher" userId="de2edfa1-0aa9-41ab-9f34-1fb333eb4396" providerId="ADAL" clId="{9E8FC2CD-DA9E-406A-B522-A69E913AE0D5}" dt="2023-05-22T22:31:18.496" v="2685" actId="313"/>
          <ac:graphicFrameMkLst>
            <pc:docMk/>
            <pc:sldMk cId="577224051" sldId="388"/>
            <ac:graphicFrameMk id="7" creationId="{8D18AB3E-3D97-7574-B9FC-AF62D3905326}"/>
          </ac:graphicFrameMkLst>
        </pc:graphicFrameChg>
        <pc:graphicFrameChg chg="mod">
          <ac:chgData name="Katerina Glover - Senior Researcher" userId="de2edfa1-0aa9-41ab-9f34-1fb333eb4396" providerId="ADAL" clId="{9E8FC2CD-DA9E-406A-B522-A69E913AE0D5}" dt="2023-05-22T13:40:38.704" v="1069" actId="1076"/>
          <ac:graphicFrameMkLst>
            <pc:docMk/>
            <pc:sldMk cId="577224051" sldId="388"/>
            <ac:graphicFrameMk id="14" creationId="{63181493-02EC-6FF0-82E0-152001C3528C}"/>
          </ac:graphicFrameMkLst>
        </pc:graphicFrameChg>
      </pc:sldChg>
      <pc:sldChg chg="modSp mod delCm">
        <pc:chgData name="Katerina Glover - Senior Researcher" userId="de2edfa1-0aa9-41ab-9f34-1fb333eb4396" providerId="ADAL" clId="{9E8FC2CD-DA9E-406A-B522-A69E913AE0D5}" dt="2023-05-24T09:15:42.567" v="2774"/>
        <pc:sldMkLst>
          <pc:docMk/>
          <pc:sldMk cId="3093080925" sldId="391"/>
        </pc:sldMkLst>
        <pc:spChg chg="mod">
          <ac:chgData name="Katerina Glover - Senior Researcher" userId="de2edfa1-0aa9-41ab-9f34-1fb333eb4396" providerId="ADAL" clId="{9E8FC2CD-DA9E-406A-B522-A69E913AE0D5}" dt="2023-05-22T13:54:10.045" v="1297" actId="20577"/>
          <ac:spMkLst>
            <pc:docMk/>
            <pc:sldMk cId="3093080925" sldId="391"/>
            <ac:spMk id="3" creationId="{5FD75A57-825A-4512-32DF-3783CC34C65E}"/>
          </ac:spMkLst>
        </pc:spChg>
        <pc:graphicFrameChg chg="mod">
          <ac:chgData name="Katerina Glover - Senior Researcher" userId="de2edfa1-0aa9-41ab-9f34-1fb333eb4396" providerId="ADAL" clId="{9E8FC2CD-DA9E-406A-B522-A69E913AE0D5}" dt="2023-05-22T13:54:34.291" v="1312" actId="20577"/>
          <ac:graphicFrameMkLst>
            <pc:docMk/>
            <pc:sldMk cId="3093080925" sldId="391"/>
            <ac:graphicFrameMk id="9" creationId="{EEEEDEA9-22F1-2C3F-37E8-99FB259D2C7B}"/>
          </ac:graphicFrameMkLst>
        </pc:graphicFrameChg>
      </pc:sldChg>
      <pc:sldChg chg="delSp modSp mod">
        <pc:chgData name="Katerina Glover - Senior Researcher" userId="de2edfa1-0aa9-41ab-9f34-1fb333eb4396" providerId="ADAL" clId="{9E8FC2CD-DA9E-406A-B522-A69E913AE0D5}" dt="2023-05-22T13:51:42.012" v="1246" actId="20577"/>
        <pc:sldMkLst>
          <pc:docMk/>
          <pc:sldMk cId="2937335722" sldId="394"/>
        </pc:sldMkLst>
        <pc:spChg chg="mod">
          <ac:chgData name="Katerina Glover - Senior Researcher" userId="de2edfa1-0aa9-41ab-9f34-1fb333eb4396" providerId="ADAL" clId="{9E8FC2CD-DA9E-406A-B522-A69E913AE0D5}" dt="2023-05-22T13:47:29.577" v="1179" actId="20577"/>
          <ac:spMkLst>
            <pc:docMk/>
            <pc:sldMk cId="2937335722" sldId="394"/>
            <ac:spMk id="2" creationId="{E633FD0F-9E7E-6293-936B-FBE9E56BDCC4}"/>
          </ac:spMkLst>
        </pc:spChg>
        <pc:spChg chg="del">
          <ac:chgData name="Katerina Glover - Senior Researcher" userId="de2edfa1-0aa9-41ab-9f34-1fb333eb4396" providerId="ADAL" clId="{9E8FC2CD-DA9E-406A-B522-A69E913AE0D5}" dt="2023-05-22T13:48:53.711" v="1201" actId="478"/>
          <ac:spMkLst>
            <pc:docMk/>
            <pc:sldMk cId="2937335722" sldId="394"/>
            <ac:spMk id="5" creationId="{9E5A897E-4CF2-25DC-F333-FC92F0BA68FE}"/>
          </ac:spMkLst>
        </pc:spChg>
        <pc:spChg chg="mod">
          <ac:chgData name="Katerina Glover - Senior Researcher" userId="de2edfa1-0aa9-41ab-9f34-1fb333eb4396" providerId="ADAL" clId="{9E8FC2CD-DA9E-406A-B522-A69E913AE0D5}" dt="2023-05-22T13:50:13.467" v="1212" actId="20577"/>
          <ac:spMkLst>
            <pc:docMk/>
            <pc:sldMk cId="2937335722" sldId="394"/>
            <ac:spMk id="11" creationId="{A0B879ED-C5B9-509F-4042-B8DBF4F4A632}"/>
          </ac:spMkLst>
        </pc:spChg>
        <pc:spChg chg="mod">
          <ac:chgData name="Katerina Glover - Senior Researcher" userId="de2edfa1-0aa9-41ab-9f34-1fb333eb4396" providerId="ADAL" clId="{9E8FC2CD-DA9E-406A-B522-A69E913AE0D5}" dt="2023-05-22T13:51:42.012" v="1246" actId="20577"/>
          <ac:spMkLst>
            <pc:docMk/>
            <pc:sldMk cId="2937335722" sldId="394"/>
            <ac:spMk id="12" creationId="{C2F3BDC3-708B-AD85-9CD6-318A199F6927}"/>
          </ac:spMkLst>
        </pc:spChg>
        <pc:spChg chg="mod">
          <ac:chgData name="Katerina Glover - Senior Researcher" userId="de2edfa1-0aa9-41ab-9f34-1fb333eb4396" providerId="ADAL" clId="{9E8FC2CD-DA9E-406A-B522-A69E913AE0D5}" dt="2023-05-22T13:49:09.758" v="1202" actId="6549"/>
          <ac:spMkLst>
            <pc:docMk/>
            <pc:sldMk cId="2937335722" sldId="394"/>
            <ac:spMk id="16" creationId="{986A183D-1E7B-528E-E6C6-46D6517ACF0F}"/>
          </ac:spMkLst>
        </pc:spChg>
      </pc:sldChg>
      <pc:sldChg chg="delSp modSp mod">
        <pc:chgData name="Katerina Glover - Senior Researcher" userId="de2edfa1-0aa9-41ab-9f34-1fb333eb4396" providerId="ADAL" clId="{9E8FC2CD-DA9E-406A-B522-A69E913AE0D5}" dt="2023-05-22T22:31:44.284" v="2690" actId="115"/>
        <pc:sldMkLst>
          <pc:docMk/>
          <pc:sldMk cId="2866702088" sldId="396"/>
        </pc:sldMkLst>
        <pc:spChg chg="mod">
          <ac:chgData name="Katerina Glover - Senior Researcher" userId="de2edfa1-0aa9-41ab-9f34-1fb333eb4396" providerId="ADAL" clId="{9E8FC2CD-DA9E-406A-B522-A69E913AE0D5}" dt="2023-05-22T13:57:37.774" v="1322" actId="20577"/>
          <ac:spMkLst>
            <pc:docMk/>
            <pc:sldMk cId="2866702088" sldId="396"/>
            <ac:spMk id="8" creationId="{3E2AD3A9-775E-7442-A1CF-4DDAFC896E8A}"/>
          </ac:spMkLst>
        </pc:spChg>
        <pc:spChg chg="mod">
          <ac:chgData name="Katerina Glover - Senior Researcher" userId="de2edfa1-0aa9-41ab-9f34-1fb333eb4396" providerId="ADAL" clId="{9E8FC2CD-DA9E-406A-B522-A69E913AE0D5}" dt="2023-05-22T13:57:51.767" v="1323" actId="6549"/>
          <ac:spMkLst>
            <pc:docMk/>
            <pc:sldMk cId="2866702088" sldId="396"/>
            <ac:spMk id="34" creationId="{49FCC15B-3C68-3101-894C-2D3B283272EC}"/>
          </ac:spMkLst>
        </pc:spChg>
        <pc:spChg chg="del">
          <ac:chgData name="Katerina Glover - Senior Researcher" userId="de2edfa1-0aa9-41ab-9f34-1fb333eb4396" providerId="ADAL" clId="{9E8FC2CD-DA9E-406A-B522-A69E913AE0D5}" dt="2023-05-22T13:57:56.657" v="1324" actId="478"/>
          <ac:spMkLst>
            <pc:docMk/>
            <pc:sldMk cId="2866702088" sldId="396"/>
            <ac:spMk id="36" creationId="{FFE06A30-3D1C-FC6A-604E-30A81CA89A19}"/>
          </ac:spMkLst>
        </pc:spChg>
        <pc:graphicFrameChg chg="mod">
          <ac:chgData name="Katerina Glover - Senior Researcher" userId="de2edfa1-0aa9-41ab-9f34-1fb333eb4396" providerId="ADAL" clId="{9E8FC2CD-DA9E-406A-B522-A69E913AE0D5}" dt="2023-05-22T22:31:44.284" v="2690" actId="115"/>
          <ac:graphicFrameMkLst>
            <pc:docMk/>
            <pc:sldMk cId="2866702088" sldId="396"/>
            <ac:graphicFrameMk id="30" creationId="{6A4A7F0D-9120-5395-0033-2E1EAC7E50C4}"/>
          </ac:graphicFrameMkLst>
        </pc:graphicFrameChg>
      </pc:sldChg>
      <pc:sldChg chg="modSp mod">
        <pc:chgData name="Katerina Glover - Senior Researcher" userId="de2edfa1-0aa9-41ab-9f34-1fb333eb4396" providerId="ADAL" clId="{9E8FC2CD-DA9E-406A-B522-A69E913AE0D5}" dt="2023-05-22T14:01:00.368" v="1329" actId="207"/>
        <pc:sldMkLst>
          <pc:docMk/>
          <pc:sldMk cId="816131132" sldId="400"/>
        </pc:sldMkLst>
        <pc:spChg chg="mod">
          <ac:chgData name="Katerina Glover - Senior Researcher" userId="de2edfa1-0aa9-41ab-9f34-1fb333eb4396" providerId="ADAL" clId="{9E8FC2CD-DA9E-406A-B522-A69E913AE0D5}" dt="2023-05-22T14:01:00.368" v="1329" actId="207"/>
          <ac:spMkLst>
            <pc:docMk/>
            <pc:sldMk cId="816131132" sldId="400"/>
            <ac:spMk id="7" creationId="{12EE230D-437D-7E31-2C43-49A8805A06A2}"/>
          </ac:spMkLst>
        </pc:spChg>
      </pc:sldChg>
      <pc:sldChg chg="del">
        <pc:chgData name="Katerina Glover - Senior Researcher" userId="de2edfa1-0aa9-41ab-9f34-1fb333eb4396" providerId="ADAL" clId="{9E8FC2CD-DA9E-406A-B522-A69E913AE0D5}" dt="2023-05-22T16:01:38.613" v="1676" actId="47"/>
        <pc:sldMkLst>
          <pc:docMk/>
          <pc:sldMk cId="2228361187" sldId="401"/>
        </pc:sldMkLst>
      </pc:sldChg>
      <pc:sldChg chg="modSp mod">
        <pc:chgData name="Katerina Glover - Senior Researcher" userId="de2edfa1-0aa9-41ab-9f34-1fb333eb4396" providerId="ADAL" clId="{9E8FC2CD-DA9E-406A-B522-A69E913AE0D5}" dt="2023-05-22T13:26:52.948" v="1005" actId="20577"/>
        <pc:sldMkLst>
          <pc:docMk/>
          <pc:sldMk cId="471572034" sldId="404"/>
        </pc:sldMkLst>
        <pc:spChg chg="mod">
          <ac:chgData name="Katerina Glover - Senior Researcher" userId="de2edfa1-0aa9-41ab-9f34-1fb333eb4396" providerId="ADAL" clId="{9E8FC2CD-DA9E-406A-B522-A69E913AE0D5}" dt="2023-05-22T13:26:52.948" v="1005" actId="20577"/>
          <ac:spMkLst>
            <pc:docMk/>
            <pc:sldMk cId="471572034" sldId="404"/>
            <ac:spMk id="5" creationId="{17116544-C45B-3B00-C8E7-6D8D57A90F06}"/>
          </ac:spMkLst>
        </pc:spChg>
        <pc:spChg chg="mod">
          <ac:chgData name="Katerina Glover - Senior Researcher" userId="de2edfa1-0aa9-41ab-9f34-1fb333eb4396" providerId="ADAL" clId="{9E8FC2CD-DA9E-406A-B522-A69E913AE0D5}" dt="2023-05-22T13:22:46.101" v="966" actId="12"/>
          <ac:spMkLst>
            <pc:docMk/>
            <pc:sldMk cId="471572034" sldId="404"/>
            <ac:spMk id="9" creationId="{0D8B8513-A9C3-BC3F-2073-1023080005FD}"/>
          </ac:spMkLst>
        </pc:spChg>
        <pc:graphicFrameChg chg="mod">
          <ac:chgData name="Katerina Glover - Senior Researcher" userId="de2edfa1-0aa9-41ab-9f34-1fb333eb4396" providerId="ADAL" clId="{9E8FC2CD-DA9E-406A-B522-A69E913AE0D5}" dt="2023-05-22T13:25:50.348" v="1004" actId="6549"/>
          <ac:graphicFrameMkLst>
            <pc:docMk/>
            <pc:sldMk cId="471572034" sldId="404"/>
            <ac:graphicFrameMk id="7" creationId="{6902BF40-8B7A-FCA8-D4CA-7D2CBED8940A}"/>
          </ac:graphicFrameMkLst>
        </pc:graphicFrameChg>
      </pc:sldChg>
      <pc:sldChg chg="modSp mod">
        <pc:chgData name="Katerina Glover - Senior Researcher" userId="de2edfa1-0aa9-41ab-9f34-1fb333eb4396" providerId="ADAL" clId="{9E8FC2CD-DA9E-406A-B522-A69E913AE0D5}" dt="2023-05-22T16:00:20.997" v="1670" actId="20577"/>
        <pc:sldMkLst>
          <pc:docMk/>
          <pc:sldMk cId="2570529572" sldId="408"/>
        </pc:sldMkLst>
        <pc:spChg chg="mod">
          <ac:chgData name="Katerina Glover - Senior Researcher" userId="de2edfa1-0aa9-41ab-9f34-1fb333eb4396" providerId="ADAL" clId="{9E8FC2CD-DA9E-406A-B522-A69E913AE0D5}" dt="2023-05-22T15:58:49.372" v="1640" actId="20577"/>
          <ac:spMkLst>
            <pc:docMk/>
            <pc:sldMk cId="2570529572" sldId="408"/>
            <ac:spMk id="9" creationId="{91C8BC7A-E15B-C89A-BC9C-808E4DDD08AC}"/>
          </ac:spMkLst>
        </pc:spChg>
        <pc:spChg chg="mod">
          <ac:chgData name="Katerina Glover - Senior Researcher" userId="de2edfa1-0aa9-41ab-9f34-1fb333eb4396" providerId="ADAL" clId="{9E8FC2CD-DA9E-406A-B522-A69E913AE0D5}" dt="2023-05-22T16:00:20.997" v="1670" actId="20577"/>
          <ac:spMkLst>
            <pc:docMk/>
            <pc:sldMk cId="2570529572" sldId="408"/>
            <ac:spMk id="11" creationId="{F3301A1B-D143-31B2-4D26-30A5C4FD521C}"/>
          </ac:spMkLst>
        </pc:spChg>
        <pc:spChg chg="mod">
          <ac:chgData name="Katerina Glover - Senior Researcher" userId="de2edfa1-0aa9-41ab-9f34-1fb333eb4396" providerId="ADAL" clId="{9E8FC2CD-DA9E-406A-B522-A69E913AE0D5}" dt="2023-05-22T15:59:25.230" v="1666" actId="20577"/>
          <ac:spMkLst>
            <pc:docMk/>
            <pc:sldMk cId="2570529572" sldId="408"/>
            <ac:spMk id="13" creationId="{ED8E75FC-0978-F141-3A4D-DCFFD6547E18}"/>
          </ac:spMkLst>
        </pc:spChg>
      </pc:sldChg>
      <pc:sldChg chg="del">
        <pc:chgData name="Katerina Glover - Senior Researcher" userId="de2edfa1-0aa9-41ab-9f34-1fb333eb4396" providerId="ADAL" clId="{9E8FC2CD-DA9E-406A-B522-A69E913AE0D5}" dt="2023-05-19T16:25:23.875" v="424" actId="2696"/>
        <pc:sldMkLst>
          <pc:docMk/>
          <pc:sldMk cId="201387179" sldId="409"/>
        </pc:sldMkLst>
      </pc:sldChg>
      <pc:sldChg chg="modSp mod">
        <pc:chgData name="Katerina Glover - Senior Researcher" userId="de2edfa1-0aa9-41ab-9f34-1fb333eb4396" providerId="ADAL" clId="{9E8FC2CD-DA9E-406A-B522-A69E913AE0D5}" dt="2023-05-22T16:00:50.435" v="1675" actId="20577"/>
        <pc:sldMkLst>
          <pc:docMk/>
          <pc:sldMk cId="1190625803" sldId="410"/>
        </pc:sldMkLst>
        <pc:spChg chg="mod">
          <ac:chgData name="Katerina Glover - Senior Researcher" userId="de2edfa1-0aa9-41ab-9f34-1fb333eb4396" providerId="ADAL" clId="{9E8FC2CD-DA9E-406A-B522-A69E913AE0D5}" dt="2023-05-22T16:00:50.435" v="1675" actId="20577"/>
          <ac:spMkLst>
            <pc:docMk/>
            <pc:sldMk cId="1190625803" sldId="410"/>
            <ac:spMk id="3" creationId="{FE64CF46-0919-23BC-0921-19994A8559A9}"/>
          </ac:spMkLst>
        </pc:spChg>
      </pc:sldChg>
      <pc:sldChg chg="addSp modSp new mod ord">
        <pc:chgData name="Katerina Glover - Senior Researcher" userId="de2edfa1-0aa9-41ab-9f34-1fb333eb4396" providerId="ADAL" clId="{9E8FC2CD-DA9E-406A-B522-A69E913AE0D5}" dt="2023-05-22T22:19:28.948" v="2576" actId="20578"/>
        <pc:sldMkLst>
          <pc:docMk/>
          <pc:sldMk cId="2950690557" sldId="411"/>
        </pc:sldMkLst>
        <pc:spChg chg="mod">
          <ac:chgData name="Katerina Glover - Senior Researcher" userId="de2edfa1-0aa9-41ab-9f34-1fb333eb4396" providerId="ADAL" clId="{9E8FC2CD-DA9E-406A-B522-A69E913AE0D5}" dt="2023-05-22T22:17:20.980" v="2559" actId="14100"/>
          <ac:spMkLst>
            <pc:docMk/>
            <pc:sldMk cId="2950690557" sldId="411"/>
            <ac:spMk id="2" creationId="{67ED307D-B0C8-57BC-0B4B-66BEE05FCFB4}"/>
          </ac:spMkLst>
        </pc:spChg>
        <pc:spChg chg="add mod">
          <ac:chgData name="Katerina Glover - Senior Researcher" userId="de2edfa1-0aa9-41ab-9f34-1fb333eb4396" providerId="ADAL" clId="{9E8FC2CD-DA9E-406A-B522-A69E913AE0D5}" dt="2023-05-22T22:19:28.948" v="2576" actId="20578"/>
          <ac:spMkLst>
            <pc:docMk/>
            <pc:sldMk cId="2950690557" sldId="411"/>
            <ac:spMk id="3" creationId="{887AD15B-BA3F-3227-63C4-38652C6099E2}"/>
          </ac:spMkLst>
        </pc:spChg>
      </pc:sldChg>
      <pc:sldChg chg="addSp modSp del mod">
        <pc:chgData name="Katerina Glover - Senior Researcher" userId="de2edfa1-0aa9-41ab-9f34-1fb333eb4396" providerId="ADAL" clId="{9E8FC2CD-DA9E-406A-B522-A69E913AE0D5}" dt="2023-05-22T11:32:51.736" v="548" actId="47"/>
        <pc:sldMkLst>
          <pc:docMk/>
          <pc:sldMk cId="3879662621" sldId="411"/>
        </pc:sldMkLst>
        <pc:grpChg chg="mod">
          <ac:chgData name="Katerina Glover - Senior Researcher" userId="de2edfa1-0aa9-41ab-9f34-1fb333eb4396" providerId="ADAL" clId="{9E8FC2CD-DA9E-406A-B522-A69E913AE0D5}" dt="2023-05-19T16:24:09.203" v="421"/>
          <ac:grpSpMkLst>
            <pc:docMk/>
            <pc:sldMk cId="3879662621" sldId="411"/>
            <ac:grpSpMk id="9" creationId="{60A34ACC-A73F-B574-8E7A-8C99BF3ECCD2}"/>
          </ac:grpSpMkLst>
        </pc:grpChg>
        <pc:inkChg chg="add mod">
          <ac:chgData name="Katerina Glover - Senior Researcher" userId="de2edfa1-0aa9-41ab-9f34-1fb333eb4396" providerId="ADAL" clId="{9E8FC2CD-DA9E-406A-B522-A69E913AE0D5}" dt="2023-05-19T16:24:09.203" v="421"/>
          <ac:inkMkLst>
            <pc:docMk/>
            <pc:sldMk cId="3879662621" sldId="411"/>
            <ac:inkMk id="7" creationId="{8149450D-7814-EFAC-78C1-C542CD3E7380}"/>
          </ac:inkMkLst>
        </pc:inkChg>
        <pc:inkChg chg="add mod">
          <ac:chgData name="Katerina Glover - Senior Researcher" userId="de2edfa1-0aa9-41ab-9f34-1fb333eb4396" providerId="ADAL" clId="{9E8FC2CD-DA9E-406A-B522-A69E913AE0D5}" dt="2023-05-19T16:24:09.203" v="421"/>
          <ac:inkMkLst>
            <pc:docMk/>
            <pc:sldMk cId="3879662621" sldId="411"/>
            <ac:inkMk id="8" creationId="{F34B0889-7478-E05C-767C-57D702EE0B7D}"/>
          </ac:inkMkLst>
        </pc:inkChg>
      </pc:sldChg>
      <pc:sldChg chg="modSp add del mod">
        <pc:chgData name="Katerina Glover - Senior Researcher" userId="de2edfa1-0aa9-41ab-9f34-1fb333eb4396" providerId="ADAL" clId="{9E8FC2CD-DA9E-406A-B522-A69E913AE0D5}" dt="2023-05-22T22:07:21.831" v="2393" actId="47"/>
        <pc:sldMkLst>
          <pc:docMk/>
          <pc:sldMk cId="2434036989" sldId="412"/>
        </pc:sldMkLst>
        <pc:spChg chg="mod">
          <ac:chgData name="Katerina Glover - Senior Researcher" userId="de2edfa1-0aa9-41ab-9f34-1fb333eb4396" providerId="ADAL" clId="{9E8FC2CD-DA9E-406A-B522-A69E913AE0D5}" dt="2023-05-22T16:13:51.478" v="1690" actId="20577"/>
          <ac:spMkLst>
            <pc:docMk/>
            <pc:sldMk cId="2434036989" sldId="412"/>
            <ac:spMk id="5" creationId="{8C715BF7-77E6-4494-A535-B30A77CDDE74}"/>
          </ac:spMkLst>
        </pc:spChg>
      </pc:sldChg>
      <pc:sldChg chg="add del">
        <pc:chgData name="Katerina Glover - Senior Researcher" userId="de2edfa1-0aa9-41ab-9f34-1fb333eb4396" providerId="ADAL" clId="{9E8FC2CD-DA9E-406A-B522-A69E913AE0D5}" dt="2023-05-22T22:07:19.127" v="2392" actId="47"/>
        <pc:sldMkLst>
          <pc:docMk/>
          <pc:sldMk cId="3788326286" sldId="413"/>
        </pc:sldMkLst>
      </pc:sldChg>
    </pc:docChg>
  </pc:docChgLst>
  <pc:docChgLst>
    <pc:chgData name="Emily Brodie - Intelligence Manager" userId="S::emily.brodie@essex.gov.uk::72612abd-c561-46f0-925a-0548d2cab26d" providerId="AD" clId="Web-{18AA7771-A699-F38C-EE43-BE8C6455986F}"/>
    <pc:docChg chg="mod">
      <pc:chgData name="Emily Brodie - Intelligence Manager" userId="S::emily.brodie@essex.gov.uk::72612abd-c561-46f0-925a-0548d2cab26d" providerId="AD" clId="Web-{18AA7771-A699-F38C-EE43-BE8C6455986F}" dt="2023-05-19T10:06:27.605" v="1"/>
      <pc:docMkLst>
        <pc:docMk/>
      </pc:docMkLst>
      <pc:sldChg chg="modCm">
        <pc:chgData name="Emily Brodie - Intelligence Manager" userId="S::emily.brodie@essex.gov.uk::72612abd-c561-46f0-925a-0548d2cab26d" providerId="AD" clId="Web-{18AA7771-A699-F38C-EE43-BE8C6455986F}" dt="2023-05-19T10:06:27.605" v="1"/>
        <pc:sldMkLst>
          <pc:docMk/>
          <pc:sldMk cId="554906725" sldId="382"/>
        </pc:sldMkLst>
      </pc:sldChg>
    </pc:docChg>
  </pc:docChgLst>
  <pc:docChgLst>
    <pc:chgData name="Emily Brodie - Intelligence Manager" userId="72612abd-c561-46f0-925a-0548d2cab26d" providerId="ADAL" clId="{EBF12571-D100-454C-B6F1-D6387C1FFEEF}"/>
    <pc:docChg chg="modSld sldOrd">
      <pc:chgData name="Emily Brodie - Intelligence Manager" userId="72612abd-c561-46f0-925a-0548d2cab26d" providerId="ADAL" clId="{EBF12571-D100-454C-B6F1-D6387C1FFEEF}" dt="2023-05-23T08:33:51.098" v="139" actId="729"/>
      <pc:docMkLst>
        <pc:docMk/>
      </pc:docMkLst>
      <pc:sldChg chg="delCm">
        <pc:chgData name="Emily Brodie - Intelligence Manager" userId="72612abd-c561-46f0-925a-0548d2cab26d" providerId="ADAL" clId="{EBF12571-D100-454C-B6F1-D6387C1FFEEF}" dt="2023-05-23T07:59:03.568" v="109"/>
        <pc:sldMkLst>
          <pc:docMk/>
          <pc:sldMk cId="2423165383" sldId="327"/>
        </pc:sldMkLst>
      </pc:sldChg>
      <pc:sldChg chg="modSp mod">
        <pc:chgData name="Emily Brodie - Intelligence Manager" userId="72612abd-c561-46f0-925a-0548d2cab26d" providerId="ADAL" clId="{EBF12571-D100-454C-B6F1-D6387C1FFEEF}" dt="2023-05-23T08:16:55.081" v="114" actId="20577"/>
        <pc:sldMkLst>
          <pc:docMk/>
          <pc:sldMk cId="2581511727" sldId="343"/>
        </pc:sldMkLst>
        <pc:spChg chg="mod">
          <ac:chgData name="Emily Brodie - Intelligence Manager" userId="72612abd-c561-46f0-925a-0548d2cab26d" providerId="ADAL" clId="{EBF12571-D100-454C-B6F1-D6387C1FFEEF}" dt="2023-05-23T08:16:55.081" v="114" actId="20577"/>
          <ac:spMkLst>
            <pc:docMk/>
            <pc:sldMk cId="2581511727" sldId="343"/>
            <ac:spMk id="2" creationId="{7949DC2C-F2D4-EF31-F5C3-42152F11A49B}"/>
          </ac:spMkLst>
        </pc:spChg>
      </pc:sldChg>
      <pc:sldChg chg="mod modShow">
        <pc:chgData name="Emily Brodie - Intelligence Manager" userId="72612abd-c561-46f0-925a-0548d2cab26d" providerId="ADAL" clId="{EBF12571-D100-454C-B6F1-D6387C1FFEEF}" dt="2023-05-23T08:33:51.098" v="139" actId="729"/>
        <pc:sldMkLst>
          <pc:docMk/>
          <pc:sldMk cId="730302550" sldId="357"/>
        </pc:sldMkLst>
      </pc:sldChg>
      <pc:sldChg chg="mod modShow">
        <pc:chgData name="Emily Brodie - Intelligence Manager" userId="72612abd-c561-46f0-925a-0548d2cab26d" providerId="ADAL" clId="{EBF12571-D100-454C-B6F1-D6387C1FFEEF}" dt="2023-05-23T08:33:51.098" v="139" actId="729"/>
        <pc:sldMkLst>
          <pc:docMk/>
          <pc:sldMk cId="1838942271" sldId="362"/>
        </pc:sldMkLst>
      </pc:sldChg>
      <pc:sldChg chg="modSp mod">
        <pc:chgData name="Emily Brodie - Intelligence Manager" userId="72612abd-c561-46f0-925a-0548d2cab26d" providerId="ADAL" clId="{EBF12571-D100-454C-B6F1-D6387C1FFEEF}" dt="2023-05-23T07:46:15.394" v="0" actId="13926"/>
        <pc:sldMkLst>
          <pc:docMk/>
          <pc:sldMk cId="1171602133" sldId="371"/>
        </pc:sldMkLst>
        <pc:spChg chg="mod">
          <ac:chgData name="Emily Brodie - Intelligence Manager" userId="72612abd-c561-46f0-925a-0548d2cab26d" providerId="ADAL" clId="{EBF12571-D100-454C-B6F1-D6387C1FFEEF}" dt="2023-05-23T07:46:15.394" v="0" actId="13926"/>
          <ac:spMkLst>
            <pc:docMk/>
            <pc:sldMk cId="1171602133" sldId="371"/>
            <ac:spMk id="20" creationId="{ADAA53EA-0BF2-2BEA-3784-B09624E45915}"/>
          </ac:spMkLst>
        </pc:spChg>
      </pc:sldChg>
      <pc:sldChg chg="mod modShow">
        <pc:chgData name="Emily Brodie - Intelligence Manager" userId="72612abd-c561-46f0-925a-0548d2cab26d" providerId="ADAL" clId="{EBF12571-D100-454C-B6F1-D6387C1FFEEF}" dt="2023-05-23T08:33:51.098" v="139" actId="729"/>
        <pc:sldMkLst>
          <pc:docMk/>
          <pc:sldMk cId="2127302366" sldId="375"/>
        </pc:sldMkLst>
      </pc:sldChg>
      <pc:sldChg chg="modSp mod">
        <pc:chgData name="Emily Brodie - Intelligence Manager" userId="72612abd-c561-46f0-925a-0548d2cab26d" providerId="ADAL" clId="{EBF12571-D100-454C-B6F1-D6387C1FFEEF}" dt="2023-05-23T08:28:55.470" v="125" actId="20577"/>
        <pc:sldMkLst>
          <pc:docMk/>
          <pc:sldMk cId="554906725" sldId="382"/>
        </pc:sldMkLst>
        <pc:spChg chg="mod">
          <ac:chgData name="Emily Brodie - Intelligence Manager" userId="72612abd-c561-46f0-925a-0548d2cab26d" providerId="ADAL" clId="{EBF12571-D100-454C-B6F1-D6387C1FFEEF}" dt="2023-05-23T08:28:55.470" v="125" actId="20577"/>
          <ac:spMkLst>
            <pc:docMk/>
            <pc:sldMk cId="554906725" sldId="382"/>
            <ac:spMk id="3" creationId="{5FD75A57-825A-4512-32DF-3783CC34C65E}"/>
          </ac:spMkLst>
        </pc:spChg>
      </pc:sldChg>
      <pc:sldChg chg="modSp mod addCm">
        <pc:chgData name="Emily Brodie - Intelligence Manager" userId="72612abd-c561-46f0-925a-0548d2cab26d" providerId="ADAL" clId="{EBF12571-D100-454C-B6F1-D6387C1FFEEF}" dt="2023-05-23T07:56:05.555" v="107"/>
        <pc:sldMkLst>
          <pc:docMk/>
          <pc:sldMk cId="1508082706" sldId="384"/>
        </pc:sldMkLst>
        <pc:spChg chg="mod">
          <ac:chgData name="Emily Brodie - Intelligence Manager" userId="72612abd-c561-46f0-925a-0548d2cab26d" providerId="ADAL" clId="{EBF12571-D100-454C-B6F1-D6387C1FFEEF}" dt="2023-05-23T07:54:52.207" v="106" actId="20577"/>
          <ac:spMkLst>
            <pc:docMk/>
            <pc:sldMk cId="1508082706" sldId="384"/>
            <ac:spMk id="6" creationId="{07F5622C-AAEA-71DB-E4B6-475FD0644606}"/>
          </ac:spMkLst>
        </pc:spChg>
        <pc:spChg chg="mod">
          <ac:chgData name="Emily Brodie - Intelligence Manager" userId="72612abd-c561-46f0-925a-0548d2cab26d" providerId="ADAL" clId="{EBF12571-D100-454C-B6F1-D6387C1FFEEF}" dt="2023-05-23T07:54:46.565" v="104" actId="20577"/>
          <ac:spMkLst>
            <pc:docMk/>
            <pc:sldMk cId="1508082706" sldId="384"/>
            <ac:spMk id="18" creationId="{73E12909-8DB9-1124-783B-D16C7A2BD968}"/>
          </ac:spMkLst>
        </pc:spChg>
        <pc:spChg chg="mod">
          <ac:chgData name="Emily Brodie - Intelligence Manager" userId="72612abd-c561-46f0-925a-0548d2cab26d" providerId="ADAL" clId="{EBF12571-D100-454C-B6F1-D6387C1FFEEF}" dt="2023-05-23T07:53:58.489" v="48" actId="115"/>
          <ac:spMkLst>
            <pc:docMk/>
            <pc:sldMk cId="1508082706" sldId="384"/>
            <ac:spMk id="21" creationId="{EB815007-E7BB-528D-CE41-F8187677382D}"/>
          </ac:spMkLst>
        </pc:spChg>
        <pc:spChg chg="mod">
          <ac:chgData name="Emily Brodie - Intelligence Manager" userId="72612abd-c561-46f0-925a-0548d2cab26d" providerId="ADAL" clId="{EBF12571-D100-454C-B6F1-D6387C1FFEEF}" dt="2023-05-23T07:54:04.243" v="49" actId="115"/>
          <ac:spMkLst>
            <pc:docMk/>
            <pc:sldMk cId="1508082706" sldId="384"/>
            <ac:spMk id="23" creationId="{A9E96BCB-480C-8CE2-40A5-F0E6C3438A93}"/>
          </ac:spMkLst>
        </pc:spChg>
      </pc:sldChg>
      <pc:sldChg chg="delCm">
        <pc:chgData name="Emily Brodie - Intelligence Manager" userId="72612abd-c561-46f0-925a-0548d2cab26d" providerId="ADAL" clId="{EBF12571-D100-454C-B6F1-D6387C1FFEEF}" dt="2023-05-23T07:58:25.487" v="108"/>
        <pc:sldMkLst>
          <pc:docMk/>
          <pc:sldMk cId="2907358024" sldId="385"/>
        </pc:sldMkLst>
      </pc:sldChg>
      <pc:sldChg chg="addSp modSp mod addCm">
        <pc:chgData name="Emily Brodie - Intelligence Manager" userId="72612abd-c561-46f0-925a-0548d2cab26d" providerId="ADAL" clId="{EBF12571-D100-454C-B6F1-D6387C1FFEEF}" dt="2023-05-23T07:52:41.341" v="7"/>
        <pc:sldMkLst>
          <pc:docMk/>
          <pc:sldMk cId="3206044231" sldId="386"/>
        </pc:sldMkLst>
        <pc:spChg chg="add mod">
          <ac:chgData name="Emily Brodie - Intelligence Manager" userId="72612abd-c561-46f0-925a-0548d2cab26d" providerId="ADAL" clId="{EBF12571-D100-454C-B6F1-D6387C1FFEEF}" dt="2023-05-23T07:51:04.163" v="6" actId="20577"/>
          <ac:spMkLst>
            <pc:docMk/>
            <pc:sldMk cId="3206044231" sldId="386"/>
            <ac:spMk id="11" creationId="{C0D166E6-6BDE-17AC-7926-344577DEB876}"/>
          </ac:spMkLst>
        </pc:spChg>
      </pc:sldChg>
      <pc:sldChg chg="ord addCm">
        <pc:chgData name="Emily Brodie - Intelligence Manager" userId="72612abd-c561-46f0-925a-0548d2cab26d" providerId="ADAL" clId="{EBF12571-D100-454C-B6F1-D6387C1FFEEF}" dt="2023-05-23T08:21:48.954" v="120"/>
        <pc:sldMkLst>
          <pc:docMk/>
          <pc:sldMk cId="3093080925" sldId="391"/>
        </pc:sldMkLst>
      </pc:sldChg>
      <pc:sldChg chg="modSp mod">
        <pc:chgData name="Emily Brodie - Intelligence Manager" userId="72612abd-c561-46f0-925a-0548d2cab26d" providerId="ADAL" clId="{EBF12571-D100-454C-B6F1-D6387C1FFEEF}" dt="2023-05-23T08:21:09.789" v="119" actId="20577"/>
        <pc:sldMkLst>
          <pc:docMk/>
          <pc:sldMk cId="2937335722" sldId="394"/>
        </pc:sldMkLst>
        <pc:spChg chg="mod">
          <ac:chgData name="Emily Brodie - Intelligence Manager" userId="72612abd-c561-46f0-925a-0548d2cab26d" providerId="ADAL" clId="{EBF12571-D100-454C-B6F1-D6387C1FFEEF}" dt="2023-05-23T08:21:09.789" v="119" actId="20577"/>
          <ac:spMkLst>
            <pc:docMk/>
            <pc:sldMk cId="2937335722" sldId="394"/>
            <ac:spMk id="2" creationId="{E633FD0F-9E7E-6293-936B-FBE9E56BDCC4}"/>
          </ac:spMkLst>
        </pc:spChg>
      </pc:sldChg>
      <pc:sldChg chg="modSp mod">
        <pc:chgData name="Emily Brodie - Intelligence Manager" userId="72612abd-c561-46f0-925a-0548d2cab26d" providerId="ADAL" clId="{EBF12571-D100-454C-B6F1-D6387C1FFEEF}" dt="2023-05-23T08:33:41.765" v="138" actId="20577"/>
        <pc:sldMkLst>
          <pc:docMk/>
          <pc:sldMk cId="1190625803" sldId="410"/>
        </pc:sldMkLst>
        <pc:spChg chg="mod">
          <ac:chgData name="Emily Brodie - Intelligence Manager" userId="72612abd-c561-46f0-925a-0548d2cab26d" providerId="ADAL" clId="{EBF12571-D100-454C-B6F1-D6387C1FFEEF}" dt="2023-05-23T08:33:41.765" v="138" actId="20577"/>
          <ac:spMkLst>
            <pc:docMk/>
            <pc:sldMk cId="1190625803" sldId="410"/>
            <ac:spMk id="12" creationId="{693A7799-9042-80AD-1AC3-EC516F0003C2}"/>
          </ac:spMkLst>
        </pc:spChg>
      </pc:sldChg>
      <pc:sldChg chg="mod modShow">
        <pc:chgData name="Emily Brodie - Intelligence Manager" userId="72612abd-c561-46f0-925a-0548d2cab26d" providerId="ADAL" clId="{EBF12571-D100-454C-B6F1-D6387C1FFEEF}" dt="2023-05-23T08:33:51.098" v="139" actId="729"/>
        <pc:sldMkLst>
          <pc:docMk/>
          <pc:sldMk cId="2950690557"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quant%20qual_postQA_EF%20v3.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with%20VR%252"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with%20VR%252"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EF%20v2.xlsx" TargetMode="External"/><Relationship Id="rId2" Type="http://schemas.microsoft.com/office/2011/relationships/chartColorStyle" Target="colors3.xml"/><Relationship Id="rId1" Type="http://schemas.microsoft.com/office/2011/relationships/chartStyle" Target="style3.xml"/></Relationships>
</file>

<file path=ppt/charts/_rels/chart20.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quant%20qual_postQA_EF%20v3.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with%20VR%252"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with%20VR%252"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with%20VR%252" TargetMode="External"/><Relationship Id="rId2" Type="http://schemas.microsoft.com/office/2011/relationships/chartColorStyle" Target="colors26.xml"/><Relationship Id="rId1" Type="http://schemas.microsoft.com/office/2011/relationships/chartStyle" Target="style26.xml"/></Relationships>
</file>

<file path=ppt/charts/_rels/chart26.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with%20VR%252" TargetMode="External"/><Relationship Id="rId2" Type="http://schemas.microsoft.com/office/2011/relationships/chartColorStyle" Target="colors27.xml"/><Relationship Id="rId1" Type="http://schemas.microsoft.com/office/2011/relationships/chartStyle" Target="style27.xml"/></Relationships>
</file>

<file path=ppt/charts/_rels/chart27.xml.rels><?xml version="1.0" encoding="UTF-8" standalone="yes"?>
<Relationships xmlns="http://schemas.openxmlformats.org/package/2006/relationships"><Relationship Id="rId1"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essexcountycouncil-my.sharepoint.com/personal/emma_farrow_essex_gov_uk/Documents/Documents/youth%20vaping/parental%20survey_analysis%20EF%20v3.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EF%20v2.xlsx" TargetMode="External"/><Relationship Id="rId2" Type="http://schemas.microsoft.com/office/2011/relationships/chartColorStyle" Target="colors4.xml"/><Relationship Id="rId1" Type="http://schemas.microsoft.com/office/2011/relationships/chartStyle" Target="style4.xml"/></Relationships>
</file>

<file path=ppt/charts/_rels/chart30.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EF%20v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EF%20v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EF%20v2.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EF%20v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quant%20qual_postQA_EF%20v3.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Tobacco%20Control\Smoking%20Pathways\youth%20vaping\parental%20survey_analysis%20quant%20qual_postQA_EF%20v3.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essexcountycouncil.sharepoint.com/sites/O365-ResearchandInsight/Shared%20Documents/General/Projects/Vaping%20in%20Children%20&amp;%20YP/Analysis/Youth%20vaping%20survey%20analysis/Youth%20vaping%20Q31%20comments%20coding%20v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Vaping%20in%20Children%20&amp;%20YP/Analysis/Youth%20vaping%20survey%20analysis/2.3%20youth%20vaping%20full%20responses%2012.04.23%20-%20full%20clean%20dat"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a:t>
            </a:r>
            <a:r>
              <a:rPr lang="en-GB" sz="1200" b="1" baseline="0"/>
              <a:t> experience of vaping - Essex 2023 vs. ASH 2022           (ages 11-17)</a:t>
            </a:r>
            <a:endParaRPr lang="en-GB" sz="1200" b="1"/>
          </a:p>
        </c:rich>
      </c:tx>
      <c:layout>
        <c:manualLayout>
          <c:xMode val="edge"/>
          <c:yMode val="edge"/>
          <c:x val="0.10850091751896358"/>
          <c:y val="2.47305682480923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 youth vaping full responses 12.04.23 - full clean dataset - no names - analysis - pivots KG.xlsx]Q14,15 Vaper-smoker'!$D$70</c:f>
              <c:strCache>
                <c:ptCount val="1"/>
                <c:pt idx="0">
                  <c:v>Essex 2023</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KG.xlsx]Q14,15 Vaper-smoker'!$A$71:$A$75</c:f>
              <c:strCache>
                <c:ptCount val="5"/>
                <c:pt idx="0">
                  <c:v>Never vaper (never tried) </c:v>
                </c:pt>
                <c:pt idx="1">
                  <c:v>Experimantal vaper (only tried once or twice)</c:v>
                </c:pt>
                <c:pt idx="2">
                  <c:v>Occassional vaper (less than once a week)</c:v>
                </c:pt>
                <c:pt idx="3">
                  <c:v>Regular vaper (more than once a week)</c:v>
                </c:pt>
                <c:pt idx="4">
                  <c:v>Ex-vaper (quit vaping)</c:v>
                </c:pt>
              </c:strCache>
            </c:strRef>
          </c:cat>
          <c:val>
            <c:numRef>
              <c:f>'[2.3 youth vaping full responses 12.04.23 - full clean dataset - no names - analysis - pivots KG.xlsx]Q14,15 Vaper-smoker'!$D$71:$D$75</c:f>
              <c:numCache>
                <c:formatCode>0.0%</c:formatCode>
                <c:ptCount val="5"/>
                <c:pt idx="0">
                  <c:v>0.68660130718954249</c:v>
                </c:pt>
                <c:pt idx="1">
                  <c:v>9.901960784313725E-2</c:v>
                </c:pt>
                <c:pt idx="2">
                  <c:v>4.1000000000000002E-2</c:v>
                </c:pt>
                <c:pt idx="3">
                  <c:v>0.09</c:v>
                </c:pt>
                <c:pt idx="4">
                  <c:v>2.5816993464052286E-2</c:v>
                </c:pt>
              </c:numCache>
            </c:numRef>
          </c:val>
          <c:extLst>
            <c:ext xmlns:c16="http://schemas.microsoft.com/office/drawing/2014/chart" uri="{C3380CC4-5D6E-409C-BE32-E72D297353CC}">
              <c16:uniqueId val="{00000000-0881-4691-90F6-01958227A400}"/>
            </c:ext>
          </c:extLst>
        </c:ser>
        <c:ser>
          <c:idx val="1"/>
          <c:order val="1"/>
          <c:tx>
            <c:strRef>
              <c:f>'[2.3 youth vaping full responses 12.04.23 - full clean dataset - no names - analysis - pivots KG.xlsx]Q14,15 Vaper-smoker'!$E$70</c:f>
              <c:strCache>
                <c:ptCount val="1"/>
                <c:pt idx="0">
                  <c:v>ASH 2022</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KG.xlsx]Q14,15 Vaper-smoker'!$A$71:$A$75</c:f>
              <c:strCache>
                <c:ptCount val="5"/>
                <c:pt idx="0">
                  <c:v>Never vaper (never tried) </c:v>
                </c:pt>
                <c:pt idx="1">
                  <c:v>Experimantal vaper (only tried once or twice)</c:v>
                </c:pt>
                <c:pt idx="2">
                  <c:v>Occassional vaper (less than once a week)</c:v>
                </c:pt>
                <c:pt idx="3">
                  <c:v>Regular vaper (more than once a week)</c:v>
                </c:pt>
                <c:pt idx="4">
                  <c:v>Ex-vaper (quit vaping)</c:v>
                </c:pt>
              </c:strCache>
            </c:strRef>
          </c:cat>
          <c:val>
            <c:numRef>
              <c:f>'[2.3 youth vaping full responses 12.04.23 - full clean dataset - no names - analysis - pivots KG.xlsx]Q14,15 Vaper-smoker'!$E$71:$E$75</c:f>
              <c:numCache>
                <c:formatCode>0.0%</c:formatCode>
                <c:ptCount val="5"/>
                <c:pt idx="0">
                  <c:v>0.83799999999999997</c:v>
                </c:pt>
                <c:pt idx="1">
                  <c:v>7.6999999999999999E-2</c:v>
                </c:pt>
                <c:pt idx="2">
                  <c:v>3.9E-2</c:v>
                </c:pt>
                <c:pt idx="3">
                  <c:v>3.1E-2</c:v>
                </c:pt>
                <c:pt idx="4">
                  <c:v>1.0999999999999999E-2</c:v>
                </c:pt>
              </c:numCache>
            </c:numRef>
          </c:val>
          <c:extLst>
            <c:ext xmlns:c16="http://schemas.microsoft.com/office/drawing/2014/chart" uri="{C3380CC4-5D6E-409C-BE32-E72D297353CC}">
              <c16:uniqueId val="{00000001-0881-4691-90F6-01958227A400}"/>
            </c:ext>
          </c:extLst>
        </c:ser>
        <c:dLbls>
          <c:dLblPos val="outEnd"/>
          <c:showLegendKey val="0"/>
          <c:showVal val="1"/>
          <c:showCatName val="0"/>
          <c:showSerName val="0"/>
          <c:showPercent val="0"/>
          <c:showBubbleSize val="0"/>
        </c:dLbls>
        <c:gapWidth val="75"/>
        <c:axId val="518384655"/>
        <c:axId val="518394639"/>
      </c:barChart>
      <c:catAx>
        <c:axId val="518384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8394639"/>
        <c:crosses val="autoZero"/>
        <c:auto val="1"/>
        <c:lblAlgn val="ctr"/>
        <c:lblOffset val="100"/>
        <c:noMultiLvlLbl val="0"/>
      </c:catAx>
      <c:valAx>
        <c:axId val="518394639"/>
        <c:scaling>
          <c:orientation val="minMax"/>
        </c:scaling>
        <c:delete val="1"/>
        <c:axPos val="t"/>
        <c:numFmt formatCode="0%" sourceLinked="0"/>
        <c:majorTickMark val="none"/>
        <c:minorTickMark val="none"/>
        <c:tickLblPos val="nextTo"/>
        <c:crossAx val="518384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Regular vaper: ‘How old were</a:t>
            </a:r>
            <a:r>
              <a:rPr lang="en-GB" sz="1200" b="1" baseline="0" dirty="0"/>
              <a:t> you when you started vaping?’ </a:t>
            </a:r>
            <a:endParaRPr lang="en-GB"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824555916995061E-2"/>
          <c:y val="0.14078205534666607"/>
          <c:w val="0.89656334917777347"/>
          <c:h val="0.51595272030171702"/>
        </c:manualLayout>
      </c:layout>
      <c:barChart>
        <c:barDir val="col"/>
        <c:grouping val="clustered"/>
        <c:varyColors val="0"/>
        <c:ser>
          <c:idx val="0"/>
          <c:order val="0"/>
          <c:tx>
            <c:strRef>
              <c:f>'[2.3 youth vaping full responses 12.04.23 - full clean dataset - no names - analysis - pivots KG.xlsx]Q18-26 Vaping experience'!$Y$20</c:f>
              <c:strCache>
                <c:ptCount val="1"/>
                <c:pt idx="0">
                  <c:v>Count of Q18. How old were you when yo+BD2:CQ2u first tried vaping, even if it was only a puff or two?Take a guess if you don’t remember exactly.2</c:v>
                </c:pt>
              </c:strCache>
            </c:strRef>
          </c:tx>
          <c:spPr>
            <a:solidFill>
              <a:schemeClr val="bg1">
                <a:lumMod val="50000"/>
              </a:schemeClr>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2-0919-49DA-9932-E74F0F42C93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0919-49DA-9932-E74F0F42C93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0919-49DA-9932-E74F0F42C931}"/>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5-0919-49DA-9932-E74F0F42C931}"/>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0-382F-4516-8F9B-7F413833647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KG.xlsx]Q18-26 Vaping experience'!$W$21:$W$30</c:f>
              <c:strCache>
                <c:ptCount val="10"/>
                <c:pt idx="0">
                  <c:v>10 years and younger</c:v>
                </c:pt>
                <c:pt idx="1">
                  <c:v>11 years</c:v>
                </c:pt>
                <c:pt idx="2">
                  <c:v>12 years</c:v>
                </c:pt>
                <c:pt idx="3">
                  <c:v>13 years</c:v>
                </c:pt>
                <c:pt idx="4">
                  <c:v>14 years</c:v>
                </c:pt>
                <c:pt idx="5">
                  <c:v>15 years</c:v>
                </c:pt>
                <c:pt idx="6">
                  <c:v>16 years</c:v>
                </c:pt>
                <c:pt idx="7">
                  <c:v>17 years</c:v>
                </c:pt>
                <c:pt idx="8">
                  <c:v>18 years</c:v>
                </c:pt>
                <c:pt idx="9">
                  <c:v>Don’t want to say</c:v>
                </c:pt>
              </c:strCache>
            </c:strRef>
          </c:cat>
          <c:val>
            <c:numRef>
              <c:f>'[2.3 youth vaping full responses 12.04.23 - full clean dataset - no names - analysis - pivots KG.xlsx]Q18-26 Vaping experience'!$Y$21:$Y$30</c:f>
              <c:numCache>
                <c:formatCode>0.0%</c:formatCode>
                <c:ptCount val="10"/>
                <c:pt idx="0">
                  <c:v>0.11151079136690648</c:v>
                </c:pt>
                <c:pt idx="1">
                  <c:v>8.6330935251798566E-2</c:v>
                </c:pt>
                <c:pt idx="2">
                  <c:v>0.16187050359712229</c:v>
                </c:pt>
                <c:pt idx="3">
                  <c:v>0.17625899280575538</c:v>
                </c:pt>
                <c:pt idx="4">
                  <c:v>0.16187050359712229</c:v>
                </c:pt>
                <c:pt idx="5">
                  <c:v>0.15467625899280577</c:v>
                </c:pt>
                <c:pt idx="6">
                  <c:v>9.7122302158273388E-2</c:v>
                </c:pt>
                <c:pt idx="7">
                  <c:v>2.5179856115107913E-2</c:v>
                </c:pt>
                <c:pt idx="8">
                  <c:v>1.0791366906474821E-2</c:v>
                </c:pt>
                <c:pt idx="9">
                  <c:v>1.4388489208633094E-2</c:v>
                </c:pt>
              </c:numCache>
            </c:numRef>
          </c:val>
          <c:extLst>
            <c:ext xmlns:c16="http://schemas.microsoft.com/office/drawing/2014/chart" uri="{C3380CC4-5D6E-409C-BE32-E72D297353CC}">
              <c16:uniqueId val="{00000000-A4E7-4DBB-BC61-D34C18658209}"/>
            </c:ext>
          </c:extLst>
        </c:ser>
        <c:dLbls>
          <c:showLegendKey val="0"/>
          <c:showVal val="0"/>
          <c:showCatName val="0"/>
          <c:showSerName val="0"/>
          <c:showPercent val="0"/>
          <c:showBubbleSize val="0"/>
        </c:dLbls>
        <c:gapWidth val="50"/>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majorUnit val="5.000000000000001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Types</a:t>
            </a:r>
            <a:r>
              <a:rPr lang="en-GB" b="1" baseline="0"/>
              <a:t> of vapers </a:t>
            </a:r>
            <a:r>
              <a:rPr lang="en-GB" sz="1400" b="1" i="0" u="none" strike="noStrike" baseline="0">
                <a:effectLst/>
              </a:rPr>
              <a:t>(as a proportion of respondents per each age group)</a:t>
            </a:r>
            <a:r>
              <a:rPr lang="en-GB" b="1" baseline="0"/>
              <a:t> </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'[2.3 youth vaping full responses 12.04.23 - full clean dataset - no names - analysis - pivots KG.xlsx]Q14,15 Vaper-smoker'!$A$166</c:f>
              <c:strCache>
                <c:ptCount val="1"/>
                <c:pt idx="0">
                  <c:v>Never vaper</c:v>
                </c:pt>
              </c:strCache>
            </c:strRef>
          </c:tx>
          <c:spPr>
            <a:ln w="28575" cap="rnd">
              <a:solidFill>
                <a:schemeClr val="accent5"/>
              </a:solidFill>
              <a:round/>
            </a:ln>
            <a:effectLst/>
          </c:spPr>
          <c:marker>
            <c:symbol val="none"/>
          </c:marker>
          <c:cat>
            <c:strRef>
              <c:f>'[2.3 youth vaping full responses 12.04.23 - full clean dataset - no names - analysis - pivots KG.xlsx]Q14,15 Vaper-smoker'!$B$165:$I$165</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Vaper-smoker'!$B$166:$I$166</c:f>
              <c:numCache>
                <c:formatCode>0.0%</c:formatCode>
                <c:ptCount val="8"/>
                <c:pt idx="0">
                  <c:v>0.8761329305135952</c:v>
                </c:pt>
                <c:pt idx="1">
                  <c:v>0.86631016042780751</c:v>
                </c:pt>
                <c:pt idx="2">
                  <c:v>0.78007518796992481</c:v>
                </c:pt>
                <c:pt idx="3">
                  <c:v>0.6998011928429424</c:v>
                </c:pt>
                <c:pt idx="4">
                  <c:v>0.59003831417624519</c:v>
                </c:pt>
                <c:pt idx="5">
                  <c:v>0.45588235294117646</c:v>
                </c:pt>
                <c:pt idx="6">
                  <c:v>0.31527093596059114</c:v>
                </c:pt>
                <c:pt idx="7">
                  <c:v>0.25301204819277107</c:v>
                </c:pt>
              </c:numCache>
            </c:numRef>
          </c:val>
          <c:smooth val="0"/>
          <c:extLst>
            <c:ext xmlns:c16="http://schemas.microsoft.com/office/drawing/2014/chart" uri="{C3380CC4-5D6E-409C-BE32-E72D297353CC}">
              <c16:uniqueId val="{00000000-2509-4422-9D71-4757F83A56C0}"/>
            </c:ext>
          </c:extLst>
        </c:ser>
        <c:ser>
          <c:idx val="1"/>
          <c:order val="1"/>
          <c:tx>
            <c:strRef>
              <c:f>'[2.3 youth vaping full responses 12.04.23 - full clean dataset - no names - analysis - pivots KG.xlsx]Q14,15 Vaper-smoker'!$A$167</c:f>
              <c:strCache>
                <c:ptCount val="1"/>
                <c:pt idx="0">
                  <c:v>Experimental vaper</c:v>
                </c:pt>
              </c:strCache>
            </c:strRef>
          </c:tx>
          <c:spPr>
            <a:ln w="28575" cap="rnd">
              <a:solidFill>
                <a:schemeClr val="accent3"/>
              </a:solidFill>
              <a:round/>
            </a:ln>
            <a:effectLst/>
          </c:spPr>
          <c:marker>
            <c:symbol val="none"/>
          </c:marker>
          <c:cat>
            <c:strRef>
              <c:f>'[2.3 youth vaping full responses 12.04.23 - full clean dataset - no names - analysis - pivots KG.xlsx]Q14,15 Vaper-smoker'!$B$165:$I$165</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Vaper-smoker'!$B$167:$I$167</c:f>
              <c:numCache>
                <c:formatCode>0.0%</c:formatCode>
                <c:ptCount val="8"/>
                <c:pt idx="0">
                  <c:v>5.7401812688821753E-2</c:v>
                </c:pt>
                <c:pt idx="1">
                  <c:v>6.2388591800356503E-2</c:v>
                </c:pt>
                <c:pt idx="2">
                  <c:v>8.0827067669172928E-2</c:v>
                </c:pt>
                <c:pt idx="3">
                  <c:v>0.10337972166998012</c:v>
                </c:pt>
                <c:pt idx="4">
                  <c:v>0.1206896551724138</c:v>
                </c:pt>
                <c:pt idx="5">
                  <c:v>0.12990196078431374</c:v>
                </c:pt>
                <c:pt idx="6">
                  <c:v>0.18719211822660098</c:v>
                </c:pt>
                <c:pt idx="7">
                  <c:v>0.18072289156626506</c:v>
                </c:pt>
              </c:numCache>
            </c:numRef>
          </c:val>
          <c:smooth val="0"/>
          <c:extLst>
            <c:ext xmlns:c16="http://schemas.microsoft.com/office/drawing/2014/chart" uri="{C3380CC4-5D6E-409C-BE32-E72D297353CC}">
              <c16:uniqueId val="{00000001-2509-4422-9D71-4757F83A56C0}"/>
            </c:ext>
          </c:extLst>
        </c:ser>
        <c:ser>
          <c:idx val="2"/>
          <c:order val="2"/>
          <c:tx>
            <c:strRef>
              <c:f>'[2.3 youth vaping full responses 12.04.23 - full clean dataset - no names - analysis - pivots KG.xlsx]Q14,15 Vaper-smoker'!$A$168</c:f>
              <c:strCache>
                <c:ptCount val="1"/>
                <c:pt idx="0">
                  <c:v>Occassional vaper</c:v>
                </c:pt>
              </c:strCache>
            </c:strRef>
          </c:tx>
          <c:spPr>
            <a:ln w="28575" cap="rnd">
              <a:solidFill>
                <a:schemeClr val="accent3">
                  <a:lumMod val="60000"/>
                  <a:lumOff val="40000"/>
                </a:schemeClr>
              </a:solidFill>
              <a:round/>
            </a:ln>
            <a:effectLst/>
          </c:spPr>
          <c:marker>
            <c:symbol val="none"/>
          </c:marker>
          <c:cat>
            <c:strRef>
              <c:f>'[2.3 youth vaping full responses 12.04.23 - full clean dataset - no names - analysis - pivots KG.xlsx]Q14,15 Vaper-smoker'!$B$165:$I$165</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Vaper-smoker'!$B$168:$I$168</c:f>
              <c:numCache>
                <c:formatCode>0.0%</c:formatCode>
                <c:ptCount val="8"/>
                <c:pt idx="0">
                  <c:v>6.0422960725075529E-3</c:v>
                </c:pt>
                <c:pt idx="1">
                  <c:v>1.06951871657754E-2</c:v>
                </c:pt>
                <c:pt idx="2">
                  <c:v>2.0676691729323307E-2</c:v>
                </c:pt>
                <c:pt idx="3">
                  <c:v>3.7773359840954271E-2</c:v>
                </c:pt>
                <c:pt idx="4">
                  <c:v>5.3639846743295014E-2</c:v>
                </c:pt>
                <c:pt idx="5">
                  <c:v>8.8235294117647051E-2</c:v>
                </c:pt>
                <c:pt idx="6">
                  <c:v>0.11330049261083744</c:v>
                </c:pt>
                <c:pt idx="7">
                  <c:v>0.10843373493975904</c:v>
                </c:pt>
              </c:numCache>
            </c:numRef>
          </c:val>
          <c:smooth val="0"/>
          <c:extLst>
            <c:ext xmlns:c16="http://schemas.microsoft.com/office/drawing/2014/chart" uri="{C3380CC4-5D6E-409C-BE32-E72D297353CC}">
              <c16:uniqueId val="{00000002-2509-4422-9D71-4757F83A56C0}"/>
            </c:ext>
          </c:extLst>
        </c:ser>
        <c:ser>
          <c:idx val="3"/>
          <c:order val="3"/>
          <c:tx>
            <c:strRef>
              <c:f>'[2.3 youth vaping full responses 12.04.23 - full clean dataset - no names - analysis - pivots KG.xlsx]Q14,15 Vaper-smoker'!$A$169</c:f>
              <c:strCache>
                <c:ptCount val="1"/>
                <c:pt idx="0">
                  <c:v>Regular vaper </c:v>
                </c:pt>
              </c:strCache>
            </c:strRef>
          </c:tx>
          <c:spPr>
            <a:ln w="28575" cap="rnd">
              <a:solidFill>
                <a:schemeClr val="accent1"/>
              </a:solidFill>
              <a:round/>
            </a:ln>
            <a:effectLst/>
          </c:spPr>
          <c:marker>
            <c:symbol val="none"/>
          </c:marker>
          <c:cat>
            <c:strRef>
              <c:f>'[2.3 youth vaping full responses 12.04.23 - full clean dataset - no names - analysis - pivots KG.xlsx]Q14,15 Vaper-smoker'!$B$165:$I$165</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Vaper-smoker'!$B$169:$I$169</c:f>
              <c:numCache>
                <c:formatCode>0.0%</c:formatCode>
                <c:ptCount val="8"/>
                <c:pt idx="0">
                  <c:v>1.812688821752266E-2</c:v>
                </c:pt>
                <c:pt idx="1">
                  <c:v>1.4260249554367201E-2</c:v>
                </c:pt>
                <c:pt idx="2">
                  <c:v>4.3233082706766915E-2</c:v>
                </c:pt>
                <c:pt idx="3">
                  <c:v>6.9582504970178927E-2</c:v>
                </c:pt>
                <c:pt idx="4">
                  <c:v>0.11877394636015326</c:v>
                </c:pt>
                <c:pt idx="5">
                  <c:v>0.20098039215686275</c:v>
                </c:pt>
                <c:pt idx="6">
                  <c:v>0.2857142857142857</c:v>
                </c:pt>
                <c:pt idx="7">
                  <c:v>0.3012048192771084</c:v>
                </c:pt>
              </c:numCache>
            </c:numRef>
          </c:val>
          <c:smooth val="0"/>
          <c:extLst>
            <c:ext xmlns:c16="http://schemas.microsoft.com/office/drawing/2014/chart" uri="{C3380CC4-5D6E-409C-BE32-E72D297353CC}">
              <c16:uniqueId val="{00000003-2509-4422-9D71-4757F83A56C0}"/>
            </c:ext>
          </c:extLst>
        </c:ser>
        <c:ser>
          <c:idx val="4"/>
          <c:order val="4"/>
          <c:tx>
            <c:strRef>
              <c:f>'[2.3 youth vaping full responses 12.04.23 - full clean dataset - no names - analysis - pivots KG.xlsx]Q14,15 Vaper-smoker'!$A$170</c:f>
              <c:strCache>
                <c:ptCount val="1"/>
                <c:pt idx="0">
                  <c:v>Ex-vaper</c:v>
                </c:pt>
              </c:strCache>
            </c:strRef>
          </c:tx>
          <c:spPr>
            <a:ln w="28575" cap="rnd">
              <a:solidFill>
                <a:schemeClr val="tx1">
                  <a:lumMod val="50000"/>
                  <a:lumOff val="50000"/>
                </a:schemeClr>
              </a:solidFill>
              <a:round/>
            </a:ln>
            <a:effectLst/>
          </c:spPr>
          <c:marker>
            <c:symbol val="none"/>
          </c:marker>
          <c:cat>
            <c:strRef>
              <c:f>'[2.3 youth vaping full responses 12.04.23 - full clean dataset - no names - analysis - pivots KG.xlsx]Q14,15 Vaper-smoker'!$B$165:$I$165</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Vaper-smoker'!$B$170:$I$170</c:f>
              <c:numCache>
                <c:formatCode>0.0%</c:formatCode>
                <c:ptCount val="8"/>
                <c:pt idx="0">
                  <c:v>3.0211480362537764E-3</c:v>
                </c:pt>
                <c:pt idx="1">
                  <c:v>7.1301247771836003E-3</c:v>
                </c:pt>
                <c:pt idx="2">
                  <c:v>1.6917293233082706E-2</c:v>
                </c:pt>
                <c:pt idx="3">
                  <c:v>2.7833001988071572E-2</c:v>
                </c:pt>
                <c:pt idx="4">
                  <c:v>3.4482758620689655E-2</c:v>
                </c:pt>
                <c:pt idx="5">
                  <c:v>5.1470588235294115E-2</c:v>
                </c:pt>
                <c:pt idx="6">
                  <c:v>5.9113300492610835E-2</c:v>
                </c:pt>
                <c:pt idx="7">
                  <c:v>0.12048192771084337</c:v>
                </c:pt>
              </c:numCache>
            </c:numRef>
          </c:val>
          <c:smooth val="0"/>
          <c:extLst>
            <c:ext xmlns:c16="http://schemas.microsoft.com/office/drawing/2014/chart" uri="{C3380CC4-5D6E-409C-BE32-E72D297353CC}">
              <c16:uniqueId val="{00000004-2509-4422-9D71-4757F83A56C0}"/>
            </c:ext>
          </c:extLst>
        </c:ser>
        <c:dLbls>
          <c:showLegendKey val="0"/>
          <c:showVal val="0"/>
          <c:showCatName val="0"/>
          <c:showSerName val="0"/>
          <c:showPercent val="0"/>
          <c:showBubbleSize val="0"/>
        </c:dLbls>
        <c:smooth val="0"/>
        <c:axId val="432203839"/>
        <c:axId val="432203423"/>
      </c:lineChart>
      <c:catAx>
        <c:axId val="43220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203423"/>
        <c:crosses val="autoZero"/>
        <c:auto val="1"/>
        <c:lblAlgn val="ctr"/>
        <c:lblOffset val="100"/>
        <c:noMultiLvlLbl val="0"/>
      </c:catAx>
      <c:valAx>
        <c:axId val="43220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2038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 ‘Which best</a:t>
            </a:r>
            <a:r>
              <a:rPr lang="en-GB" sz="1200" b="1" baseline="0"/>
              <a:t> describes why you vape?’</a:t>
            </a:r>
            <a:endParaRPr lang="en-GB"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022988505747129"/>
          <c:y val="8.0655696375609015E-2"/>
          <c:w val="0.51271888427739631"/>
          <c:h val="0.80438063122598058"/>
        </c:manualLayout>
      </c:layout>
      <c:barChart>
        <c:barDir val="bar"/>
        <c:grouping val="clustered"/>
        <c:varyColors val="0"/>
        <c:ser>
          <c:idx val="0"/>
          <c:order val="0"/>
          <c:spPr>
            <a:solidFill>
              <a:schemeClr val="bg1">
                <a:lumMod val="50000"/>
              </a:schemeClr>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5-FDB4-455B-BEF3-737FD04515D1}"/>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4-FDB4-455B-BEF3-737FD04515D1}"/>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3-FDB4-455B-BEF3-737FD04515D1}"/>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2-FDB4-455B-BEF3-737FD04515D1}"/>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1-FDB4-455B-BEF3-737FD04515D1}"/>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0-FDB4-455B-BEF3-737FD04515D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KG.xlsx]Q18-26 Vaping experience'!$A$72:$A$86</c:f>
              <c:strCache>
                <c:ptCount val="15"/>
                <c:pt idx="0">
                  <c:v>Other</c:v>
                </c:pt>
                <c:pt idx="1">
                  <c:v>I use them in addition to smoking</c:v>
                </c:pt>
                <c:pt idx="2">
                  <c:v>I use them instead of smoking</c:v>
                </c:pt>
                <c:pt idx="3">
                  <c:v>Don't know</c:v>
                </c:pt>
                <c:pt idx="4">
                  <c:v>They are easier to get hold of than regular tobacco cigarettes</c:v>
                </c:pt>
                <c:pt idx="5">
                  <c:v>They are cheaper than smoking</c:v>
                </c:pt>
                <c:pt idx="6">
                  <c:v>I think vaping looks cool</c:v>
                </c:pt>
                <c:pt idx="7">
                  <c:v>Vaping may be less harmful to me than smoking</c:v>
                </c:pt>
                <c:pt idx="8">
                  <c:v>Vaping is easier to hide than smoking</c:v>
                </c:pt>
                <c:pt idx="9">
                  <c:v>I am addicted to them</c:v>
                </c:pt>
                <c:pt idx="10">
                  <c:v>Peer pressure</c:v>
                </c:pt>
                <c:pt idx="11">
                  <c:v>I enjoy the experience</c:v>
                </c:pt>
                <c:pt idx="12">
                  <c:v>I like the flavours</c:v>
                </c:pt>
                <c:pt idx="13">
                  <c:v>It helps me deal with stress or anxiety</c:v>
                </c:pt>
                <c:pt idx="14">
                  <c:v>Just to give it a try</c:v>
                </c:pt>
              </c:strCache>
            </c:strRef>
          </c:cat>
          <c:val>
            <c:numRef>
              <c:f>'[2.3 youth vaping full responses 12.04.23 - full clean dataset - no names - analysis - pivots KG.xlsx]Q18-26 Vaping experience'!$C$72:$C$86</c:f>
              <c:numCache>
                <c:formatCode>0.0%</c:formatCode>
                <c:ptCount val="15"/>
                <c:pt idx="0">
                  <c:v>0.02</c:v>
                </c:pt>
                <c:pt idx="1">
                  <c:v>5.4666666666666669E-2</c:v>
                </c:pt>
                <c:pt idx="2">
                  <c:v>6.933333333333333E-2</c:v>
                </c:pt>
                <c:pt idx="3">
                  <c:v>6.933333333333333E-2</c:v>
                </c:pt>
                <c:pt idx="4">
                  <c:v>7.4666666666666673E-2</c:v>
                </c:pt>
                <c:pt idx="5">
                  <c:v>8.1333333333333327E-2</c:v>
                </c:pt>
                <c:pt idx="6">
                  <c:v>8.2666666666666666E-2</c:v>
                </c:pt>
                <c:pt idx="7">
                  <c:v>8.4000000000000005E-2</c:v>
                </c:pt>
                <c:pt idx="8">
                  <c:v>0.1</c:v>
                </c:pt>
                <c:pt idx="9">
                  <c:v>0.14133333333333334</c:v>
                </c:pt>
                <c:pt idx="10">
                  <c:v>0.14399999999999999</c:v>
                </c:pt>
                <c:pt idx="11">
                  <c:v>0.23066666666666666</c:v>
                </c:pt>
                <c:pt idx="12">
                  <c:v>0.33466666666666667</c:v>
                </c:pt>
                <c:pt idx="13">
                  <c:v>0.33866666666666667</c:v>
                </c:pt>
                <c:pt idx="14">
                  <c:v>0.43466666666666665</c:v>
                </c:pt>
              </c:numCache>
            </c:numRef>
          </c:val>
          <c:extLst>
            <c:ext xmlns:c16="http://schemas.microsoft.com/office/drawing/2014/chart" uri="{C3380CC4-5D6E-409C-BE32-E72D297353CC}">
              <c16:uniqueId val="{00000000-983B-49AC-A98C-EC43B8690F99}"/>
            </c:ext>
          </c:extLst>
        </c:ser>
        <c:dLbls>
          <c:dLblPos val="outEnd"/>
          <c:showLegendKey val="0"/>
          <c:showVal val="1"/>
          <c:showCatName val="0"/>
          <c:showSerName val="0"/>
          <c:showPercent val="0"/>
          <c:showBubbleSize val="0"/>
        </c:dLbls>
        <c:gapWidth val="50"/>
        <c:axId val="795552856"/>
        <c:axId val="2107103671"/>
      </c:barChart>
      <c:catAx>
        <c:axId val="795552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07103671"/>
        <c:crosses val="autoZero"/>
        <c:auto val="1"/>
        <c:lblAlgn val="ctr"/>
        <c:lblOffset val="100"/>
        <c:noMultiLvlLbl val="0"/>
      </c:catAx>
      <c:valAx>
        <c:axId val="2107103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5528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Parents: ‘Please describe</a:t>
            </a:r>
            <a:r>
              <a:rPr lang="en-GB" sz="1200" b="1" baseline="0" dirty="0"/>
              <a:t> why you believe youth vaping is becoming increasingly popular’</a:t>
            </a:r>
            <a:endParaRPr lang="en-GB" sz="1200" b="1" dirty="0"/>
          </a:p>
        </c:rich>
      </c:tx>
      <c:layout>
        <c:manualLayout>
          <c:xMode val="edge"/>
          <c:yMode val="edge"/>
          <c:x val="0.1726118214478248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60037822251247"/>
          <c:y val="7.8171550932552139E-2"/>
          <c:w val="0.46139632736696923"/>
          <c:h val="0.87194063810205558"/>
        </c:manualLayout>
      </c:layout>
      <c:barChart>
        <c:barDir val="bar"/>
        <c:grouping val="clustered"/>
        <c:varyColors val="0"/>
        <c:ser>
          <c:idx val="0"/>
          <c:order val="0"/>
          <c:spPr>
            <a:solidFill>
              <a:schemeClr val="bg1">
                <a:lumMod val="50000"/>
              </a:schemeClr>
            </a:solidFill>
            <a:ln>
              <a:noFill/>
            </a:ln>
            <a:effectLst/>
          </c:spPr>
          <c:invertIfNegative val="0"/>
          <c:dPt>
            <c:idx val="11"/>
            <c:invertIfNegative val="0"/>
            <c:bubble3D val="0"/>
            <c:spPr>
              <a:solidFill>
                <a:schemeClr val="accent2"/>
              </a:solidFill>
              <a:ln>
                <a:noFill/>
              </a:ln>
              <a:effectLst/>
            </c:spPr>
            <c:extLst>
              <c:ext xmlns:c16="http://schemas.microsoft.com/office/drawing/2014/chart" uri="{C3380CC4-5D6E-409C-BE32-E72D297353CC}">
                <c16:uniqueId val="{00000006-8E83-4639-9174-65BA38FB4B9F}"/>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5-8E83-4639-9174-65BA38FB4B9F}"/>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4-8E83-4639-9174-65BA38FB4B9F}"/>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3-8E83-4639-9174-65BA38FB4B9F}"/>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2-8E83-4639-9174-65BA38FB4B9F}"/>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1-8E83-4639-9174-65BA38FB4B9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Qual'!$R$1:$R$18</c:f>
              <c:strCache>
                <c:ptCount val="18"/>
                <c:pt idx="0">
                  <c:v>Mental health - coping, dealing with stress or anxiety</c:v>
                </c:pt>
                <c:pt idx="1">
                  <c:v>CYP unsupervised/have nothing to do/are bored</c:v>
                </c:pt>
                <c:pt idx="2">
                  <c:v>Don’t know</c:v>
                </c:pt>
                <c:pt idx="3">
                  <c:v>Seeing vape litter in public</c:v>
                </c:pt>
                <c:pt idx="4">
                  <c:v>Parents don’t care about child vaping/ecourage/supply it</c:v>
                </c:pt>
                <c:pt idx="5">
                  <c:v>Addiction</c:v>
                </c:pt>
                <c:pt idx="6">
                  <c:v>Social acceptability &amp; normalisation</c:v>
                </c:pt>
                <c:pt idx="7">
                  <c:v>Discreetness of vapes</c:v>
                </c:pt>
                <c:pt idx="8">
                  <c:v>Alternative to/replaced smoking</c:v>
                </c:pt>
                <c:pt idx="9">
                  <c:v>Aware of, believe or know CYP that vape</c:v>
                </c:pt>
                <c:pt idx="10">
                  <c:v>Hearing about youth vaping</c:v>
                </c:pt>
                <c:pt idx="11">
                  <c:v>Believe it's more common, a trend, increasing generally</c:v>
                </c:pt>
                <c:pt idx="12">
                  <c:v>Social influences; other people, peer pressure and social media</c:v>
                </c:pt>
                <c:pt idx="13">
                  <c:v>Unknown or lack of perceived health risks, or safer than smoking</c:v>
                </c:pt>
                <c:pt idx="14">
                  <c:v>Attractiveness &amp; advertisement/marketing of vapes</c:v>
                </c:pt>
                <c:pt idx="15">
                  <c:v>Wide availability and easy access</c:v>
                </c:pt>
                <c:pt idx="16">
                  <c:v>Image - appear cool, it's trendy, fashionable, or rebellious</c:v>
                </c:pt>
                <c:pt idx="17">
                  <c:v>I see youth vaping e.g. in public</c:v>
                </c:pt>
              </c:strCache>
            </c:strRef>
          </c:cat>
          <c:val>
            <c:numRef>
              <c:f>'q12 Qual'!$S$1:$S$18</c:f>
              <c:numCache>
                <c:formatCode>0.0%</c:formatCode>
                <c:ptCount val="18"/>
                <c:pt idx="0">
                  <c:v>1.3422818791946308E-3</c:v>
                </c:pt>
                <c:pt idx="1">
                  <c:v>2.6845637583892616E-3</c:v>
                </c:pt>
                <c:pt idx="2">
                  <c:v>5.3691275167785232E-3</c:v>
                </c:pt>
                <c:pt idx="3">
                  <c:v>1.0738255033557046E-2</c:v>
                </c:pt>
                <c:pt idx="4">
                  <c:v>1.0738255033557046E-2</c:v>
                </c:pt>
                <c:pt idx="5">
                  <c:v>1.74496644295302E-2</c:v>
                </c:pt>
                <c:pt idx="6">
                  <c:v>3.7583892617449662E-2</c:v>
                </c:pt>
                <c:pt idx="7">
                  <c:v>3.7583892617449662E-2</c:v>
                </c:pt>
                <c:pt idx="8">
                  <c:v>4.1610738255033558E-2</c:v>
                </c:pt>
                <c:pt idx="9">
                  <c:v>7.3825503355704702E-2</c:v>
                </c:pt>
                <c:pt idx="10">
                  <c:v>0.11275167785234899</c:v>
                </c:pt>
                <c:pt idx="11">
                  <c:v>0.11543624161073826</c:v>
                </c:pt>
                <c:pt idx="12">
                  <c:v>0.12348993288590604</c:v>
                </c:pt>
                <c:pt idx="13">
                  <c:v>0.13154362416107382</c:v>
                </c:pt>
                <c:pt idx="14">
                  <c:v>0.19328859060402684</c:v>
                </c:pt>
                <c:pt idx="15">
                  <c:v>0.21610738255033557</c:v>
                </c:pt>
                <c:pt idx="16">
                  <c:v>0.2644295302013423</c:v>
                </c:pt>
                <c:pt idx="17">
                  <c:v>0.2859060402684564</c:v>
                </c:pt>
              </c:numCache>
            </c:numRef>
          </c:val>
          <c:extLst>
            <c:ext xmlns:c16="http://schemas.microsoft.com/office/drawing/2014/chart" uri="{C3380CC4-5D6E-409C-BE32-E72D297353CC}">
              <c16:uniqueId val="{00000000-36F9-4876-BFDF-FB3CB4DF8C44}"/>
            </c:ext>
          </c:extLst>
        </c:ser>
        <c:dLbls>
          <c:dLblPos val="outEnd"/>
          <c:showLegendKey val="0"/>
          <c:showVal val="1"/>
          <c:showCatName val="0"/>
          <c:showSerName val="0"/>
          <c:showPercent val="0"/>
          <c:showBubbleSize val="0"/>
        </c:dLbls>
        <c:gapWidth val="50"/>
        <c:axId val="458625904"/>
        <c:axId val="458620000"/>
      </c:barChart>
      <c:catAx>
        <c:axId val="45862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620000"/>
        <c:crosses val="autoZero"/>
        <c:auto val="1"/>
        <c:lblAlgn val="ctr"/>
        <c:lblOffset val="100"/>
        <c:noMultiLvlLbl val="0"/>
      </c:catAx>
      <c:valAx>
        <c:axId val="458620000"/>
        <c:scaling>
          <c:orientation val="minMax"/>
          <c:max val="0.35000000000000003"/>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62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a:t>CYP: 'In which, if</a:t>
            </a:r>
            <a:r>
              <a:rPr lang="en-GB" sz="1200" b="1" baseline="0"/>
              <a:t> any, of the following places do you ever see vapes being promoted?' </a:t>
            </a:r>
            <a:endParaRPr lang="en-GB" sz="1200" b="1"/>
          </a:p>
        </c:rich>
      </c:tx>
      <c:layout>
        <c:manualLayout>
          <c:xMode val="edge"/>
          <c:yMode val="edge"/>
          <c:x val="0.11129818716660474"/>
          <c:y val="9.9376354687512221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904533760530914"/>
          <c:y val="0.12496630933268886"/>
          <c:w val="0.54686935969843786"/>
          <c:h val="0.77801055314839418"/>
        </c:manualLayout>
      </c:layout>
      <c:barChart>
        <c:barDir val="bar"/>
        <c:grouping val="clustered"/>
        <c:varyColors val="0"/>
        <c:ser>
          <c:idx val="0"/>
          <c:order val="0"/>
          <c:spPr>
            <a:solidFill>
              <a:schemeClr val="bg1">
                <a:lumMod val="50000"/>
              </a:schemeClr>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CAEB-41A3-91D3-53D6472D4DD7}"/>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0-CAEB-41A3-91D3-53D6472D4D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KG.xlsx]Q10, 12 Promotion, soc media'!$A$22:$A$32</c:f>
              <c:strCache>
                <c:ptCount val="11"/>
                <c:pt idx="0">
                  <c:v>Somewhere else (other)</c:v>
                </c:pt>
                <c:pt idx="1">
                  <c:v>In newspapers/ magazines</c:v>
                </c:pt>
                <c:pt idx="2">
                  <c:v>Billboards</c:v>
                </c:pt>
                <c:pt idx="3">
                  <c:v>Don't know</c:v>
                </c:pt>
                <c:pt idx="4">
                  <c:v>I don't see vapes being promoted anywhere</c:v>
                </c:pt>
                <c:pt idx="5">
                  <c:v>On TV</c:v>
                </c:pt>
                <c:pt idx="6">
                  <c:v>On buses</c:v>
                </c:pt>
                <c:pt idx="7">
                  <c:v>On public transport other than buses</c:v>
                </c:pt>
                <c:pt idx="8">
                  <c:v>Websites</c:v>
                </c:pt>
                <c:pt idx="9">
                  <c:v>Social media</c:v>
                </c:pt>
                <c:pt idx="10">
                  <c:v>In shops</c:v>
                </c:pt>
              </c:strCache>
            </c:strRef>
          </c:cat>
          <c:val>
            <c:numRef>
              <c:f>'[2.3 youth vaping full responses 12.04.23 - full clean dataset - no names - analysis - pivots KG.xlsx]Q10, 12 Promotion, soc media'!$C$22:$C$32</c:f>
              <c:numCache>
                <c:formatCode>0.0%</c:formatCode>
                <c:ptCount val="11"/>
                <c:pt idx="0">
                  <c:v>1.7845761631612493E-2</c:v>
                </c:pt>
                <c:pt idx="1">
                  <c:v>9.5602294455066919E-2</c:v>
                </c:pt>
                <c:pt idx="2">
                  <c:v>0.10803059273422562</c:v>
                </c:pt>
                <c:pt idx="3">
                  <c:v>0.13033779477374124</c:v>
                </c:pt>
                <c:pt idx="4">
                  <c:v>0.13479923518164436</c:v>
                </c:pt>
                <c:pt idx="5">
                  <c:v>0.14021669853409816</c:v>
                </c:pt>
                <c:pt idx="6">
                  <c:v>0.14149139579349904</c:v>
                </c:pt>
                <c:pt idx="7">
                  <c:v>0.15009560229445507</c:v>
                </c:pt>
                <c:pt idx="8">
                  <c:v>0.22912683237731038</c:v>
                </c:pt>
                <c:pt idx="9">
                  <c:v>0.48948374760994262</c:v>
                </c:pt>
                <c:pt idx="10">
                  <c:v>0.61376673040152963</c:v>
                </c:pt>
              </c:numCache>
            </c:numRef>
          </c:val>
          <c:extLst>
            <c:ext xmlns:c16="http://schemas.microsoft.com/office/drawing/2014/chart" uri="{C3380CC4-5D6E-409C-BE32-E72D297353CC}">
              <c16:uniqueId val="{00000000-8DF1-431E-99C5-E2A290837FDF}"/>
            </c:ext>
          </c:extLst>
        </c:ser>
        <c:dLbls>
          <c:dLblPos val="outEnd"/>
          <c:showLegendKey val="0"/>
          <c:showVal val="1"/>
          <c:showCatName val="0"/>
          <c:showSerName val="0"/>
          <c:showPercent val="0"/>
          <c:showBubbleSize val="0"/>
        </c:dLbls>
        <c:gapWidth val="50"/>
        <c:axId val="1021675816"/>
        <c:axId val="1021676472"/>
      </c:barChart>
      <c:catAx>
        <c:axId val="102167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1676472"/>
        <c:crosses val="autoZero"/>
        <c:auto val="1"/>
        <c:lblAlgn val="ctr"/>
        <c:lblOffset val="100"/>
        <c:noMultiLvlLbl val="0"/>
      </c:catAx>
      <c:valAx>
        <c:axId val="1021676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1675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 Location of social media vaping promotion seen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0DE0-4976-84F4-4BA15DBAD7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0DE0-4976-84F4-4BA15DBAD77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0DE0-4976-84F4-4BA15DBAD773}"/>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6-37F5-47E4-BA2D-2FD4D016FAB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KG.xlsx]Q10, 12 Promotion, soc media'!$J$42:$J$49</c:f>
              <c:strCache>
                <c:ptCount val="8"/>
                <c:pt idx="0">
                  <c:v>TikTok</c:v>
                </c:pt>
                <c:pt idx="1">
                  <c:v>Instagram</c:v>
                </c:pt>
                <c:pt idx="2">
                  <c:v>Snapchat</c:v>
                </c:pt>
                <c:pt idx="3">
                  <c:v>YouTube</c:v>
                </c:pt>
                <c:pt idx="4">
                  <c:v>Twitter</c:v>
                </c:pt>
                <c:pt idx="5">
                  <c:v>Facebook</c:v>
                </c:pt>
                <c:pt idx="6">
                  <c:v>Other</c:v>
                </c:pt>
                <c:pt idx="7">
                  <c:v>Don't remember</c:v>
                </c:pt>
              </c:strCache>
            </c:strRef>
          </c:cat>
          <c:val>
            <c:numRef>
              <c:f>'[2.3 youth vaping full responses 12.04.23 - full clean dataset - no names - analysis - pivots KG.xlsx]Q10, 12 Promotion, soc media'!$L$42:$L$49</c:f>
              <c:numCache>
                <c:formatCode>0.0%</c:formatCode>
                <c:ptCount val="8"/>
                <c:pt idx="0">
                  <c:v>0.72298624754420437</c:v>
                </c:pt>
                <c:pt idx="1">
                  <c:v>0.45907007203667322</c:v>
                </c:pt>
                <c:pt idx="2">
                  <c:v>0.41781270464963982</c:v>
                </c:pt>
                <c:pt idx="3">
                  <c:v>0.28880157170923382</c:v>
                </c:pt>
                <c:pt idx="4">
                  <c:v>0.15651604453176163</c:v>
                </c:pt>
                <c:pt idx="5">
                  <c:v>0.13621480026195154</c:v>
                </c:pt>
                <c:pt idx="6">
                  <c:v>1.8336607727570401E-2</c:v>
                </c:pt>
                <c:pt idx="7">
                  <c:v>0.18271119842829076</c:v>
                </c:pt>
              </c:numCache>
            </c:numRef>
          </c:val>
          <c:extLst>
            <c:ext xmlns:c16="http://schemas.microsoft.com/office/drawing/2014/chart" uri="{C3380CC4-5D6E-409C-BE32-E72D297353CC}">
              <c16:uniqueId val="{00000000-2628-42F1-8227-85E2F9771CA8}"/>
            </c:ext>
          </c:extLst>
        </c:ser>
        <c:dLbls>
          <c:showLegendKey val="0"/>
          <c:showVal val="0"/>
          <c:showCatName val="0"/>
          <c:showSerName val="0"/>
          <c:showPercent val="0"/>
          <c:showBubbleSize val="0"/>
        </c:dLbls>
        <c:gapWidth val="50"/>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 Location</a:t>
            </a:r>
            <a:r>
              <a:rPr lang="en-GB" sz="1200" b="1" baseline="0"/>
              <a:t> of social media vaping promotion seen</a:t>
            </a:r>
          </a:p>
          <a:p>
            <a:pPr>
              <a:defRPr/>
            </a:pPr>
            <a:r>
              <a:rPr lang="en-GB" sz="1200" b="1" baseline="0"/>
              <a:t>Essex 2023 (11-18 year olds) vs. ASH 2022 (11-17 year olds)</a:t>
            </a:r>
          </a:p>
        </c:rich>
      </c:tx>
      <c:layout>
        <c:manualLayout>
          <c:xMode val="edge"/>
          <c:yMode val="edge"/>
          <c:x val="0.14841140044112883"/>
          <c:y val="4.69740885950813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9317115802345E-2"/>
          <c:y val="0.26946878035777222"/>
          <c:w val="0.87961370198075894"/>
          <c:h val="0.4926004882346216"/>
        </c:manualLayout>
      </c:layout>
      <c:barChart>
        <c:barDir val="col"/>
        <c:grouping val="clustered"/>
        <c:varyColors val="0"/>
        <c:ser>
          <c:idx val="0"/>
          <c:order val="0"/>
          <c:tx>
            <c:strRef>
              <c:f>'[2.3 youth vaping full responses 12.04.23 - full clean dataset - no names - analysis - pivots KG.xlsx]Q10, 12 Promotion, soc media'!$K$72</c:f>
              <c:strCache>
                <c:ptCount val="1"/>
                <c:pt idx="0">
                  <c:v>Essex 2023 (11-18 yo)</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KG.xlsx]Q10, 12 Promotion, soc media'!$J$73:$J$80</c:f>
              <c:strCache>
                <c:ptCount val="8"/>
                <c:pt idx="0">
                  <c:v>TikTok</c:v>
                </c:pt>
                <c:pt idx="1">
                  <c:v>Instagram</c:v>
                </c:pt>
                <c:pt idx="2">
                  <c:v>Snapchat</c:v>
                </c:pt>
                <c:pt idx="3">
                  <c:v>YouTube</c:v>
                </c:pt>
                <c:pt idx="4">
                  <c:v>Twitter</c:v>
                </c:pt>
                <c:pt idx="5">
                  <c:v>Facebook</c:v>
                </c:pt>
                <c:pt idx="6">
                  <c:v>Other</c:v>
                </c:pt>
                <c:pt idx="7">
                  <c:v>Don't remember</c:v>
                </c:pt>
              </c:strCache>
            </c:strRef>
          </c:cat>
          <c:val>
            <c:numRef>
              <c:f>'[2.3 youth vaping full responses 12.04.23 - full clean dataset - no names - analysis - pivots KG.xlsx]Q10, 12 Promotion, soc media'!$K$73:$K$80</c:f>
              <c:numCache>
                <c:formatCode>0.0%</c:formatCode>
                <c:ptCount val="8"/>
                <c:pt idx="0">
                  <c:v>0.72298624754420437</c:v>
                </c:pt>
                <c:pt idx="1">
                  <c:v>0.45907007203667322</c:v>
                </c:pt>
                <c:pt idx="2">
                  <c:v>0.41781270464963982</c:v>
                </c:pt>
                <c:pt idx="3">
                  <c:v>0.28880157170923382</c:v>
                </c:pt>
                <c:pt idx="4">
                  <c:v>0.15651604453176163</c:v>
                </c:pt>
                <c:pt idx="5">
                  <c:v>0.13621480026195154</c:v>
                </c:pt>
                <c:pt idx="6">
                  <c:v>1.8336607727570401E-2</c:v>
                </c:pt>
                <c:pt idx="7">
                  <c:v>0.18271119842829076</c:v>
                </c:pt>
              </c:numCache>
            </c:numRef>
          </c:val>
          <c:extLst>
            <c:ext xmlns:c16="http://schemas.microsoft.com/office/drawing/2014/chart" uri="{C3380CC4-5D6E-409C-BE32-E72D297353CC}">
              <c16:uniqueId val="{00000000-5592-47A3-AB8F-0147F092A005}"/>
            </c:ext>
          </c:extLst>
        </c:ser>
        <c:ser>
          <c:idx val="1"/>
          <c:order val="1"/>
          <c:tx>
            <c:strRef>
              <c:f>'[2.3 youth vaping full responses 12.04.23 - full clean dataset - no names - analysis - pivots KG.xlsx]Q10, 12 Promotion, soc media'!$L$72</c:f>
              <c:strCache>
                <c:ptCount val="1"/>
                <c:pt idx="0">
                  <c:v>ASH 2022 (11-17 yo)</c:v>
                </c:pt>
              </c:strCache>
            </c:strRef>
          </c:tx>
          <c:spPr>
            <a:solidFill>
              <a:schemeClr val="bg1">
                <a:lumMod val="50000"/>
              </a:schemeClr>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KG.xlsx]Q10, 12 Promotion, soc media'!$J$73:$J$80</c:f>
              <c:strCache>
                <c:ptCount val="8"/>
                <c:pt idx="0">
                  <c:v>TikTok</c:v>
                </c:pt>
                <c:pt idx="1">
                  <c:v>Instagram</c:v>
                </c:pt>
                <c:pt idx="2">
                  <c:v>Snapchat</c:v>
                </c:pt>
                <c:pt idx="3">
                  <c:v>YouTube</c:v>
                </c:pt>
                <c:pt idx="4">
                  <c:v>Twitter</c:v>
                </c:pt>
                <c:pt idx="5">
                  <c:v>Facebook</c:v>
                </c:pt>
                <c:pt idx="6">
                  <c:v>Other</c:v>
                </c:pt>
                <c:pt idx="7">
                  <c:v>Don't remember</c:v>
                </c:pt>
              </c:strCache>
            </c:strRef>
          </c:cat>
          <c:val>
            <c:numRef>
              <c:f>'[2.3 youth vaping full responses 12.04.23 - full clean dataset - no names - analysis - pivots KG.xlsx]Q10, 12 Promotion, soc media'!$L$73:$L$80</c:f>
              <c:numCache>
                <c:formatCode>0.00%</c:formatCode>
                <c:ptCount val="8"/>
                <c:pt idx="0">
                  <c:v>0.45400000000000001</c:v>
                </c:pt>
                <c:pt idx="1">
                  <c:v>0.311</c:v>
                </c:pt>
                <c:pt idx="2" formatCode="0%">
                  <c:v>0.22</c:v>
                </c:pt>
                <c:pt idx="4">
                  <c:v>0.125</c:v>
                </c:pt>
                <c:pt idx="5">
                  <c:v>0.154</c:v>
                </c:pt>
                <c:pt idx="6">
                  <c:v>6.3E-2</c:v>
                </c:pt>
                <c:pt idx="7">
                  <c:v>0.27400000000000002</c:v>
                </c:pt>
              </c:numCache>
            </c:numRef>
          </c:val>
          <c:extLst>
            <c:ext xmlns:c16="http://schemas.microsoft.com/office/drawing/2014/chart" uri="{C3380CC4-5D6E-409C-BE32-E72D297353CC}">
              <c16:uniqueId val="{00000001-5592-47A3-AB8F-0147F092A005}"/>
            </c:ext>
          </c:extLst>
        </c:ser>
        <c:dLbls>
          <c:showLegendKey val="0"/>
          <c:showVal val="0"/>
          <c:showCatName val="0"/>
          <c:showSerName val="0"/>
          <c:showPercent val="0"/>
          <c:showBubbleSize val="0"/>
        </c:dLbls>
        <c:gapWidth val="50"/>
        <c:overlap val="-27"/>
        <c:axId val="391041151"/>
        <c:axId val="391032415"/>
      </c:barChart>
      <c:catAx>
        <c:axId val="3910411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CYP ever vapers: 'Where do you </a:t>
            </a:r>
            <a:r>
              <a:rPr lang="en-GB" sz="1200" b="1" u="sng" dirty="0"/>
              <a:t>usually</a:t>
            </a:r>
            <a:r>
              <a:rPr lang="en-GB" sz="1200" b="1" dirty="0"/>
              <a:t> get your vapes from?'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161475815523062"/>
          <c:y val="8.820106940134316E-2"/>
          <c:w val="0.49429993250843635"/>
          <c:h val="0.83075917024362944"/>
        </c:manualLayout>
      </c:layout>
      <c:barChart>
        <c:barDir val="bar"/>
        <c:grouping val="clustered"/>
        <c:varyColors val="0"/>
        <c:ser>
          <c:idx val="0"/>
          <c:order val="0"/>
          <c:spPr>
            <a:solidFill>
              <a:schemeClr val="bg1">
                <a:lumMod val="50000"/>
              </a:schemeClr>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4-EA4B-428B-904E-8DD63FB62385}"/>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EA4B-428B-904E-8DD63FB62385}"/>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EA4B-428B-904E-8DD63FB62385}"/>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1-EA4B-428B-904E-8DD63FB62385}"/>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0-EA4B-428B-904E-8DD63FB6238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KG.xlsx]Q18-26 Vaping experience'!$K$107:$K$121</c:f>
              <c:strCache>
                <c:ptCount val="15"/>
                <c:pt idx="0">
                  <c:v>Machine</c:v>
                </c:pt>
                <c:pt idx="1">
                  <c:v>My mother or father (or guardian) gives them to me</c:v>
                </c:pt>
                <c:pt idx="2">
                  <c:v>I buy them from someone at school (not friends)</c:v>
                </c:pt>
                <c:pt idx="3">
                  <c:v>Supermarket</c:v>
                </c:pt>
                <c:pt idx="4">
                  <c:v>I get them in some other way</c:v>
                </c:pt>
                <c:pt idx="5">
                  <c:v>Petrol station or garage shop</c:v>
                </c:pt>
                <c:pt idx="6">
                  <c:v>Internet</c:v>
                </c:pt>
                <c:pt idx="7">
                  <c:v>Street markets</c:v>
                </c:pt>
                <c:pt idx="8">
                  <c:v>My brother or sister gives them to me</c:v>
                </c:pt>
                <c:pt idx="9">
                  <c:v>Other type of shop</c:v>
                </c:pt>
                <c:pt idx="10">
                  <c:v>I buy them from friends</c:v>
                </c:pt>
                <c:pt idx="11">
                  <c:v>Someone else gives them to me</c:v>
                </c:pt>
                <c:pt idx="12">
                  <c:v>Don't want to say</c:v>
                </c:pt>
                <c:pt idx="13">
                  <c:v>Newsagent, tobacconist, vape shop or a sweet shop</c:v>
                </c:pt>
                <c:pt idx="14">
                  <c:v>Friends give them to me</c:v>
                </c:pt>
              </c:strCache>
            </c:strRef>
          </c:cat>
          <c:val>
            <c:numRef>
              <c:f>'[2.3 youth vaping full responses 12.04.23 - full clean dataset - no names - analysis - pivots KG.xlsx]Q18-26 Vaping experience'!$L$107:$L$121</c:f>
              <c:numCache>
                <c:formatCode>0.0%</c:formatCode>
                <c:ptCount val="15"/>
                <c:pt idx="0">
                  <c:v>1.6759776536312849E-2</c:v>
                </c:pt>
                <c:pt idx="1">
                  <c:v>5.027932960893855E-2</c:v>
                </c:pt>
                <c:pt idx="2">
                  <c:v>6.0055865921787709E-2</c:v>
                </c:pt>
                <c:pt idx="3">
                  <c:v>6.2849162011173187E-2</c:v>
                </c:pt>
                <c:pt idx="4">
                  <c:v>6.4245810055865923E-2</c:v>
                </c:pt>
                <c:pt idx="5">
                  <c:v>6.5642458100558659E-2</c:v>
                </c:pt>
                <c:pt idx="6">
                  <c:v>7.5418994413407825E-2</c:v>
                </c:pt>
                <c:pt idx="7">
                  <c:v>8.1005586592178769E-2</c:v>
                </c:pt>
                <c:pt idx="8">
                  <c:v>8.2402234636871505E-2</c:v>
                </c:pt>
                <c:pt idx="9">
                  <c:v>0.10754189944134078</c:v>
                </c:pt>
                <c:pt idx="10">
                  <c:v>0.11312849162011174</c:v>
                </c:pt>
                <c:pt idx="11">
                  <c:v>0.15223463687150837</c:v>
                </c:pt>
                <c:pt idx="12">
                  <c:v>0.15782122905027932</c:v>
                </c:pt>
                <c:pt idx="13">
                  <c:v>0.24441340782122906</c:v>
                </c:pt>
                <c:pt idx="14">
                  <c:v>0.36731843575418993</c:v>
                </c:pt>
              </c:numCache>
            </c:numRef>
          </c:val>
          <c:extLst>
            <c:ext xmlns:c16="http://schemas.microsoft.com/office/drawing/2014/chart" uri="{C3380CC4-5D6E-409C-BE32-E72D297353CC}">
              <c16:uniqueId val="{00000000-4438-4F30-870E-6E6E6512FBDE}"/>
            </c:ext>
          </c:extLst>
        </c:ser>
        <c:dLbls>
          <c:dLblPos val="outEnd"/>
          <c:showLegendKey val="0"/>
          <c:showVal val="1"/>
          <c:showCatName val="0"/>
          <c:showSerName val="0"/>
          <c:showPercent val="0"/>
          <c:showBubbleSize val="0"/>
        </c:dLbls>
        <c:gapWidth val="50"/>
        <c:axId val="1021675816"/>
        <c:axId val="1021676472"/>
      </c:barChart>
      <c:catAx>
        <c:axId val="102167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1676472"/>
        <c:crosses val="autoZero"/>
        <c:auto val="1"/>
        <c:lblAlgn val="ctr"/>
        <c:lblOffset val="100"/>
        <c:noMultiLvlLbl val="0"/>
      </c:catAx>
      <c:valAx>
        <c:axId val="1021676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675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dirty="0"/>
              <a:t>CYP ever</a:t>
            </a:r>
            <a:r>
              <a:rPr lang="en-GB" sz="1200" b="1" baseline="0" dirty="0"/>
              <a:t> </a:t>
            </a:r>
            <a:r>
              <a:rPr lang="en-GB" sz="1200" b="1" dirty="0"/>
              <a:t>vapers:</a:t>
            </a:r>
            <a:r>
              <a:rPr lang="en-GB" sz="1200" b="1" baseline="0" dirty="0"/>
              <a:t> 'Where did you get your </a:t>
            </a:r>
            <a:r>
              <a:rPr lang="en-GB" sz="1200" b="1" u="sng" baseline="0" dirty="0"/>
              <a:t>first</a:t>
            </a:r>
            <a:r>
              <a:rPr lang="en-GB" sz="1200" b="1" baseline="0" dirty="0"/>
              <a:t> vape from?'</a:t>
            </a:r>
            <a:endParaRPr lang="en-GB"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479E-4D48-B3C9-2C54487BCBF8}"/>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1-479E-4D48-B3C9-2C54487BCBF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Copy.xlsx]Q18-26 Vaping experience'!$AJ$53:$AJ$60</c:f>
              <c:strCache>
                <c:ptCount val="8"/>
                <c:pt idx="0">
                  <c:v>Other way</c:v>
                </c:pt>
                <c:pt idx="1">
                  <c:v>Bought it online</c:v>
                </c:pt>
                <c:pt idx="2">
                  <c:v>Given by a brother or sister</c:v>
                </c:pt>
                <c:pt idx="3">
                  <c:v>Bought it from another person</c:v>
                </c:pt>
                <c:pt idx="4">
                  <c:v>Took it from someone</c:v>
                </c:pt>
                <c:pt idx="5">
                  <c:v>Can't remember / don't want to say</c:v>
                </c:pt>
                <c:pt idx="6">
                  <c:v>Bought it in a shop</c:v>
                </c:pt>
                <c:pt idx="7">
                  <c:v>Given by a friend</c:v>
                </c:pt>
              </c:strCache>
            </c:strRef>
          </c:cat>
          <c:val>
            <c:numRef>
              <c:f>'[2.3 youth vaping full responses 12.04.23 - full with VR QAclean dataset - no names - analysis - pivots KG - Copy.xlsx]Q18-26 Vaping experience'!$AK$53:$AK$60</c:f>
              <c:numCache>
                <c:formatCode>0%</c:formatCode>
                <c:ptCount val="8"/>
                <c:pt idx="0">
                  <c:v>8.3000000000000004E-2</c:v>
                </c:pt>
                <c:pt idx="1">
                  <c:v>2.5503355704697986E-2</c:v>
                </c:pt>
                <c:pt idx="2">
                  <c:v>5.2348993288590606E-2</c:v>
                </c:pt>
                <c:pt idx="3">
                  <c:v>6.8456375838926178E-2</c:v>
                </c:pt>
                <c:pt idx="4">
                  <c:v>7.2483221476510068E-2</c:v>
                </c:pt>
                <c:pt idx="5">
                  <c:v>0.11140939597315436</c:v>
                </c:pt>
                <c:pt idx="6">
                  <c:v>0.14496644295302014</c:v>
                </c:pt>
                <c:pt idx="7">
                  <c:v>0.44161073825503355</c:v>
                </c:pt>
              </c:numCache>
            </c:numRef>
          </c:val>
          <c:extLst>
            <c:ext xmlns:c16="http://schemas.microsoft.com/office/drawing/2014/chart" uri="{C3380CC4-5D6E-409C-BE32-E72D297353CC}">
              <c16:uniqueId val="{00000000-479E-4D48-B3C9-2C54487BCBF8}"/>
            </c:ext>
          </c:extLst>
        </c:ser>
        <c:dLbls>
          <c:dLblPos val="outEnd"/>
          <c:showLegendKey val="0"/>
          <c:showVal val="1"/>
          <c:showCatName val="0"/>
          <c:showSerName val="0"/>
          <c:showPercent val="0"/>
          <c:showBubbleSize val="0"/>
        </c:dLbls>
        <c:gapWidth val="100"/>
        <c:axId val="2146203407"/>
        <c:axId val="2146195087"/>
      </c:barChart>
      <c:catAx>
        <c:axId val="2146203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46195087"/>
        <c:crosses val="autoZero"/>
        <c:auto val="1"/>
        <c:lblAlgn val="ctr"/>
        <c:lblOffset val="100"/>
        <c:noMultiLvlLbl val="0"/>
      </c:catAx>
      <c:valAx>
        <c:axId val="21461950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20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dirty="0"/>
              <a:t>CYP e</a:t>
            </a:r>
            <a:r>
              <a:rPr lang="en-GB" sz="1200" b="1" baseline="0" dirty="0"/>
              <a:t>ver vapers: 'In the past 12 months, did any of the following apply to you?' - Accessibility of vapes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'[2.3 youth vaping full responses 12.04.23 - full with VR QAclean dataset - no names - analysis - pivots KG - Copy.xlsx]Q18-26 Vaping experience'!$B$140</c:f>
              <c:strCache>
                <c:ptCount val="1"/>
                <c:pt idx="0">
                  <c:v>No</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C1A5-412E-802C-4F27EB41E713}"/>
              </c:ext>
            </c:extLst>
          </c:dPt>
          <c:dPt>
            <c:idx val="1"/>
            <c:invertIfNegative val="0"/>
            <c:bubble3D val="0"/>
            <c:spPr>
              <a:solidFill>
                <a:schemeClr val="accent2"/>
              </a:solidFill>
              <a:ln w="19050">
                <a:solidFill>
                  <a:schemeClr val="tx1"/>
                </a:solidFill>
              </a:ln>
              <a:effectLst/>
            </c:spPr>
            <c:extLst>
              <c:ext xmlns:c16="http://schemas.microsoft.com/office/drawing/2014/chart" uri="{C3380CC4-5D6E-409C-BE32-E72D297353CC}">
                <c16:uniqueId val="{00000004-C1A5-412E-802C-4F27EB41E713}"/>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C1A5-412E-802C-4F27EB41E71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Copy.xlsx]Q18-26 Vaping experience'!$A$141:$A$143</c:f>
              <c:strCache>
                <c:ptCount val="3"/>
                <c:pt idx="0">
                  <c:v>Someone else bought me a vape from a shop</c:v>
                </c:pt>
                <c:pt idx="1">
                  <c:v>I was refused sale of a vape from a shop</c:v>
                </c:pt>
                <c:pt idx="2">
                  <c:v>I bought a vape (or cartridge, pod, eliquid) from a shop</c:v>
                </c:pt>
              </c:strCache>
            </c:strRef>
          </c:cat>
          <c:val>
            <c:numRef>
              <c:f>'[2.3 youth vaping full responses 12.04.23 - full with VR QAclean dataset - no names - analysis - pivots KG - Copy.xlsx]Q18-26 Vaping experience'!$B$141:$B$143</c:f>
              <c:numCache>
                <c:formatCode>0</c:formatCode>
                <c:ptCount val="3"/>
                <c:pt idx="0">
                  <c:v>45.698924731182792</c:v>
                </c:pt>
                <c:pt idx="1">
                  <c:v>55.870445344129557</c:v>
                </c:pt>
                <c:pt idx="2">
                  <c:v>48.387096774193552</c:v>
                </c:pt>
              </c:numCache>
            </c:numRef>
          </c:val>
          <c:extLst>
            <c:ext xmlns:c16="http://schemas.microsoft.com/office/drawing/2014/chart" uri="{C3380CC4-5D6E-409C-BE32-E72D297353CC}">
              <c16:uniqueId val="{00000000-C1A5-412E-802C-4F27EB41E713}"/>
            </c:ext>
          </c:extLst>
        </c:ser>
        <c:ser>
          <c:idx val="1"/>
          <c:order val="1"/>
          <c:tx>
            <c:strRef>
              <c:f>'[2.3 youth vaping full responses 12.04.23 - full with VR QAclean dataset - no names - analysis - pivots KG - Copy.xlsx]Q18-26 Vaping experience'!$C$140</c:f>
              <c:strCache>
                <c:ptCount val="1"/>
                <c:pt idx="0">
                  <c:v>Yes</c:v>
                </c:pt>
              </c:strCache>
            </c:strRef>
          </c:tx>
          <c:spPr>
            <a:solidFill>
              <a:schemeClr val="accent1"/>
            </a:solidFill>
            <a:ln w="19050">
              <a:solidFill>
                <a:schemeClr val="tx1"/>
              </a:solidFill>
            </a:ln>
            <a:effectLst/>
          </c:spPr>
          <c:invertIfNegative val="0"/>
          <c:dPt>
            <c:idx val="1"/>
            <c:invertIfNegative val="0"/>
            <c:bubble3D val="0"/>
            <c:spPr>
              <a:solidFill>
                <a:schemeClr val="accent1">
                  <a:lumMod val="40000"/>
                  <a:lumOff val="60000"/>
                </a:schemeClr>
              </a:solidFill>
              <a:ln w="19050">
                <a:noFill/>
              </a:ln>
              <a:effectLst/>
            </c:spPr>
            <c:extLst>
              <c:ext xmlns:c16="http://schemas.microsoft.com/office/drawing/2014/chart" uri="{C3380CC4-5D6E-409C-BE32-E72D297353CC}">
                <c16:uniqueId val="{00000005-C1A5-412E-802C-4F27EB41E71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Copy.xlsx]Q18-26 Vaping experience'!$A$141:$A$143</c:f>
              <c:strCache>
                <c:ptCount val="3"/>
                <c:pt idx="0">
                  <c:v>Someone else bought me a vape from a shop</c:v>
                </c:pt>
                <c:pt idx="1">
                  <c:v>I was refused sale of a vape from a shop</c:v>
                </c:pt>
                <c:pt idx="2">
                  <c:v>I bought a vape (or cartridge, pod, eliquid) from a shop</c:v>
                </c:pt>
              </c:strCache>
            </c:strRef>
          </c:cat>
          <c:val>
            <c:numRef>
              <c:f>'[2.3 youth vaping full responses 12.04.23 - full with VR QAclean dataset - no names - analysis - pivots KG - Copy.xlsx]Q18-26 Vaping experience'!$C$141:$C$143</c:f>
              <c:numCache>
                <c:formatCode>0</c:formatCode>
                <c:ptCount val="3"/>
                <c:pt idx="0">
                  <c:v>40.053763440860216</c:v>
                </c:pt>
                <c:pt idx="1">
                  <c:v>21.727395411605936</c:v>
                </c:pt>
                <c:pt idx="2">
                  <c:v>42.06989247311828</c:v>
                </c:pt>
              </c:numCache>
            </c:numRef>
          </c:val>
          <c:extLst>
            <c:ext xmlns:c16="http://schemas.microsoft.com/office/drawing/2014/chart" uri="{C3380CC4-5D6E-409C-BE32-E72D297353CC}">
              <c16:uniqueId val="{00000001-C1A5-412E-802C-4F27EB41E713}"/>
            </c:ext>
          </c:extLst>
        </c:ser>
        <c:ser>
          <c:idx val="2"/>
          <c:order val="2"/>
          <c:tx>
            <c:strRef>
              <c:f>'[2.3 youth vaping full responses 12.04.23 - full with VR QAclean dataset - no names - analysis - pivots KG - Copy.xlsx]Q18-26 Vaping experience'!$D$140</c:f>
              <c:strCache>
                <c:ptCount val="1"/>
                <c:pt idx="0">
                  <c:v>Don't want to say/N/a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Copy.xlsx]Q18-26 Vaping experience'!$A$141:$A$143</c:f>
              <c:strCache>
                <c:ptCount val="3"/>
                <c:pt idx="0">
                  <c:v>Someone else bought me a vape from a shop</c:v>
                </c:pt>
                <c:pt idx="1">
                  <c:v>I was refused sale of a vape from a shop</c:v>
                </c:pt>
                <c:pt idx="2">
                  <c:v>I bought a vape (or cartridge, pod, eliquid) from a shop</c:v>
                </c:pt>
              </c:strCache>
            </c:strRef>
          </c:cat>
          <c:val>
            <c:numRef>
              <c:f>'[2.3 youth vaping full responses 12.04.23 - full with VR QAclean dataset - no names - analysis - pivots KG - Copy.xlsx]Q18-26 Vaping experience'!$D$141:$D$143</c:f>
              <c:numCache>
                <c:formatCode>0</c:formatCode>
                <c:ptCount val="3"/>
                <c:pt idx="0">
                  <c:v>14.24731182795699</c:v>
                </c:pt>
                <c:pt idx="1">
                  <c:v>22.402159244264507</c:v>
                </c:pt>
                <c:pt idx="2">
                  <c:v>9.543010752688172</c:v>
                </c:pt>
              </c:numCache>
            </c:numRef>
          </c:val>
          <c:extLst>
            <c:ext xmlns:c16="http://schemas.microsoft.com/office/drawing/2014/chart" uri="{C3380CC4-5D6E-409C-BE32-E72D297353CC}">
              <c16:uniqueId val="{00000002-C1A5-412E-802C-4F27EB41E713}"/>
            </c:ext>
          </c:extLst>
        </c:ser>
        <c:dLbls>
          <c:dLblPos val="ctr"/>
          <c:showLegendKey val="0"/>
          <c:showVal val="1"/>
          <c:showCatName val="0"/>
          <c:showSerName val="0"/>
          <c:showPercent val="0"/>
          <c:showBubbleSize val="0"/>
        </c:dLbls>
        <c:gapWidth val="150"/>
        <c:overlap val="100"/>
        <c:axId val="326579616"/>
        <c:axId val="326603744"/>
      </c:barChart>
      <c:catAx>
        <c:axId val="32657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6603744"/>
        <c:crosses val="autoZero"/>
        <c:auto val="1"/>
        <c:lblAlgn val="ctr"/>
        <c:lblOffset val="100"/>
        <c:noMultiLvlLbl val="0"/>
      </c:catAx>
      <c:valAx>
        <c:axId val="326603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57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Parents of</a:t>
            </a:r>
            <a:r>
              <a:rPr lang="en-GB" sz="1200" b="1" baseline="0" dirty="0"/>
              <a:t> vapers</a:t>
            </a:r>
            <a:r>
              <a:rPr lang="en-GB" sz="1200" b="1" dirty="0"/>
              <a:t>: How often do you think your child vapes?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730558683109591E-2"/>
          <c:y val="0.17555353320877681"/>
          <c:w val="0.89541941139765102"/>
          <c:h val="0.57768331880080714"/>
        </c:manualLayout>
      </c:layout>
      <c:barChart>
        <c:barDir val="col"/>
        <c:grouping val="clustered"/>
        <c:varyColors val="0"/>
        <c:ser>
          <c:idx val="0"/>
          <c:order val="0"/>
          <c:spPr>
            <a:solidFill>
              <a:schemeClr val="bg1">
                <a:lumMod val="75000"/>
              </a:schemeClr>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3369-4D81-8A6B-A6AC91CB1E1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2-3369-4D81-8A6B-A6AC91CB1E1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likerts!$E$39:$E$44</c:f>
              <c:strCache>
                <c:ptCount val="6"/>
                <c:pt idx="0">
                  <c:v>Sometimes, no more than once a month</c:v>
                </c:pt>
                <c:pt idx="1">
                  <c:v>Only tried once or twice</c:v>
                </c:pt>
                <c:pt idx="2">
                  <c:v>Don’t know</c:v>
                </c:pt>
                <c:pt idx="3">
                  <c:v>More than once a month, but less than once a week</c:v>
                </c:pt>
                <c:pt idx="4">
                  <c:v>More than once a week, but not every day</c:v>
                </c:pt>
                <c:pt idx="5">
                  <c:v>Every day</c:v>
                </c:pt>
              </c:strCache>
            </c:strRef>
          </c:cat>
          <c:val>
            <c:numRef>
              <c:f>likerts!$F$39:$F$44</c:f>
              <c:numCache>
                <c:formatCode>0.0%</c:formatCode>
                <c:ptCount val="6"/>
                <c:pt idx="0">
                  <c:v>4.9689440993788817E-2</c:v>
                </c:pt>
                <c:pt idx="1">
                  <c:v>5.5900621118012424E-2</c:v>
                </c:pt>
                <c:pt idx="2">
                  <c:v>0.13043478260869565</c:v>
                </c:pt>
                <c:pt idx="3">
                  <c:v>0.13043478260869565</c:v>
                </c:pt>
                <c:pt idx="4">
                  <c:v>0.2484472049689441</c:v>
                </c:pt>
                <c:pt idx="5">
                  <c:v>0.38509316770186336</c:v>
                </c:pt>
              </c:numCache>
            </c:numRef>
          </c:val>
          <c:extLst>
            <c:ext xmlns:c16="http://schemas.microsoft.com/office/drawing/2014/chart" uri="{C3380CC4-5D6E-409C-BE32-E72D297353CC}">
              <c16:uniqueId val="{00000000-3369-4D81-8A6B-A6AC91CB1E15}"/>
            </c:ext>
          </c:extLst>
        </c:ser>
        <c:dLbls>
          <c:dLblPos val="outEnd"/>
          <c:showLegendKey val="0"/>
          <c:showVal val="1"/>
          <c:showCatName val="0"/>
          <c:showSerName val="0"/>
          <c:showPercent val="0"/>
          <c:showBubbleSize val="0"/>
        </c:dLbls>
        <c:gapWidth val="50"/>
        <c:overlap val="-27"/>
        <c:axId val="891004384"/>
        <c:axId val="891004712"/>
      </c:barChart>
      <c:catAx>
        <c:axId val="8910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04712"/>
        <c:crosses val="autoZero"/>
        <c:auto val="1"/>
        <c:lblAlgn val="ctr"/>
        <c:lblOffset val="100"/>
        <c:noMultiLvlLbl val="0"/>
      </c:catAx>
      <c:valAx>
        <c:axId val="891004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0438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GB" sz="1200" b="1" i="0" baseline="0" dirty="0">
                <a:effectLst/>
              </a:rPr>
              <a:t>Parents: ‘How do you/would you feel about your child vaping?’</a:t>
            </a:r>
            <a:endParaRPr lang="en-GB" sz="12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likerts!$O$52</c:f>
              <c:strCache>
                <c:ptCount val="1"/>
                <c:pt idx="0">
                  <c:v>How do you feel about your child vaping? (believes child vapes, base = 161)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likerts!$N$53:$N$56</c:f>
              <c:strCache>
                <c:ptCount val="4"/>
                <c:pt idx="0">
                  <c:v>Extremely worried</c:v>
                </c:pt>
                <c:pt idx="1">
                  <c:v>Somewhat worried</c:v>
                </c:pt>
                <c:pt idx="2">
                  <c:v>Not at all worried</c:v>
                </c:pt>
                <c:pt idx="3">
                  <c:v>I don’t know</c:v>
                </c:pt>
              </c:strCache>
            </c:strRef>
          </c:cat>
          <c:val>
            <c:numRef>
              <c:f>likerts!$O$53:$O$56</c:f>
              <c:numCache>
                <c:formatCode>0.0%</c:formatCode>
                <c:ptCount val="4"/>
                <c:pt idx="0">
                  <c:v>0.64596273291925466</c:v>
                </c:pt>
                <c:pt idx="1">
                  <c:v>0.30434782608695654</c:v>
                </c:pt>
                <c:pt idx="2">
                  <c:v>3.7267080745341616E-2</c:v>
                </c:pt>
                <c:pt idx="3">
                  <c:v>1.2422360248447204E-2</c:v>
                </c:pt>
              </c:numCache>
            </c:numRef>
          </c:val>
          <c:extLst>
            <c:ext xmlns:c16="http://schemas.microsoft.com/office/drawing/2014/chart" uri="{C3380CC4-5D6E-409C-BE32-E72D297353CC}">
              <c16:uniqueId val="{00000000-F7ED-43C4-95B1-FC4847146626}"/>
            </c:ext>
          </c:extLst>
        </c:ser>
        <c:ser>
          <c:idx val="1"/>
          <c:order val="1"/>
          <c:tx>
            <c:strRef>
              <c:f>likerts!$P$52</c:f>
              <c:strCache>
                <c:ptCount val="1"/>
                <c:pt idx="0">
                  <c:v>How would you feel if your child started vaping? (believes child doesn’t vape or doesn’t know, base = 690)</c:v>
                </c:pt>
              </c:strCache>
            </c:strRef>
          </c:tx>
          <c:spPr>
            <a:solidFill>
              <a:schemeClr val="accent2">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likerts!$N$53:$N$56</c:f>
              <c:strCache>
                <c:ptCount val="4"/>
                <c:pt idx="0">
                  <c:v>Extremely worried</c:v>
                </c:pt>
                <c:pt idx="1">
                  <c:v>Somewhat worried</c:v>
                </c:pt>
                <c:pt idx="2">
                  <c:v>Not at all worried</c:v>
                </c:pt>
                <c:pt idx="3">
                  <c:v>I don’t know</c:v>
                </c:pt>
              </c:strCache>
            </c:strRef>
          </c:cat>
          <c:val>
            <c:numRef>
              <c:f>likerts!$P$53:$P$56</c:f>
              <c:numCache>
                <c:formatCode>0.0%</c:formatCode>
                <c:ptCount val="4"/>
                <c:pt idx="0">
                  <c:v>0.82898550724637676</c:v>
                </c:pt>
                <c:pt idx="1">
                  <c:v>0.14927536231884059</c:v>
                </c:pt>
                <c:pt idx="2">
                  <c:v>4.3478260869565218E-3</c:v>
                </c:pt>
                <c:pt idx="3">
                  <c:v>1.7391304347826087E-2</c:v>
                </c:pt>
              </c:numCache>
            </c:numRef>
          </c:val>
          <c:extLst>
            <c:ext xmlns:c16="http://schemas.microsoft.com/office/drawing/2014/chart" uri="{C3380CC4-5D6E-409C-BE32-E72D297353CC}">
              <c16:uniqueId val="{00000001-F7ED-43C4-95B1-FC4847146626}"/>
            </c:ext>
          </c:extLst>
        </c:ser>
        <c:dLbls>
          <c:dLblPos val="outEnd"/>
          <c:showLegendKey val="0"/>
          <c:showVal val="1"/>
          <c:showCatName val="0"/>
          <c:showSerName val="0"/>
          <c:showPercent val="0"/>
          <c:showBubbleSize val="0"/>
        </c:dLbls>
        <c:gapWidth val="100"/>
        <c:overlap val="-27"/>
        <c:axId val="1130890016"/>
        <c:axId val="1130902808"/>
      </c:barChart>
      <c:catAx>
        <c:axId val="113089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30902808"/>
        <c:crosses val="autoZero"/>
        <c:auto val="1"/>
        <c:lblAlgn val="ctr"/>
        <c:lblOffset val="100"/>
        <c:noMultiLvlLbl val="0"/>
      </c:catAx>
      <c:valAx>
        <c:axId val="11309028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30890016"/>
        <c:crosses val="autoZero"/>
        <c:crossBetween val="between"/>
        <c:majorUnit val="0.2"/>
      </c:valAx>
      <c:spPr>
        <a:noFill/>
        <a:ln>
          <a:noFill/>
        </a:ln>
        <a:effectLst/>
      </c:spPr>
    </c:plotArea>
    <c:legend>
      <c:legendPos val="b"/>
      <c:layout>
        <c:manualLayout>
          <c:xMode val="edge"/>
          <c:yMode val="edge"/>
          <c:x val="2.0497861112414903E-2"/>
          <c:y val="0.82251525876297071"/>
          <c:w val="0.9608139729459293"/>
          <c:h val="0.13192593285695881"/>
        </c:manualLayout>
      </c:layout>
      <c:overlay val="0"/>
      <c:spPr>
        <a:noFill/>
        <a:ln>
          <a:solidFill>
            <a:schemeClr val="bg1">
              <a:lumMod val="85000"/>
            </a:schemeClr>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Parents: "I believe that..."</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899901593219471"/>
          <c:y val="0.11453199869974556"/>
          <c:w val="0.58255286640914539"/>
          <c:h val="0.56921070743472646"/>
        </c:manualLayout>
      </c:layout>
      <c:barChart>
        <c:barDir val="bar"/>
        <c:grouping val="percentStacked"/>
        <c:varyColors val="0"/>
        <c:ser>
          <c:idx val="0"/>
          <c:order val="0"/>
          <c:tx>
            <c:strRef>
              <c:f>Sheet1!$B$1</c:f>
              <c:strCache>
                <c:ptCount val="1"/>
                <c:pt idx="0">
                  <c:v>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 who use vapes may develop negative health consequences</c:v>
                </c:pt>
                <c:pt idx="1">
                  <c:v>"Vapes are less harmful than smoking traditional cigarettes for my children"</c:v>
                </c:pt>
              </c:strCache>
            </c:strRef>
          </c:cat>
          <c:val>
            <c:numRef>
              <c:f>Sheet1!$B$2:$B$3</c:f>
              <c:numCache>
                <c:formatCode>0%</c:formatCode>
                <c:ptCount val="2"/>
                <c:pt idx="0">
                  <c:v>0.88466111771700362</c:v>
                </c:pt>
                <c:pt idx="1">
                  <c:v>0.18452380952380953</c:v>
                </c:pt>
              </c:numCache>
            </c:numRef>
          </c:val>
          <c:extLst>
            <c:ext xmlns:c16="http://schemas.microsoft.com/office/drawing/2014/chart" uri="{C3380CC4-5D6E-409C-BE32-E72D297353CC}">
              <c16:uniqueId val="{00000000-6CE3-4627-8A9F-A76361B90036}"/>
            </c:ext>
          </c:extLst>
        </c:ser>
        <c:ser>
          <c:idx val="1"/>
          <c:order val="1"/>
          <c:tx>
            <c:strRef>
              <c:f>Sheet1!$C$1</c:f>
              <c:strCache>
                <c:ptCount val="1"/>
                <c:pt idx="0">
                  <c:v>Neither disagree nor 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 who use vapes may develop negative health consequences</c:v>
                </c:pt>
                <c:pt idx="1">
                  <c:v>"Vapes are less harmful than smoking traditional cigarettes for my children"</c:v>
                </c:pt>
              </c:strCache>
            </c:strRef>
          </c:cat>
          <c:val>
            <c:numRef>
              <c:f>Sheet1!$C$2:$C$3</c:f>
              <c:numCache>
                <c:formatCode>0%</c:formatCode>
                <c:ptCount val="2"/>
                <c:pt idx="0">
                  <c:v>4.3995243757431628E-2</c:v>
                </c:pt>
                <c:pt idx="1">
                  <c:v>0.1380952380952381</c:v>
                </c:pt>
              </c:numCache>
            </c:numRef>
          </c:val>
          <c:extLst>
            <c:ext xmlns:c16="http://schemas.microsoft.com/office/drawing/2014/chart" uri="{C3380CC4-5D6E-409C-BE32-E72D297353CC}">
              <c16:uniqueId val="{00000001-6CE3-4627-8A9F-A76361B90036}"/>
            </c:ext>
          </c:extLst>
        </c:ser>
        <c:ser>
          <c:idx val="2"/>
          <c:order val="2"/>
          <c:tx>
            <c:strRef>
              <c:f>Sheet1!$D$1</c:f>
              <c:strCache>
                <c:ptCount val="1"/>
                <c:pt idx="0">
                  <c:v>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 who use vapes may develop negative health consequences</c:v>
                </c:pt>
                <c:pt idx="1">
                  <c:v>"Vapes are less harmful than smoking traditional cigarettes for my children"</c:v>
                </c:pt>
              </c:strCache>
            </c:strRef>
          </c:cat>
          <c:val>
            <c:numRef>
              <c:f>Sheet1!$D$2:$D$3</c:f>
              <c:numCache>
                <c:formatCode>0%</c:formatCode>
                <c:ptCount val="2"/>
                <c:pt idx="0">
                  <c:v>3.6860879904875146E-2</c:v>
                </c:pt>
                <c:pt idx="1">
                  <c:v>0.55238095238095242</c:v>
                </c:pt>
              </c:numCache>
            </c:numRef>
          </c:val>
          <c:extLst>
            <c:ext xmlns:c16="http://schemas.microsoft.com/office/drawing/2014/chart" uri="{C3380CC4-5D6E-409C-BE32-E72D297353CC}">
              <c16:uniqueId val="{00000002-6CE3-4627-8A9F-A76361B90036}"/>
            </c:ext>
          </c:extLst>
        </c:ser>
        <c:ser>
          <c:idx val="3"/>
          <c:order val="3"/>
          <c:tx>
            <c:strRef>
              <c:f>Sheet1!$E$1</c:f>
              <c:strCache>
                <c:ptCount val="1"/>
                <c:pt idx="0">
                  <c:v>Don't know</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 who use vapes may develop negative health consequences</c:v>
                </c:pt>
                <c:pt idx="1">
                  <c:v>"Vapes are less harmful than smoking traditional cigarettes for my children"</c:v>
                </c:pt>
              </c:strCache>
            </c:strRef>
          </c:cat>
          <c:val>
            <c:numRef>
              <c:f>Sheet1!$E$2:$E$3</c:f>
              <c:numCache>
                <c:formatCode>0%</c:formatCode>
                <c:ptCount val="2"/>
                <c:pt idx="0">
                  <c:v>3.4482758620689655E-2</c:v>
                </c:pt>
                <c:pt idx="1">
                  <c:v>0.125</c:v>
                </c:pt>
              </c:numCache>
            </c:numRef>
          </c:val>
          <c:extLst>
            <c:ext xmlns:c16="http://schemas.microsoft.com/office/drawing/2014/chart" uri="{C3380CC4-5D6E-409C-BE32-E72D297353CC}">
              <c16:uniqueId val="{00000003-6CE3-4627-8A9F-A76361B90036}"/>
            </c:ext>
          </c:extLst>
        </c:ser>
        <c:dLbls>
          <c:showLegendKey val="0"/>
          <c:showVal val="0"/>
          <c:showCatName val="0"/>
          <c:showSerName val="0"/>
          <c:showPercent val="0"/>
          <c:showBubbleSize val="0"/>
        </c:dLbls>
        <c:gapWidth val="150"/>
        <c:overlap val="100"/>
        <c:axId val="620452856"/>
        <c:axId val="620456464"/>
      </c:barChart>
      <c:catAx>
        <c:axId val="620452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0456464"/>
        <c:crosses val="autoZero"/>
        <c:auto val="1"/>
        <c:lblAlgn val="ctr"/>
        <c:lblOffset val="100"/>
        <c:noMultiLvlLbl val="0"/>
      </c:catAx>
      <c:valAx>
        <c:axId val="620456464"/>
        <c:scaling>
          <c:orientation val="minMax"/>
        </c:scaling>
        <c:delete val="1"/>
        <c:axPos val="b"/>
        <c:numFmt formatCode="0%" sourceLinked="1"/>
        <c:majorTickMark val="none"/>
        <c:minorTickMark val="none"/>
        <c:tickLblPos val="nextTo"/>
        <c:crossAx val="620452856"/>
        <c:crosses val="autoZero"/>
        <c:crossBetween val="between"/>
        <c:majorUnit val="0.2"/>
      </c:valAx>
      <c:spPr>
        <a:noFill/>
        <a:ln>
          <a:noFill/>
        </a:ln>
        <a:effectLst/>
      </c:spPr>
    </c:plotArea>
    <c:legend>
      <c:legendPos val="b"/>
      <c:layout>
        <c:manualLayout>
          <c:xMode val="edge"/>
          <c:yMode val="edge"/>
          <c:x val="3.2942704317895144E-2"/>
          <c:y val="0.68559358532980896"/>
          <c:w val="0.94359701121429318"/>
          <c:h val="8.1835179438235636E-2"/>
        </c:manualLayout>
      </c:layout>
      <c:overlay val="0"/>
      <c:spPr>
        <a:noFill/>
        <a:ln>
          <a:solidFill>
            <a:schemeClr val="bg1">
              <a:lumMod val="8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baseline="0" dirty="0">
                <a:effectLst/>
              </a:rPr>
              <a:t>CYP ever vapers: 'Are you worried that vaping will damage your health in the future?'</a:t>
            </a:r>
            <a:endParaRPr lang="en-GB" sz="1050" b="1"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'[2.3 youth vaping full responses 12.04.23 - full with VR QAclean dataset - no names - analysis - pivots KG - Copy.xlsx]Q18-26 Vaping experience'!$K$206</c:f>
              <c:strCache>
                <c:ptCount val="1"/>
                <c:pt idx="0">
                  <c:v>Regular vaper</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Copy.xlsx]Q18-26 Vaping experience'!$I$207:$I$211</c:f>
              <c:strCache>
                <c:ptCount val="5"/>
                <c:pt idx="0">
                  <c:v>Very worried</c:v>
                </c:pt>
                <c:pt idx="1">
                  <c:v>Moderately worried</c:v>
                </c:pt>
                <c:pt idx="2">
                  <c:v>A little worried</c:v>
                </c:pt>
                <c:pt idx="3">
                  <c:v>Not at all worried</c:v>
                </c:pt>
                <c:pt idx="4">
                  <c:v>Don’t know</c:v>
                </c:pt>
              </c:strCache>
            </c:strRef>
          </c:cat>
          <c:val>
            <c:numRef>
              <c:f>'[2.3 youth vaping full responses 12.04.23 - full with VR QAclean dataset - no names - analysis - pivots KG - Copy.xlsx]Q18-26 Vaping experience'!$K$207:$K$211</c:f>
              <c:numCache>
                <c:formatCode>0.0%</c:formatCode>
                <c:ptCount val="5"/>
                <c:pt idx="0">
                  <c:v>5.8000000000000003E-2</c:v>
                </c:pt>
                <c:pt idx="1">
                  <c:v>0.14099999999999999</c:v>
                </c:pt>
                <c:pt idx="2">
                  <c:v>0.32900000000000001</c:v>
                </c:pt>
                <c:pt idx="3">
                  <c:v>0.39700000000000002</c:v>
                </c:pt>
                <c:pt idx="4">
                  <c:v>7.5999999999999998E-2</c:v>
                </c:pt>
              </c:numCache>
            </c:numRef>
          </c:val>
          <c:extLst>
            <c:ext xmlns:c16="http://schemas.microsoft.com/office/drawing/2014/chart" uri="{C3380CC4-5D6E-409C-BE32-E72D297353CC}">
              <c16:uniqueId val="{00000000-F2CA-40F6-8983-267189D31AE9}"/>
            </c:ext>
          </c:extLst>
        </c:ser>
        <c:ser>
          <c:idx val="1"/>
          <c:order val="1"/>
          <c:tx>
            <c:strRef>
              <c:f>'[2.3 youth vaping full responses 12.04.23 - full with VR QAclean dataset - no names - analysis - pivots KG - Copy.xlsx]Q18-26 Vaping experience'!$L$206</c:f>
              <c:strCache>
                <c:ptCount val="1"/>
                <c:pt idx="0">
                  <c:v>Experimental and occasional vapers, ex-vapers</c:v>
                </c:pt>
              </c:strCache>
            </c:strRef>
          </c:tx>
          <c:spPr>
            <a:solidFill>
              <a:schemeClr val="accent3"/>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Copy.xlsx]Q18-26 Vaping experience'!$I$207:$I$211</c:f>
              <c:strCache>
                <c:ptCount val="5"/>
                <c:pt idx="0">
                  <c:v>Very worried</c:v>
                </c:pt>
                <c:pt idx="1">
                  <c:v>Moderately worried</c:v>
                </c:pt>
                <c:pt idx="2">
                  <c:v>A little worried</c:v>
                </c:pt>
                <c:pt idx="3">
                  <c:v>Not at all worried</c:v>
                </c:pt>
                <c:pt idx="4">
                  <c:v>Don’t know</c:v>
                </c:pt>
              </c:strCache>
            </c:strRef>
          </c:cat>
          <c:val>
            <c:numRef>
              <c:f>'[2.3 youth vaping full responses 12.04.23 - full with VR QAclean dataset - no names - analysis - pivots KG - Copy.xlsx]Q18-26 Vaping experience'!$L$207:$L$211</c:f>
              <c:numCache>
                <c:formatCode>0.0%</c:formatCode>
                <c:ptCount val="5"/>
                <c:pt idx="0">
                  <c:v>0.09</c:v>
                </c:pt>
                <c:pt idx="1">
                  <c:v>0.16</c:v>
                </c:pt>
                <c:pt idx="2">
                  <c:v>0.29899999999999999</c:v>
                </c:pt>
                <c:pt idx="3">
                  <c:v>0.34499999999999997</c:v>
                </c:pt>
                <c:pt idx="4">
                  <c:v>0.107</c:v>
                </c:pt>
              </c:numCache>
            </c:numRef>
          </c:val>
          <c:extLst>
            <c:ext xmlns:c16="http://schemas.microsoft.com/office/drawing/2014/chart" uri="{C3380CC4-5D6E-409C-BE32-E72D297353CC}">
              <c16:uniqueId val="{00000001-F2CA-40F6-8983-267189D31AE9}"/>
            </c:ext>
          </c:extLst>
        </c:ser>
        <c:dLbls>
          <c:showLegendKey val="0"/>
          <c:showVal val="0"/>
          <c:showCatName val="0"/>
          <c:showSerName val="0"/>
          <c:showPercent val="0"/>
          <c:showBubbleSize val="0"/>
        </c:dLbls>
        <c:gapWidth val="219"/>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CYP: ‘Compared</a:t>
            </a:r>
            <a:r>
              <a:rPr lang="en-US" sz="1200" b="1" baseline="0"/>
              <a:t> to cigarettes, do you think  vapes are more or less harmful to the person using them, or is there no difference?’</a:t>
            </a:r>
            <a:endParaRPr lang="en-US"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harmful</c:v>
                </c:pt>
                <c:pt idx="1">
                  <c:v>About the same</c:v>
                </c:pt>
                <c:pt idx="2">
                  <c:v>More harmful</c:v>
                </c:pt>
                <c:pt idx="3">
                  <c:v>Don't know</c:v>
                </c:pt>
              </c:strCache>
            </c:strRef>
          </c:cat>
          <c:val>
            <c:numRef>
              <c:f>Sheet1!$B$2:$B$5</c:f>
              <c:numCache>
                <c:formatCode>0%</c:formatCode>
                <c:ptCount val="4"/>
                <c:pt idx="0">
                  <c:v>0.28999999999999998</c:v>
                </c:pt>
                <c:pt idx="1">
                  <c:v>0.41</c:v>
                </c:pt>
                <c:pt idx="2">
                  <c:v>0.17</c:v>
                </c:pt>
                <c:pt idx="3">
                  <c:v>0.13</c:v>
                </c:pt>
              </c:numCache>
            </c:numRef>
          </c:val>
          <c:extLst>
            <c:ext xmlns:c16="http://schemas.microsoft.com/office/drawing/2014/chart" uri="{C3380CC4-5D6E-409C-BE32-E72D297353CC}">
              <c16:uniqueId val="{00000000-69B4-4965-B1D0-D504115B6705}"/>
            </c:ext>
          </c:extLst>
        </c:ser>
        <c:dLbls>
          <c:showLegendKey val="0"/>
          <c:showVal val="0"/>
          <c:showCatName val="0"/>
          <c:showSerName val="0"/>
          <c:showPercent val="0"/>
          <c:showBubbleSize val="0"/>
        </c:dLbls>
        <c:gapWidth val="75"/>
        <c:overlap val="-27"/>
        <c:axId val="1137581696"/>
        <c:axId val="1137586944"/>
      </c:barChart>
      <c:catAx>
        <c:axId val="113758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7586944"/>
        <c:crosses val="autoZero"/>
        <c:auto val="1"/>
        <c:lblAlgn val="ctr"/>
        <c:lblOffset val="100"/>
        <c:noMultiLvlLbl val="0"/>
      </c:catAx>
      <c:valAx>
        <c:axId val="1137586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3758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i="0" u="none" strike="noStrike" baseline="0">
                <a:effectLst/>
              </a:rPr>
              <a:t>CYP occasional, regular and ex-smokers</a:t>
            </a:r>
            <a:r>
              <a:rPr lang="en-GB" sz="1200" b="1" baseline="0"/>
              <a:t>: Views on how addictive vaping is compared to regular tobacco cigarettes</a:t>
            </a:r>
            <a:endParaRPr lang="en-GB"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3F8-406B-B6E2-C19CFE1AF03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3F8-406B-B6E2-C19CFE1AF03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3F8-406B-B6E2-C19CFE1AF03A}"/>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F3F8-406B-B6E2-C19CFE1AF03A}"/>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F3F8-406B-B6E2-C19CFE1AF03A}"/>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B-F3F8-406B-B6E2-C19CFE1AF03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Copy.xlsx]Q27-29 Smokers'!$A$56:$A$61</c:f>
              <c:strCache>
                <c:ptCount val="6"/>
                <c:pt idx="0">
                  <c:v>A lot more addictive than cigarettes</c:v>
                </c:pt>
                <c:pt idx="1">
                  <c:v>A little more addictive than cigarettes</c:v>
                </c:pt>
                <c:pt idx="2">
                  <c:v>As addictive as cigarettes</c:v>
                </c:pt>
                <c:pt idx="3">
                  <c:v>A little less addictive than cigarettes</c:v>
                </c:pt>
                <c:pt idx="4">
                  <c:v>A lot less addictive than cigarettes</c:v>
                </c:pt>
                <c:pt idx="5">
                  <c:v>Don’t know</c:v>
                </c:pt>
              </c:strCache>
            </c:strRef>
          </c:cat>
          <c:val>
            <c:numRef>
              <c:f>'[2.3 youth vaping full responses 12.04.23 - full with VR QAclean dataset - no names - analysis - pivots KG - Copy.xlsx]Q27-29 Smokers'!$C$56:$C$61</c:f>
              <c:numCache>
                <c:formatCode>0%</c:formatCode>
                <c:ptCount val="6"/>
                <c:pt idx="0">
                  <c:v>0.3193717277486911</c:v>
                </c:pt>
                <c:pt idx="1">
                  <c:v>0.15183246073298429</c:v>
                </c:pt>
                <c:pt idx="2">
                  <c:v>0.27748691099476441</c:v>
                </c:pt>
                <c:pt idx="3">
                  <c:v>7.8534031413612565E-2</c:v>
                </c:pt>
                <c:pt idx="4">
                  <c:v>9.4240837696335081E-2</c:v>
                </c:pt>
                <c:pt idx="5">
                  <c:v>7.8534031413612565E-2</c:v>
                </c:pt>
              </c:numCache>
            </c:numRef>
          </c:val>
          <c:extLst>
            <c:ext xmlns:c16="http://schemas.microsoft.com/office/drawing/2014/chart" uri="{C3380CC4-5D6E-409C-BE32-E72D297353CC}">
              <c16:uniqueId val="{0000000C-F3F8-406B-B6E2-C19CFE1AF03A}"/>
            </c:ext>
          </c:extLst>
        </c:ser>
        <c:dLbls>
          <c:showLegendKey val="0"/>
          <c:showVal val="0"/>
          <c:showCatName val="0"/>
          <c:showSerName val="0"/>
          <c:showPercent val="0"/>
          <c:showBubbleSize val="0"/>
        </c:dLbls>
        <c:gapWidth val="75"/>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a:t>CYP occasional,</a:t>
            </a:r>
            <a:r>
              <a:rPr lang="en-GB" sz="1200" b="1" baseline="0"/>
              <a:t> regular and ex-smokers: Age at which had first cigarette </a:t>
            </a:r>
            <a:endParaRPr lang="en-GB"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620-42F1-900F-DD1A8D7FB495}"/>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C620-42F1-900F-DD1A8D7FB495}"/>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5-C620-42F1-900F-DD1A8D7FB49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with VR QAclean dataset - no names - analysis - pivots KG - Copy.xlsx]Q27-29 Smokers'!$F$28:$F$37</c:f>
              <c:strCache>
                <c:ptCount val="10"/>
                <c:pt idx="0">
                  <c:v>10 years and younger</c:v>
                </c:pt>
                <c:pt idx="1">
                  <c:v>11 years</c:v>
                </c:pt>
                <c:pt idx="2">
                  <c:v>12 years</c:v>
                </c:pt>
                <c:pt idx="3">
                  <c:v>13 years</c:v>
                </c:pt>
                <c:pt idx="4">
                  <c:v>14 years</c:v>
                </c:pt>
                <c:pt idx="5">
                  <c:v>15 years</c:v>
                </c:pt>
                <c:pt idx="6">
                  <c:v>16 years</c:v>
                </c:pt>
                <c:pt idx="7">
                  <c:v>17 years</c:v>
                </c:pt>
                <c:pt idx="8">
                  <c:v>18 years</c:v>
                </c:pt>
                <c:pt idx="9">
                  <c:v>Don’t want to say</c:v>
                </c:pt>
              </c:strCache>
            </c:strRef>
          </c:cat>
          <c:val>
            <c:numRef>
              <c:f>'[2.3 youth vaping full responses 12.04.23 - full with VR QAclean dataset - no names - analysis - pivots KG - Copy.xlsx]Q27-29 Smokers'!$G$28:$G$37</c:f>
              <c:numCache>
                <c:formatCode>0%</c:formatCode>
                <c:ptCount val="10"/>
                <c:pt idx="0">
                  <c:v>0.15706806282722513</c:v>
                </c:pt>
                <c:pt idx="1">
                  <c:v>5.7591623036649213E-2</c:v>
                </c:pt>
                <c:pt idx="2">
                  <c:v>0.13089005235602094</c:v>
                </c:pt>
                <c:pt idx="3">
                  <c:v>0.18848167539267016</c:v>
                </c:pt>
                <c:pt idx="4">
                  <c:v>0.14136125654450263</c:v>
                </c:pt>
                <c:pt idx="5">
                  <c:v>0.15183246073298429</c:v>
                </c:pt>
                <c:pt idx="6">
                  <c:v>0.1099476439790576</c:v>
                </c:pt>
                <c:pt idx="7">
                  <c:v>1.0471204188481676E-2</c:v>
                </c:pt>
                <c:pt idx="8">
                  <c:v>1.5706806282722512E-2</c:v>
                </c:pt>
                <c:pt idx="9">
                  <c:v>3.6649214659685861E-2</c:v>
                </c:pt>
              </c:numCache>
            </c:numRef>
          </c:val>
          <c:extLst>
            <c:ext xmlns:c16="http://schemas.microsoft.com/office/drawing/2014/chart" uri="{C3380CC4-5D6E-409C-BE32-E72D297353CC}">
              <c16:uniqueId val="{00000006-C620-42F1-900F-DD1A8D7FB495}"/>
            </c:ext>
          </c:extLst>
        </c:ser>
        <c:dLbls>
          <c:showLegendKey val="0"/>
          <c:showVal val="0"/>
          <c:showCatName val="0"/>
          <c:showSerName val="0"/>
          <c:showPercent val="0"/>
          <c:showBubbleSize val="0"/>
        </c:dLbls>
        <c:gapWidth val="75"/>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dirty="0"/>
              <a:t>CYP occasional, regular and ex-smokers: ‘Which one did you try </a:t>
            </a:r>
            <a:r>
              <a:rPr lang="en-GB" sz="1200" b="1" u="sng" dirty="0"/>
              <a:t>first</a:t>
            </a:r>
            <a:r>
              <a:rPr lang="en-GB" sz="1200" b="1" dirty="0"/>
              <a:t>?’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482501407912612"/>
          <c:y val="0.26633523203478726"/>
          <c:w val="0.3047794483777993"/>
          <c:h val="0.7017848210865376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9E-4091-92BB-E5AAF30973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9E-4091-92BB-E5AAF309730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A29E-4091-92BB-E5AAF309730F}"/>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A29E-4091-92BB-E5AAF309730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'[2.3 youth vaping full responses 12.04.23 - full with VR QAclean dataset - no names - analysis - pivots KG - Copy.xlsx]Q27-29 Smokers'!$E$18:$E$21</c:f>
              <c:strCache>
                <c:ptCount val="4"/>
                <c:pt idx="0">
                  <c:v>Smoking</c:v>
                </c:pt>
                <c:pt idx="1">
                  <c:v>Vaping</c:v>
                </c:pt>
                <c:pt idx="2">
                  <c:v>Don't want to say</c:v>
                </c:pt>
                <c:pt idx="3">
                  <c:v>Don't remember</c:v>
                </c:pt>
              </c:strCache>
            </c:strRef>
          </c:cat>
          <c:val>
            <c:numRef>
              <c:f>'[2.3 youth vaping full responses 12.04.23 - full with VR QAclean dataset - no names - analysis - pivots KG - Copy.xlsx]Q27-29 Smokers'!$F$18:$F$21</c:f>
              <c:numCache>
                <c:formatCode>0.0%</c:formatCode>
                <c:ptCount val="4"/>
                <c:pt idx="0">
                  <c:v>0.56382978723404253</c:v>
                </c:pt>
                <c:pt idx="1">
                  <c:v>0.37765957446808512</c:v>
                </c:pt>
                <c:pt idx="2">
                  <c:v>3.1914893617021274E-2</c:v>
                </c:pt>
                <c:pt idx="3">
                  <c:v>2.6595744680851064E-2</c:v>
                </c:pt>
              </c:numCache>
            </c:numRef>
          </c:val>
          <c:extLst>
            <c:ext xmlns:c16="http://schemas.microsoft.com/office/drawing/2014/chart" uri="{C3380CC4-5D6E-409C-BE32-E72D297353CC}">
              <c16:uniqueId val="{00000008-A29E-4091-92BB-E5AAF309730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678061974556424"/>
          <c:y val="0.3262858029191697"/>
          <c:w val="0.28637631732768187"/>
          <c:h val="0.3831923126952546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[2.3 youth vaping full responses 12.04.23 - full clean dataset - no names - analysis - pivots KG.xlsx]Q11,13 Health risks info!PivotTable29</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 ‘In the last 12 months, have you looked for / come across any information about the health risks of vaping?’ </a:t>
            </a:r>
          </a:p>
        </c:rich>
      </c:tx>
      <c:overlay val="0"/>
      <c:spPr>
        <a:noFill/>
        <a:ln>
          <a:noFill/>
        </a:ln>
        <a:effectLst/>
      </c:spPr>
    </c:title>
    <c:autoTitleDeleted val="0"/>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pivotFmt>
      <c:pivotFmt>
        <c:idx val="1"/>
        <c:spPr>
          <a:solidFill>
            <a:schemeClr val="accent1"/>
          </a:solidFill>
          <a:ln w="19050">
            <a:solidFill>
              <a:schemeClr val="lt1"/>
            </a:solid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delete val="1"/>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delete val="1"/>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s>
    <c:plotArea>
      <c:layout>
        <c:manualLayout>
          <c:layoutTarget val="inner"/>
          <c:xMode val="edge"/>
          <c:yMode val="edge"/>
          <c:x val="0.40758934565204991"/>
          <c:y val="0.33774134875082018"/>
          <c:w val="0.30426357210208121"/>
          <c:h val="0.59766853353141536"/>
        </c:manualLayout>
      </c:layout>
      <c:pieChart>
        <c:varyColors val="1"/>
        <c:ser>
          <c:idx val="0"/>
          <c:order val="0"/>
          <c:tx>
            <c:strRef>
              <c:f>'Q11,13 Health risks info'!$B$1</c:f>
              <c:strCache>
                <c:ptCount val="1"/>
                <c:pt idx="0">
                  <c:v>Count of Q11. In the last 12 months, have you looked for / come across any information about the health risks of vaping? </c:v>
                </c:pt>
              </c:strCache>
            </c:strRef>
          </c:tx>
          <c:dPt>
            <c:idx val="0"/>
            <c:bubble3D val="0"/>
            <c:spPr>
              <a:solidFill>
                <a:srgbClr val="4179AA"/>
              </a:solidFill>
              <a:ln w="19050">
                <a:solidFill>
                  <a:schemeClr val="lt1"/>
                </a:solidFill>
              </a:ln>
              <a:effectLst/>
            </c:spPr>
            <c:extLst>
              <c:ext xmlns:c16="http://schemas.microsoft.com/office/drawing/2014/chart" uri="{C3380CC4-5D6E-409C-BE32-E72D297353CC}">
                <c16:uniqueId val="{00000001-8D15-4351-9CEB-2302825C26C6}"/>
              </c:ext>
            </c:extLst>
          </c:dPt>
          <c:dPt>
            <c:idx val="1"/>
            <c:bubble3D val="0"/>
            <c:spPr>
              <a:solidFill>
                <a:srgbClr val="E40037"/>
              </a:solidFill>
              <a:ln w="19050">
                <a:solidFill>
                  <a:schemeClr val="lt1"/>
                </a:solidFill>
              </a:ln>
              <a:effectLst/>
            </c:spPr>
            <c:extLst>
              <c:ext xmlns:c16="http://schemas.microsoft.com/office/drawing/2014/chart" uri="{C3380CC4-5D6E-409C-BE32-E72D297353CC}">
                <c16:uniqueId val="{00000003-8D15-4351-9CEB-2302825C26C6}"/>
              </c:ext>
            </c:extLst>
          </c:dPt>
          <c:dPt>
            <c:idx val="2"/>
            <c:bubble3D val="0"/>
            <c:spPr>
              <a:solidFill>
                <a:srgbClr val="3A7D64"/>
              </a:solidFill>
              <a:ln w="19050">
                <a:solidFill>
                  <a:schemeClr val="lt1"/>
                </a:solidFill>
              </a:ln>
              <a:effectLst/>
            </c:spPr>
            <c:extLst>
              <c:ext xmlns:c16="http://schemas.microsoft.com/office/drawing/2014/chart" uri="{C3380CC4-5D6E-409C-BE32-E72D297353CC}">
                <c16:uniqueId val="{00000005-8D15-4351-9CEB-2302825C26C6}"/>
              </c:ext>
            </c:extLst>
          </c:dPt>
          <c:dLbls>
            <c:dLbl>
              <c:idx val="0"/>
              <c:layout>
                <c:manualLayout>
                  <c:x val="6.5745117494438163E-2"/>
                  <c:y val="0.110694781656237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15-4351-9CEB-2302825C26C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'Q11,13 Health risks info'!$A$2:$A$5</c:f>
              <c:strCache>
                <c:ptCount val="3"/>
                <c:pt idx="0">
                  <c:v>Don’t know</c:v>
                </c:pt>
                <c:pt idx="1">
                  <c:v>No</c:v>
                </c:pt>
                <c:pt idx="2">
                  <c:v>Yes</c:v>
                </c:pt>
              </c:strCache>
            </c:strRef>
          </c:cat>
          <c:val>
            <c:numRef>
              <c:f>'Q11,13 Health risks info'!$B$2:$B$5</c:f>
              <c:numCache>
                <c:formatCode>General</c:formatCode>
                <c:ptCount val="3"/>
                <c:pt idx="0">
                  <c:v>537</c:v>
                </c:pt>
                <c:pt idx="1">
                  <c:v>1268</c:v>
                </c:pt>
                <c:pt idx="2">
                  <c:v>1338</c:v>
                </c:pt>
              </c:numCache>
            </c:numRef>
          </c:val>
          <c:extLst>
            <c:ext xmlns:c16="http://schemas.microsoft.com/office/drawing/2014/chart" uri="{C3380CC4-5D6E-409C-BE32-E72D297353CC}">
              <c16:uniqueId val="{00000006-8D15-4351-9CEB-2302825C26C6}"/>
            </c:ext>
          </c:extLst>
        </c:ser>
        <c:ser>
          <c:idx val="1"/>
          <c:order val="1"/>
          <c:tx>
            <c:strRef>
              <c:f>'Q11,13 Health risks info'!$C$1</c:f>
              <c:strCache>
                <c:ptCount val="1"/>
                <c:pt idx="0">
                  <c:v>Count of Q11. In the last 12 months, have you looked for / come across any information about the health risks of vaping?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8D15-4351-9CEB-2302825C26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8D15-4351-9CEB-2302825C26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8D15-4351-9CEB-2302825C26C6}"/>
              </c:ext>
            </c:extLst>
          </c:dPt>
          <c:cat>
            <c:strRef>
              <c:f>'Q11,13 Health risks info'!$A$2:$A$5</c:f>
              <c:strCache>
                <c:ptCount val="3"/>
                <c:pt idx="0">
                  <c:v>Don’t know</c:v>
                </c:pt>
                <c:pt idx="1">
                  <c:v>No</c:v>
                </c:pt>
                <c:pt idx="2">
                  <c:v>Yes</c:v>
                </c:pt>
              </c:strCache>
            </c:strRef>
          </c:cat>
          <c:val>
            <c:numRef>
              <c:f>'Q11,13 Health risks info'!$C$2:$C$5</c:f>
              <c:numCache>
                <c:formatCode>0.0%</c:formatCode>
                <c:ptCount val="3"/>
                <c:pt idx="0">
                  <c:v>0.17085587018771875</c:v>
                </c:pt>
                <c:pt idx="1">
                  <c:v>0.40343620744511616</c:v>
                </c:pt>
                <c:pt idx="2">
                  <c:v>0.42570792236716515</c:v>
                </c:pt>
              </c:numCache>
            </c:numRef>
          </c:val>
          <c:extLst>
            <c:ext xmlns:c16="http://schemas.microsoft.com/office/drawing/2014/chart" uri="{C3380CC4-5D6E-409C-BE32-E72D297353CC}">
              <c16:uniqueId val="{0000000D-8D15-4351-9CEB-2302825C26C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 Sources of information about health</a:t>
            </a:r>
            <a:r>
              <a:rPr lang="en-GB" sz="1200" b="1" baseline="0"/>
              <a:t> risks of vaping</a:t>
            </a:r>
            <a:endParaRPr lang="en-GB"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KG.xlsx]Q11,13 Health risks info'!$G$5:$G$10</c:f>
              <c:strCache>
                <c:ptCount val="6"/>
                <c:pt idx="0">
                  <c:v>I have looked for information but I could not find anything useful / reliable</c:v>
                </c:pt>
                <c:pt idx="1">
                  <c:v>Other</c:v>
                </c:pt>
                <c:pt idx="2">
                  <c:v>My friends and I spoke about the health risks</c:v>
                </c:pt>
                <c:pt idx="3">
                  <c:v>I looked up information about the health risks on the internet</c:v>
                </c:pt>
                <c:pt idx="4">
                  <c:v>My parents/carers and I spoke about the health risks</c:v>
                </c:pt>
                <c:pt idx="5">
                  <c:v>My school spoke to us (e.g. in a class setting) about the health risks</c:v>
                </c:pt>
              </c:strCache>
            </c:strRef>
          </c:cat>
          <c:val>
            <c:numRef>
              <c:f>'[2.3 youth vaping full responses 12.04.23 - full clean dataset - no names - analysis - pivots KG.xlsx]Q11,13 Health risks info'!$I$5:$I$10</c:f>
              <c:numCache>
                <c:formatCode>0.0%</c:formatCode>
                <c:ptCount val="6"/>
                <c:pt idx="0">
                  <c:v>6.4318529862174581E-2</c:v>
                </c:pt>
                <c:pt idx="1">
                  <c:v>6.6615620214395099E-2</c:v>
                </c:pt>
                <c:pt idx="2">
                  <c:v>0.19908116385911179</c:v>
                </c:pt>
                <c:pt idx="3">
                  <c:v>0.24196018376722817</c:v>
                </c:pt>
                <c:pt idx="4">
                  <c:v>0.34073506891271055</c:v>
                </c:pt>
                <c:pt idx="5">
                  <c:v>0.63476263399693722</c:v>
                </c:pt>
              </c:numCache>
            </c:numRef>
          </c:val>
          <c:extLst>
            <c:ext xmlns:c16="http://schemas.microsoft.com/office/drawing/2014/chart" uri="{C3380CC4-5D6E-409C-BE32-E72D297353CC}">
              <c16:uniqueId val="{00000000-7EB6-4E1B-85E3-4FB0F8978612}"/>
            </c:ext>
          </c:extLst>
        </c:ser>
        <c:dLbls>
          <c:showLegendKey val="0"/>
          <c:showVal val="0"/>
          <c:showCatName val="0"/>
          <c:showSerName val="0"/>
          <c:showPercent val="0"/>
          <c:showBubbleSize val="0"/>
        </c:dLbls>
        <c:gapWidth val="75"/>
        <c:axId val="396185631"/>
        <c:axId val="396183967"/>
      </c:barChart>
      <c:catAx>
        <c:axId val="396185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6183967"/>
        <c:crosses val="autoZero"/>
        <c:auto val="1"/>
        <c:lblAlgn val="ctr"/>
        <c:lblOffset val="100"/>
        <c:noMultiLvlLbl val="0"/>
      </c:catAx>
      <c:valAx>
        <c:axId val="39618396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18563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[parental survey_analysis EF v3.xlsx]q15 transformed!PivotTable45</c:name>
    <c:fmtId val="18"/>
  </c:pivotSource>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j-lt"/>
                <a:ea typeface="+mn-ea"/>
                <a:cs typeface="+mn-cs"/>
              </a:defRPr>
            </a:pPr>
            <a:r>
              <a:rPr lang="en-GB" sz="1200" b="1" dirty="0"/>
              <a:t>Parents: ‘Please rate how much you agree or disagree with the following statements’</a:t>
            </a:r>
          </a:p>
        </c:rich>
      </c:tx>
      <c:layout>
        <c:manualLayout>
          <c:xMode val="edge"/>
          <c:yMode val="edge"/>
          <c:x val="0.14328816067025366"/>
          <c:y val="0"/>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j-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2"/>
          </a:solidFill>
          <a:ln>
            <a:noFill/>
          </a:ln>
          <a:effectLst/>
        </c:spPr>
      </c:pivotFmt>
      <c:pivotFmt>
        <c:idx val="2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exend"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2"/>
          </a:solidFill>
          <a:ln>
            <a:noFill/>
          </a:ln>
          <a:effectLst/>
        </c:spPr>
      </c:pivotFmt>
    </c:pivotFmts>
    <c:plotArea>
      <c:layout>
        <c:manualLayout>
          <c:layoutTarget val="inner"/>
          <c:xMode val="edge"/>
          <c:yMode val="edge"/>
          <c:x val="9.7534992487488564E-2"/>
          <c:y val="0.12933693903971924"/>
          <c:w val="0.72650556672819488"/>
          <c:h val="0.67895973052114855"/>
        </c:manualLayout>
      </c:layout>
      <c:barChart>
        <c:barDir val="col"/>
        <c:grouping val="percentStacked"/>
        <c:varyColors val="0"/>
        <c:ser>
          <c:idx val="0"/>
          <c:order val="0"/>
          <c:tx>
            <c:strRef>
              <c:f>'q15 transformed'!$W$1:$W$2</c:f>
              <c:strCache>
                <c:ptCount val="1"/>
                <c:pt idx="0">
                  <c:v>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 transformed'!$V$3:$V$5</c:f>
              <c:strCache>
                <c:ptCount val="2"/>
                <c:pt idx="0">
                  <c:v>"I feel comfortable having a conversation with my child about vaping"</c:v>
                </c:pt>
                <c:pt idx="1">
                  <c:v>"I feel confident that I know enough about vaping to have a conversation with my child"</c:v>
                </c:pt>
              </c:strCache>
            </c:strRef>
          </c:cat>
          <c:val>
            <c:numRef>
              <c:f>'q15 transformed'!$W$3:$W$5</c:f>
              <c:numCache>
                <c:formatCode>0.0%</c:formatCode>
                <c:ptCount val="2"/>
                <c:pt idx="0">
                  <c:v>0.94444444444444442</c:v>
                </c:pt>
                <c:pt idx="1">
                  <c:v>0.73188405797101452</c:v>
                </c:pt>
              </c:numCache>
            </c:numRef>
          </c:val>
          <c:extLst>
            <c:ext xmlns:c16="http://schemas.microsoft.com/office/drawing/2014/chart" uri="{C3380CC4-5D6E-409C-BE32-E72D297353CC}">
              <c16:uniqueId val="{00000000-38FC-4A2D-B330-62D2CABF0A37}"/>
            </c:ext>
          </c:extLst>
        </c:ser>
        <c:ser>
          <c:idx val="1"/>
          <c:order val="1"/>
          <c:tx>
            <c:strRef>
              <c:f>'q15 transformed'!$X$1:$X$2</c:f>
              <c:strCache>
                <c:ptCount val="1"/>
                <c:pt idx="0">
                  <c:v>Neither disagree nor agree</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8A0-4D53-9EC0-D2CCA836ACC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 transformed'!$V$3:$V$5</c:f>
              <c:strCache>
                <c:ptCount val="2"/>
                <c:pt idx="0">
                  <c:v>"I feel comfortable having a conversation with my child about vaping"</c:v>
                </c:pt>
                <c:pt idx="1">
                  <c:v>"I feel confident that I know enough about vaping to have a conversation with my child"</c:v>
                </c:pt>
              </c:strCache>
            </c:strRef>
          </c:cat>
          <c:val>
            <c:numRef>
              <c:f>'q15 transformed'!$X$3:$X$5</c:f>
              <c:numCache>
                <c:formatCode>0.0%</c:formatCode>
                <c:ptCount val="2"/>
                <c:pt idx="0">
                  <c:v>2.1739130434782608E-2</c:v>
                </c:pt>
                <c:pt idx="1">
                  <c:v>0.13526570048309178</c:v>
                </c:pt>
              </c:numCache>
            </c:numRef>
          </c:val>
          <c:extLst>
            <c:ext xmlns:c16="http://schemas.microsoft.com/office/drawing/2014/chart" uri="{C3380CC4-5D6E-409C-BE32-E72D297353CC}">
              <c16:uniqueId val="{00000003-38FC-4A2D-B330-62D2CABF0A37}"/>
            </c:ext>
          </c:extLst>
        </c:ser>
        <c:ser>
          <c:idx val="2"/>
          <c:order val="2"/>
          <c:tx>
            <c:strRef>
              <c:f>'q15 transformed'!$Y$1:$Y$2</c:f>
              <c:strCache>
                <c:ptCount val="1"/>
                <c:pt idx="0">
                  <c:v>Disagree</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3-58A0-4D53-9EC0-D2CCA836ACC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 transformed'!$V$3:$V$5</c:f>
              <c:strCache>
                <c:ptCount val="2"/>
                <c:pt idx="0">
                  <c:v>"I feel comfortable having a conversation with my child about vaping"</c:v>
                </c:pt>
                <c:pt idx="1">
                  <c:v>"I feel confident that I know enough about vaping to have a conversation with my child"</c:v>
                </c:pt>
              </c:strCache>
            </c:strRef>
          </c:cat>
          <c:val>
            <c:numRef>
              <c:f>'q15 transformed'!$Y$3:$Y$5</c:f>
              <c:numCache>
                <c:formatCode>0.0%</c:formatCode>
                <c:ptCount val="2"/>
                <c:pt idx="0">
                  <c:v>2.7777777777777776E-2</c:v>
                </c:pt>
                <c:pt idx="1">
                  <c:v>0.11835748792270531</c:v>
                </c:pt>
              </c:numCache>
            </c:numRef>
          </c:val>
          <c:extLst>
            <c:ext xmlns:c16="http://schemas.microsoft.com/office/drawing/2014/chart" uri="{C3380CC4-5D6E-409C-BE32-E72D297353CC}">
              <c16:uniqueId val="{00000006-38FC-4A2D-B330-62D2CABF0A37}"/>
            </c:ext>
          </c:extLst>
        </c:ser>
        <c:ser>
          <c:idx val="3"/>
          <c:order val="3"/>
          <c:tx>
            <c:strRef>
              <c:f>'q15 transformed'!$Z$1:$Z$2</c:f>
              <c:strCache>
                <c:ptCount val="1"/>
                <c:pt idx="0">
                  <c:v>Don't know</c:v>
                </c:pt>
              </c:strCache>
            </c:strRef>
          </c:tx>
          <c:spPr>
            <a:solidFill>
              <a:schemeClr val="accent2">
                <a:lumMod val="60000"/>
              </a:schemeClr>
            </a:solidFill>
            <a:ln>
              <a:noFill/>
            </a:ln>
            <a:effectLst/>
          </c:spPr>
          <c:invertIfNegative val="0"/>
          <c:dPt>
            <c:idx val="0"/>
            <c:invertIfNegative val="0"/>
            <c:bubble3D val="0"/>
            <c:spPr>
              <a:solidFill>
                <a:schemeClr val="accent2">
                  <a:lumMod val="60000"/>
                </a:schemeClr>
              </a:solidFill>
              <a:ln>
                <a:noFill/>
              </a:ln>
              <a:effectLst/>
            </c:spPr>
            <c:extLst>
              <c:ext xmlns:c16="http://schemas.microsoft.com/office/drawing/2014/chart" uri="{C3380CC4-5D6E-409C-BE32-E72D297353CC}">
                <c16:uniqueId val="{00000005-58A0-4D53-9EC0-D2CCA836ACCC}"/>
              </c:ext>
            </c:extLst>
          </c:dPt>
          <c:dLbls>
            <c:delete val="1"/>
          </c:dLbls>
          <c:cat>
            <c:strRef>
              <c:f>'q15 transformed'!$V$3:$V$5</c:f>
              <c:strCache>
                <c:ptCount val="2"/>
                <c:pt idx="0">
                  <c:v>"I feel comfortable having a conversation with my child about vaping"</c:v>
                </c:pt>
                <c:pt idx="1">
                  <c:v>"I feel confident that I know enough about vaping to have a conversation with my child"</c:v>
                </c:pt>
              </c:strCache>
            </c:strRef>
          </c:cat>
          <c:val>
            <c:numRef>
              <c:f>'q15 transformed'!$Z$3:$Z$5</c:f>
              <c:numCache>
                <c:formatCode>0.0%</c:formatCode>
                <c:ptCount val="2"/>
                <c:pt idx="0">
                  <c:v>6.038647342995169E-3</c:v>
                </c:pt>
                <c:pt idx="1">
                  <c:v>1.4492753623188406E-2</c:v>
                </c:pt>
              </c:numCache>
            </c:numRef>
          </c:val>
          <c:extLst>
            <c:ext xmlns:c16="http://schemas.microsoft.com/office/drawing/2014/chart" uri="{C3380CC4-5D6E-409C-BE32-E72D297353CC}">
              <c16:uniqueId val="{00000009-38FC-4A2D-B330-62D2CABF0A37}"/>
            </c:ext>
          </c:extLst>
        </c:ser>
        <c:dLbls>
          <c:dLblPos val="ctr"/>
          <c:showLegendKey val="0"/>
          <c:showVal val="1"/>
          <c:showCatName val="0"/>
          <c:showSerName val="0"/>
          <c:showPercent val="0"/>
          <c:showBubbleSize val="0"/>
        </c:dLbls>
        <c:gapWidth val="150"/>
        <c:overlap val="100"/>
        <c:axId val="1038990624"/>
        <c:axId val="1038991280"/>
      </c:barChart>
      <c:catAx>
        <c:axId val="1038990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038991280"/>
        <c:crosses val="autoZero"/>
        <c:auto val="1"/>
        <c:lblAlgn val="ctr"/>
        <c:lblOffset val="100"/>
        <c:noMultiLvlLbl val="0"/>
      </c:catAx>
      <c:valAx>
        <c:axId val="1038991280"/>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038990624"/>
        <c:crosses val="autoZero"/>
        <c:crossBetween val="between"/>
      </c:valAx>
      <c:spPr>
        <a:noFill/>
        <a:ln>
          <a:noFill/>
        </a:ln>
        <a:effectLst/>
      </c:spPr>
    </c:plotArea>
    <c:legend>
      <c:legendPos val="r"/>
      <c:layout>
        <c:manualLayout>
          <c:xMode val="edge"/>
          <c:yMode val="edge"/>
          <c:x val="0.8413872492172989"/>
          <c:y val="0.29047147241487642"/>
          <c:w val="0.15861275078270115"/>
          <c:h val="0.406488232304535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900">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[parental survey_analysis EF v2.xlsx]likerts!PivotTable10</c:name>
    <c:fmtId val="24"/>
  </c:pivotSource>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sz="1200" b="1" dirty="0"/>
              <a:t>Parents: ‘Do you or any other adults in your household vape?’</a:t>
            </a:r>
          </a:p>
        </c:rich>
      </c:tx>
      <c:layout>
        <c:manualLayout>
          <c:xMode val="edge"/>
          <c:yMode val="edge"/>
          <c:x val="0.17435897435897435"/>
          <c:y val="3.2206119162640899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078126007285604"/>
          <c:y val="0.16202402410542055"/>
          <c:w val="0.83628164000489646"/>
          <c:h val="0.69914483581118625"/>
        </c:manualLayout>
      </c:layout>
      <c:barChart>
        <c:barDir val="col"/>
        <c:grouping val="clustered"/>
        <c:varyColors val="0"/>
        <c:ser>
          <c:idx val="0"/>
          <c:order val="0"/>
          <c:tx>
            <c:strRef>
              <c:f>likerts!$C$18</c:f>
              <c:strCache>
                <c:ptCount val="1"/>
                <c:pt idx="0">
                  <c:v>Total</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likerts!$B$19:$B$22</c:f>
              <c:strCache>
                <c:ptCount val="3"/>
                <c:pt idx="0">
                  <c:v>No, and never have</c:v>
                </c:pt>
                <c:pt idx="1">
                  <c:v>Yes</c:v>
                </c:pt>
                <c:pt idx="2">
                  <c:v>Used to</c:v>
                </c:pt>
              </c:strCache>
            </c:strRef>
          </c:cat>
          <c:val>
            <c:numRef>
              <c:f>likerts!$C$19:$C$22</c:f>
              <c:numCache>
                <c:formatCode>0.0%</c:formatCode>
                <c:ptCount val="3"/>
                <c:pt idx="0">
                  <c:v>0.80546075085324231</c:v>
                </c:pt>
                <c:pt idx="1">
                  <c:v>0.15813424345847554</c:v>
                </c:pt>
                <c:pt idx="2">
                  <c:v>3.6405005688282137E-2</c:v>
                </c:pt>
              </c:numCache>
            </c:numRef>
          </c:val>
          <c:extLst>
            <c:ext xmlns:c16="http://schemas.microsoft.com/office/drawing/2014/chart" uri="{C3380CC4-5D6E-409C-BE32-E72D297353CC}">
              <c16:uniqueId val="{00000000-42E9-4A81-A25D-E7F41865EC35}"/>
            </c:ext>
          </c:extLst>
        </c:ser>
        <c:dLbls>
          <c:dLblPos val="outEnd"/>
          <c:showLegendKey val="0"/>
          <c:showVal val="1"/>
          <c:showCatName val="0"/>
          <c:showSerName val="0"/>
          <c:showPercent val="0"/>
          <c:showBubbleSize val="0"/>
        </c:dLbls>
        <c:gapWidth val="219"/>
        <c:overlap val="-27"/>
        <c:axId val="447380448"/>
        <c:axId val="447379136"/>
      </c:barChart>
      <c:catAx>
        <c:axId val="4473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379136"/>
        <c:crosses val="autoZero"/>
        <c:auto val="1"/>
        <c:lblAlgn val="ctr"/>
        <c:lblOffset val="100"/>
        <c:noMultiLvlLbl val="0"/>
      </c:catAx>
      <c:valAx>
        <c:axId val="447379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38044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900">
          <a:latin typeface="+mn-lt"/>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[parental survey_analysis EF v2.xlsx]likerts!PivotTable57</c:name>
    <c:fmtId val="37"/>
  </c:pivotSource>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sz="1200" b="1" dirty="0"/>
              <a:t>Parents: ‘How would you rate your general knowledge and awareness around vaping?’</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likerts!$C$115</c:f>
              <c:strCache>
                <c:ptCount val="1"/>
                <c:pt idx="0">
                  <c:v>Total</c:v>
                </c:pt>
              </c:strCache>
            </c:strRef>
          </c:tx>
          <c:spPr>
            <a:solidFill>
              <a:schemeClr val="accent2"/>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0-E18B-488F-996D-319062F0584F}"/>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1-E18B-488F-996D-319062F0584F}"/>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2-E18B-488F-996D-319062F0584F}"/>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3-E18B-488F-996D-319062F0584F}"/>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likerts!$B$116:$B$122</c:f>
              <c:strCache>
                <c:ptCount val="6"/>
                <c:pt idx="0">
                  <c:v>Excellent</c:v>
                </c:pt>
                <c:pt idx="1">
                  <c:v>Good</c:v>
                </c:pt>
                <c:pt idx="2">
                  <c:v>Average</c:v>
                </c:pt>
                <c:pt idx="3">
                  <c:v>Poor</c:v>
                </c:pt>
                <c:pt idx="4">
                  <c:v>Very poor</c:v>
                </c:pt>
                <c:pt idx="5">
                  <c:v>Don't know</c:v>
                </c:pt>
              </c:strCache>
            </c:strRef>
          </c:cat>
          <c:val>
            <c:numRef>
              <c:f>likerts!$C$116:$C$122</c:f>
              <c:numCache>
                <c:formatCode>0.0%</c:formatCode>
                <c:ptCount val="6"/>
                <c:pt idx="0">
                  <c:v>8.4541062801932368E-2</c:v>
                </c:pt>
                <c:pt idx="1">
                  <c:v>0.34299516908212563</c:v>
                </c:pt>
                <c:pt idx="2">
                  <c:v>0.45289855072463769</c:v>
                </c:pt>
                <c:pt idx="3">
                  <c:v>9.2995169082125601E-2</c:v>
                </c:pt>
                <c:pt idx="4">
                  <c:v>1.6908212560386472E-2</c:v>
                </c:pt>
                <c:pt idx="5">
                  <c:v>9.6618357487922701E-3</c:v>
                </c:pt>
              </c:numCache>
            </c:numRef>
          </c:val>
          <c:extLst>
            <c:ext xmlns:c16="http://schemas.microsoft.com/office/drawing/2014/chart" uri="{C3380CC4-5D6E-409C-BE32-E72D297353CC}">
              <c16:uniqueId val="{00000000-BF9C-4259-9529-77997B7B1119}"/>
            </c:ext>
          </c:extLst>
        </c:ser>
        <c:dLbls>
          <c:dLblPos val="outEnd"/>
          <c:showLegendKey val="0"/>
          <c:showVal val="1"/>
          <c:showCatName val="0"/>
          <c:showSerName val="0"/>
          <c:showPercent val="0"/>
          <c:showBubbleSize val="0"/>
        </c:dLbls>
        <c:gapWidth val="75"/>
        <c:overlap val="-27"/>
        <c:axId val="447380448"/>
        <c:axId val="447379136"/>
      </c:barChart>
      <c:catAx>
        <c:axId val="4473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379136"/>
        <c:crosses val="autoZero"/>
        <c:auto val="1"/>
        <c:lblAlgn val="ctr"/>
        <c:lblOffset val="100"/>
        <c:noMultiLvlLbl val="0"/>
      </c:catAx>
      <c:valAx>
        <c:axId val="44737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38044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900">
          <a:latin typeface="+mn-lt"/>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sz="1200" b="1" dirty="0"/>
              <a:t>Parents: ‘Have you sought information about vaping from any of the following?’</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dk1">
              <a:tint val="885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dk1">
              <a:tint val="885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4424225238176886"/>
          <c:y val="0.12389159579595631"/>
          <c:w val="0.48270310432301489"/>
          <c:h val="0.79694081684673235"/>
        </c:manualLayout>
      </c:layout>
      <c:barChart>
        <c:barDir val="bar"/>
        <c:grouping val="clustered"/>
        <c:varyColors val="0"/>
        <c:ser>
          <c:idx val="0"/>
          <c:order val="0"/>
          <c:spPr>
            <a:solidFill>
              <a:schemeClr val="bg1">
                <a:lumMod val="50000"/>
              </a:schemeClr>
            </a:solidFill>
            <a:ln>
              <a:noFill/>
            </a:ln>
            <a:effectLst/>
          </c:spPr>
          <c:invertIfNegative val="0"/>
          <c:dPt>
            <c:idx val="15"/>
            <c:invertIfNegative val="0"/>
            <c:bubble3D val="0"/>
            <c:spPr>
              <a:solidFill>
                <a:schemeClr val="accent2"/>
              </a:solidFill>
              <a:ln>
                <a:noFill/>
              </a:ln>
              <a:effectLst/>
            </c:spPr>
            <c:extLst>
              <c:ext xmlns:c16="http://schemas.microsoft.com/office/drawing/2014/chart" uri="{C3380CC4-5D6E-409C-BE32-E72D297353CC}">
                <c16:uniqueId val="{00000004-735E-4726-B0ED-93F57DD3420C}"/>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735E-4726-B0ED-93F57DD3420C}"/>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2-735E-4726-B0ED-93F57DD3420C}"/>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01-735E-4726-B0ED-93F57DD3420C}"/>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multi'!$AB$28:$AB$47</c:f>
              <c:strCache>
                <c:ptCount val="20"/>
                <c:pt idx="0">
                  <c:v>Religious bodies</c:v>
                </c:pt>
                <c:pt idx="1">
                  <c:v>Police</c:v>
                </c:pt>
                <c:pt idx="2">
                  <c:v>Youth services or clubs</c:v>
                </c:pt>
                <c:pt idx="3">
                  <c:v>Other</c:v>
                </c:pt>
                <c:pt idx="4">
                  <c:v>Own experience or knowledge (from 'other please specify')</c:v>
                </c:pt>
                <c:pt idx="5">
                  <c:v>Research (from 'other please specify')</c:v>
                </c:pt>
                <c:pt idx="6">
                  <c:v>News (from 'other please specify')</c:v>
                </c:pt>
                <c:pt idx="7">
                  <c:v>Local pharmacy</c:v>
                </c:pt>
                <c:pt idx="8">
                  <c:v>Own role (from 'other please specify')</c:v>
                </c:pt>
                <c:pt idx="9">
                  <c:v>Local authorities</c:v>
                </c:pt>
                <c:pt idx="10">
                  <c:v>I don't remember</c:v>
                </c:pt>
                <c:pt idx="11">
                  <c:v>Local GP</c:v>
                </c:pt>
                <c:pt idx="12">
                  <c:v>Lifestyle / wellbeing services</c:v>
                </c:pt>
                <c:pt idx="13">
                  <c:v>Schools</c:v>
                </c:pt>
                <c:pt idx="14">
                  <c:v>UK Government</c:v>
                </c:pt>
                <c:pt idx="15">
                  <c:v>Social media</c:v>
                </c:pt>
                <c:pt idx="16">
                  <c:v>Friends or family</c:v>
                </c:pt>
                <c:pt idx="17">
                  <c:v>NHS</c:v>
                </c:pt>
                <c:pt idx="18">
                  <c:v>Online websites</c:v>
                </c:pt>
                <c:pt idx="19">
                  <c:v>I have not looked for information</c:v>
                </c:pt>
              </c:strCache>
            </c:strRef>
          </c:cat>
          <c:val>
            <c:numRef>
              <c:f>'q16 multi'!$AC$28:$AC$47</c:f>
              <c:numCache>
                <c:formatCode>0.0%</c:formatCode>
                <c:ptCount val="20"/>
                <c:pt idx="0">
                  <c:v>3.4013605442176869E-3</c:v>
                </c:pt>
                <c:pt idx="1">
                  <c:v>5.6689342403628117E-3</c:v>
                </c:pt>
                <c:pt idx="2">
                  <c:v>7.9365079365079361E-3</c:v>
                </c:pt>
                <c:pt idx="3">
                  <c:v>7.9365079365079361E-3</c:v>
                </c:pt>
                <c:pt idx="4">
                  <c:v>9.0702947845804991E-3</c:v>
                </c:pt>
                <c:pt idx="5">
                  <c:v>9.0702947845804991E-3</c:v>
                </c:pt>
                <c:pt idx="6">
                  <c:v>9.0702947845804991E-3</c:v>
                </c:pt>
                <c:pt idx="7">
                  <c:v>1.1337868480725623E-2</c:v>
                </c:pt>
                <c:pt idx="8">
                  <c:v>1.1337868480725623E-2</c:v>
                </c:pt>
                <c:pt idx="9">
                  <c:v>1.2471655328798186E-2</c:v>
                </c:pt>
                <c:pt idx="10">
                  <c:v>1.3605442176870748E-2</c:v>
                </c:pt>
                <c:pt idx="11">
                  <c:v>1.927437641723356E-2</c:v>
                </c:pt>
                <c:pt idx="12">
                  <c:v>4.0816326530612242E-2</c:v>
                </c:pt>
                <c:pt idx="13">
                  <c:v>5.5555555555555552E-2</c:v>
                </c:pt>
                <c:pt idx="14">
                  <c:v>7.2562358276643993E-2</c:v>
                </c:pt>
                <c:pt idx="15">
                  <c:v>0.10997732426303855</c:v>
                </c:pt>
                <c:pt idx="16">
                  <c:v>0.15646258503401361</c:v>
                </c:pt>
                <c:pt idx="17">
                  <c:v>0.23242630385487528</c:v>
                </c:pt>
                <c:pt idx="18">
                  <c:v>0.29478458049886619</c:v>
                </c:pt>
                <c:pt idx="19">
                  <c:v>0.40022675736961449</c:v>
                </c:pt>
              </c:numCache>
            </c:numRef>
          </c:val>
          <c:extLst>
            <c:ext xmlns:c16="http://schemas.microsoft.com/office/drawing/2014/chart" uri="{C3380CC4-5D6E-409C-BE32-E72D297353CC}">
              <c16:uniqueId val="{00000000-8273-48C6-BDBF-420530AEDF39}"/>
            </c:ext>
          </c:extLst>
        </c:ser>
        <c:dLbls>
          <c:dLblPos val="outEnd"/>
          <c:showLegendKey val="0"/>
          <c:showVal val="1"/>
          <c:showCatName val="0"/>
          <c:showSerName val="0"/>
          <c:showPercent val="0"/>
          <c:showBubbleSize val="0"/>
        </c:dLbls>
        <c:gapWidth val="75"/>
        <c:axId val="447380448"/>
        <c:axId val="447379136"/>
      </c:barChart>
      <c:catAx>
        <c:axId val="44738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47379136"/>
        <c:crosses val="autoZero"/>
        <c:auto val="1"/>
        <c:lblAlgn val="ctr"/>
        <c:lblOffset val="100"/>
        <c:noMultiLvlLbl val="0"/>
      </c:catAx>
      <c:valAx>
        <c:axId val="44737913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38044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900">
          <a:latin typeface="+mn-lt"/>
        </a:defRPr>
      </a:pPr>
      <a:endParaRPr lang="en-US"/>
    </a:p>
  </c:txPr>
  <c:externalData r:id="rId3">
    <c:autoUpdate val="0"/>
  </c:externalData>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[parental survey_analysis EF v2.xlsx]likerts!PivotTable64</c:name>
    <c:fmtId val="40"/>
  </c:pivotSource>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sz="1200" b="1" dirty="0"/>
              <a:t>Parents: ‘Have you received any information from your child’s school relating to youth vaping?’</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4381880149596685"/>
          <c:y val="0.25725232621784344"/>
          <c:w val="0.81344615576899038"/>
          <c:h val="0.6127531472359059"/>
        </c:manualLayout>
      </c:layout>
      <c:barChart>
        <c:barDir val="col"/>
        <c:grouping val="clustered"/>
        <c:varyColors val="0"/>
        <c:ser>
          <c:idx val="0"/>
          <c:order val="0"/>
          <c:tx>
            <c:strRef>
              <c:f>likerts!$C$128</c:f>
              <c:strCache>
                <c:ptCount val="1"/>
                <c:pt idx="0">
                  <c:v>Total</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B6-4D40-A125-82F1F7158232}"/>
              </c:ext>
            </c:extLst>
          </c:dPt>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likerts!$B$129:$B$132</c:f>
              <c:strCache>
                <c:ptCount val="3"/>
                <c:pt idx="0">
                  <c:v>No</c:v>
                </c:pt>
                <c:pt idx="1">
                  <c:v>Yes</c:v>
                </c:pt>
                <c:pt idx="2">
                  <c:v>I don't know</c:v>
                </c:pt>
              </c:strCache>
            </c:strRef>
          </c:cat>
          <c:val>
            <c:numRef>
              <c:f>likerts!$C$129:$C$132</c:f>
              <c:numCache>
                <c:formatCode>0.0%</c:formatCode>
                <c:ptCount val="3"/>
                <c:pt idx="0">
                  <c:v>0.77272727272727271</c:v>
                </c:pt>
                <c:pt idx="1">
                  <c:v>0.11916461916461916</c:v>
                </c:pt>
                <c:pt idx="2">
                  <c:v>0.10810810810810811</c:v>
                </c:pt>
              </c:numCache>
            </c:numRef>
          </c:val>
          <c:extLst>
            <c:ext xmlns:c16="http://schemas.microsoft.com/office/drawing/2014/chart" uri="{C3380CC4-5D6E-409C-BE32-E72D297353CC}">
              <c16:uniqueId val="{00000000-B7B6-4D40-A125-82F1F7158232}"/>
            </c:ext>
          </c:extLst>
        </c:ser>
        <c:dLbls>
          <c:dLblPos val="outEnd"/>
          <c:showLegendKey val="0"/>
          <c:showVal val="1"/>
          <c:showCatName val="0"/>
          <c:showSerName val="0"/>
          <c:showPercent val="0"/>
          <c:showBubbleSize val="0"/>
        </c:dLbls>
        <c:gapWidth val="219"/>
        <c:overlap val="-27"/>
        <c:axId val="447380448"/>
        <c:axId val="447379136"/>
      </c:barChart>
      <c:catAx>
        <c:axId val="4473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379136"/>
        <c:crosses val="autoZero"/>
        <c:auto val="1"/>
        <c:lblAlgn val="ctr"/>
        <c:lblOffset val="100"/>
        <c:noMultiLvlLbl val="0"/>
      </c:catAx>
      <c:valAx>
        <c:axId val="44737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38044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900">
          <a:latin typeface="+mn-lt"/>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sz="1200" b="1" dirty="0"/>
              <a:t>Parents: ‘Which of the topics below would you like information on to help you prevent or stop your child from vaping?’</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60581429779624507"/>
          <c:y val="0.18928772545170788"/>
          <c:w val="0.34967728450636626"/>
          <c:h val="0.72392751221448148"/>
        </c:manualLayout>
      </c:layout>
      <c:barChart>
        <c:barDir val="bar"/>
        <c:grouping val="clustered"/>
        <c:varyColors val="0"/>
        <c:ser>
          <c:idx val="0"/>
          <c:order val="0"/>
          <c:spPr>
            <a:solidFill>
              <a:schemeClr val="accent2"/>
            </a:solidFill>
            <a:ln>
              <a:noFill/>
            </a:ln>
            <a:effectLst/>
          </c:spPr>
          <c:invertIfNegative val="0"/>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0-77C9-418A-B5EB-70E864979F53}"/>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 multi'!$V$22:$V$27</c:f>
              <c:strCache>
                <c:ptCount val="6"/>
                <c:pt idx="0">
                  <c:v>How to access and find more information around support</c:v>
                </c:pt>
                <c:pt idx="1">
                  <c:v>How to talk to my child about vaping</c:v>
                </c:pt>
                <c:pt idx="2">
                  <c:v>Support to stop vaping</c:v>
                </c:pt>
                <c:pt idx="3">
                  <c:v>I don't want any information</c:v>
                </c:pt>
                <c:pt idx="4">
                  <c:v>Basic understanding of vaping products</c:v>
                </c:pt>
                <c:pt idx="5">
                  <c:v>Health dangers of vaping products</c:v>
                </c:pt>
              </c:strCache>
            </c:strRef>
          </c:cat>
          <c:val>
            <c:numRef>
              <c:f>'q19 multi'!$W$22:$W$27</c:f>
              <c:numCache>
                <c:formatCode>0.0%</c:formatCode>
                <c:ptCount val="6"/>
                <c:pt idx="0">
                  <c:v>0.16326530612244897</c:v>
                </c:pt>
                <c:pt idx="1">
                  <c:v>0.16780045351473924</c:v>
                </c:pt>
                <c:pt idx="2">
                  <c:v>0.18480725623582767</c:v>
                </c:pt>
                <c:pt idx="3">
                  <c:v>0.18480725623582767</c:v>
                </c:pt>
                <c:pt idx="4">
                  <c:v>0.36961451247165533</c:v>
                </c:pt>
                <c:pt idx="5">
                  <c:v>0.68480725623582761</c:v>
                </c:pt>
              </c:numCache>
            </c:numRef>
          </c:val>
          <c:extLst>
            <c:ext xmlns:c16="http://schemas.microsoft.com/office/drawing/2014/chart" uri="{C3380CC4-5D6E-409C-BE32-E72D297353CC}">
              <c16:uniqueId val="{00000000-7026-4F4B-82DB-A9CEF2E94E71}"/>
            </c:ext>
          </c:extLst>
        </c:ser>
        <c:dLbls>
          <c:dLblPos val="outEnd"/>
          <c:showLegendKey val="0"/>
          <c:showVal val="1"/>
          <c:showCatName val="0"/>
          <c:showSerName val="0"/>
          <c:showPercent val="0"/>
          <c:showBubbleSize val="0"/>
        </c:dLbls>
        <c:gapWidth val="75"/>
        <c:axId val="447380448"/>
        <c:axId val="447379136"/>
      </c:barChart>
      <c:catAx>
        <c:axId val="44738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47379136"/>
        <c:crosses val="autoZero"/>
        <c:auto val="1"/>
        <c:lblAlgn val="ctr"/>
        <c:lblOffset val="100"/>
        <c:noMultiLvlLbl val="0"/>
      </c:catAx>
      <c:valAx>
        <c:axId val="447379136"/>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380448"/>
        <c:crosses val="autoZero"/>
        <c:crossBetween val="between"/>
        <c:majorUnit val="0.5"/>
        <c:minorUnit val="0.5"/>
      </c:valAx>
      <c:spPr>
        <a:noFill/>
        <a:ln>
          <a:noFill/>
        </a:ln>
        <a:effectLst/>
      </c:spPr>
    </c:plotArea>
    <c:plotVisOnly val="1"/>
    <c:dispBlanksAs val="gap"/>
    <c:showDLblsOverMax val="0"/>
    <c:extLst/>
  </c:chart>
  <c:spPr>
    <a:noFill/>
    <a:ln w="9525" cap="flat" cmpd="sng" algn="ctr">
      <a:noFill/>
      <a:round/>
    </a:ln>
    <a:effectLst/>
  </c:spPr>
  <c:txPr>
    <a:bodyPr/>
    <a:lstStyle/>
    <a:p>
      <a:pPr>
        <a:defRPr sz="900">
          <a:latin typeface="+mn-lt"/>
        </a:defRPr>
      </a:pPr>
      <a:endParaRPr lang="en-US"/>
    </a:p>
  </c:txPr>
  <c:externalData r:id="rId3">
    <c:autoUpdate val="0"/>
  </c:externalData>
  <c:extLst/>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baseline="0" dirty="0">
                <a:effectLst/>
              </a:rPr>
              <a:t>Parents: ‘Which organisations and bodies would you be willing to receive information or support from?’ </a:t>
            </a:r>
            <a:endParaRPr lang="en-GB" sz="1200" dirty="0">
              <a:effectLst/>
            </a:endParaRPr>
          </a:p>
        </c:rich>
      </c:tx>
      <c:layout>
        <c:manualLayout>
          <c:xMode val="edge"/>
          <c:yMode val="edge"/>
          <c:x val="0.12575637757676592"/>
          <c:y val="2.28064845839238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220702939149545E-2"/>
          <c:y val="0.16458679708065024"/>
          <c:w val="0.88960275489401708"/>
          <c:h val="0.38830763613181674"/>
        </c:manualLayout>
      </c:layout>
      <c:barChart>
        <c:barDir val="col"/>
        <c:grouping val="clustered"/>
        <c:varyColors val="0"/>
        <c:ser>
          <c:idx val="0"/>
          <c:order val="0"/>
          <c:tx>
            <c:strRef>
              <c:f>Sheet1!$C$1</c:f>
              <c:strCache>
                <c:ptCount val="1"/>
                <c:pt idx="0">
                  <c:v>Receive information from (719 base)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Sheet1!$B$2:$B$14</c:f>
              <c:strCache>
                <c:ptCount val="13"/>
                <c:pt idx="0">
                  <c:v>Other</c:v>
                </c:pt>
                <c:pt idx="1">
                  <c:v>None of these</c:v>
                </c:pt>
                <c:pt idx="2">
                  <c:v>Don’t know</c:v>
                </c:pt>
                <c:pt idx="3">
                  <c:v>Community support officers</c:v>
                </c:pt>
                <c:pt idx="4">
                  <c:v>Police</c:v>
                </c:pt>
                <c:pt idx="5">
                  <c:v>Local Pharmacy</c:v>
                </c:pt>
                <c:pt idx="6">
                  <c:v>Youth services and clubs</c:v>
                </c:pt>
                <c:pt idx="7">
                  <c:v>Lifestyle / Wellbeing services</c:v>
                </c:pt>
                <c:pt idx="8">
                  <c:v>Local Authorities</c:v>
                </c:pt>
                <c:pt idx="9">
                  <c:v>UK Government</c:v>
                </c:pt>
                <c:pt idx="10">
                  <c:v>Local GP</c:v>
                </c:pt>
                <c:pt idx="11">
                  <c:v>NHS</c:v>
                </c:pt>
                <c:pt idx="12">
                  <c:v>Schools</c:v>
                </c:pt>
              </c:strCache>
            </c:strRef>
          </c:cat>
          <c:val>
            <c:numRef>
              <c:f>Sheet1!$C$2:$C$14</c:f>
              <c:numCache>
                <c:formatCode>0.0%</c:formatCode>
                <c:ptCount val="13"/>
                <c:pt idx="0">
                  <c:v>2.7816411682892906E-3</c:v>
                </c:pt>
                <c:pt idx="1">
                  <c:v>2.3643949930458971E-2</c:v>
                </c:pt>
                <c:pt idx="2">
                  <c:v>3.0598052851182198E-2</c:v>
                </c:pt>
                <c:pt idx="3">
                  <c:v>6.9541029207232263E-2</c:v>
                </c:pt>
                <c:pt idx="4">
                  <c:v>0.11265646731571627</c:v>
                </c:pt>
                <c:pt idx="5">
                  <c:v>0.19471488178025034</c:v>
                </c:pt>
                <c:pt idx="6">
                  <c:v>0.19471488178025034</c:v>
                </c:pt>
                <c:pt idx="7">
                  <c:v>0.20445062586926285</c:v>
                </c:pt>
                <c:pt idx="8">
                  <c:v>0.21835883171070933</c:v>
                </c:pt>
                <c:pt idx="9">
                  <c:v>0.29346314325452016</c:v>
                </c:pt>
                <c:pt idx="10">
                  <c:v>0.31849791376912379</c:v>
                </c:pt>
                <c:pt idx="11">
                  <c:v>0.60917941585535462</c:v>
                </c:pt>
                <c:pt idx="12">
                  <c:v>0.65368567454798332</c:v>
                </c:pt>
              </c:numCache>
            </c:numRef>
          </c:val>
          <c:extLst>
            <c:ext xmlns:c16="http://schemas.microsoft.com/office/drawing/2014/chart" uri="{C3380CC4-5D6E-409C-BE32-E72D297353CC}">
              <c16:uniqueId val="{00000000-6FFF-40E2-AFA9-B351B6C1B8CB}"/>
            </c:ext>
          </c:extLst>
        </c:ser>
        <c:ser>
          <c:idx val="1"/>
          <c:order val="1"/>
          <c:tx>
            <c:strRef>
              <c:f>Sheet1!$D$1</c:f>
              <c:strCache>
                <c:ptCount val="1"/>
                <c:pt idx="0">
                  <c:v>Receive support from (882 base)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Sheet1!$B$2:$B$14</c:f>
              <c:strCache>
                <c:ptCount val="13"/>
                <c:pt idx="0">
                  <c:v>Other</c:v>
                </c:pt>
                <c:pt idx="1">
                  <c:v>None of these</c:v>
                </c:pt>
                <c:pt idx="2">
                  <c:v>Don’t know</c:v>
                </c:pt>
                <c:pt idx="3">
                  <c:v>Community support officers</c:v>
                </c:pt>
                <c:pt idx="4">
                  <c:v>Police</c:v>
                </c:pt>
                <c:pt idx="5">
                  <c:v>Local Pharmacy</c:v>
                </c:pt>
                <c:pt idx="6">
                  <c:v>Youth services and clubs</c:v>
                </c:pt>
                <c:pt idx="7">
                  <c:v>Lifestyle / Wellbeing services</c:v>
                </c:pt>
                <c:pt idx="8">
                  <c:v>Local Authorities</c:v>
                </c:pt>
                <c:pt idx="9">
                  <c:v>UK Government</c:v>
                </c:pt>
                <c:pt idx="10">
                  <c:v>Local GP</c:v>
                </c:pt>
                <c:pt idx="11">
                  <c:v>NHS</c:v>
                </c:pt>
                <c:pt idx="12">
                  <c:v>Schools</c:v>
                </c:pt>
              </c:strCache>
            </c:strRef>
          </c:cat>
          <c:val>
            <c:numRef>
              <c:f>Sheet1!$D$2:$D$14</c:f>
              <c:numCache>
                <c:formatCode>0.0%</c:formatCode>
                <c:ptCount val="13"/>
                <c:pt idx="0">
                  <c:v>7.9365079365079361E-3</c:v>
                </c:pt>
                <c:pt idx="1">
                  <c:v>8.2766439909297052E-2</c:v>
                </c:pt>
                <c:pt idx="2">
                  <c:v>7.1428571428571425E-2</c:v>
                </c:pt>
                <c:pt idx="3">
                  <c:v>4.3083900226757371E-2</c:v>
                </c:pt>
                <c:pt idx="4">
                  <c:v>6.6893424036281179E-2</c:v>
                </c:pt>
                <c:pt idx="5">
                  <c:v>0.14399092970521543</c:v>
                </c:pt>
                <c:pt idx="6">
                  <c:v>0.1326530612244898</c:v>
                </c:pt>
                <c:pt idx="7">
                  <c:v>0.13718820861678005</c:v>
                </c:pt>
                <c:pt idx="8">
                  <c:v>0.13151927437641722</c:v>
                </c:pt>
                <c:pt idx="9">
                  <c:v>0.17913832199546487</c:v>
                </c:pt>
                <c:pt idx="10">
                  <c:v>0.30158730158730157</c:v>
                </c:pt>
                <c:pt idx="11">
                  <c:v>0.51587301587301593</c:v>
                </c:pt>
                <c:pt idx="12">
                  <c:v>0.57709750566893425</c:v>
                </c:pt>
              </c:numCache>
            </c:numRef>
          </c:val>
          <c:extLst>
            <c:ext xmlns:c16="http://schemas.microsoft.com/office/drawing/2014/chart" uri="{C3380CC4-5D6E-409C-BE32-E72D297353CC}">
              <c16:uniqueId val="{00000001-6FFF-40E2-AFA9-B351B6C1B8CB}"/>
            </c:ext>
          </c:extLst>
        </c:ser>
        <c:dLbls>
          <c:dLblPos val="outEnd"/>
          <c:showLegendKey val="0"/>
          <c:showVal val="1"/>
          <c:showCatName val="0"/>
          <c:showSerName val="0"/>
          <c:showPercent val="0"/>
          <c:showBubbleSize val="0"/>
        </c:dLbls>
        <c:gapWidth val="219"/>
        <c:overlap val="-27"/>
        <c:axId val="1105975912"/>
        <c:axId val="1105980176"/>
      </c:barChart>
      <c:catAx>
        <c:axId val="110597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5980176"/>
        <c:crosses val="autoZero"/>
        <c:auto val="1"/>
        <c:lblAlgn val="ctr"/>
        <c:lblOffset val="100"/>
        <c:noMultiLvlLbl val="0"/>
      </c:catAx>
      <c:valAx>
        <c:axId val="110598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5975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dirty="0"/>
              <a:t>Parents: ‘Do you have any suggestions as to how we could tackle youth vaping in your local community? Please describe’</a:t>
            </a:r>
          </a:p>
        </c:rich>
      </c:tx>
      <c:layout>
        <c:manualLayout>
          <c:xMode val="edge"/>
          <c:yMode val="edge"/>
          <c:x val="0.15896658148643736"/>
          <c:y val="1.6553398993377976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164013626630857"/>
          <c:y val="0.1136892394434158"/>
          <c:w val="0.42320792523551148"/>
          <c:h val="0.8257083744597542"/>
        </c:manualLayout>
      </c:layout>
      <c:barChart>
        <c:barDir val="bar"/>
        <c:grouping val="clustered"/>
        <c:varyColors val="0"/>
        <c:ser>
          <c:idx val="0"/>
          <c:order val="0"/>
          <c:spPr>
            <a:solidFill>
              <a:schemeClr val="bg1">
                <a:lumMod val="50000"/>
              </a:schemeClr>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5-1467-462E-AAEE-4EF6121C167F}"/>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4-1467-462E-AAEE-4EF6121C167F}"/>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3-1467-462E-AAEE-4EF6121C167F}"/>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2-1467-462E-AAEE-4EF6121C167F}"/>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1-1467-462E-AAEE-4EF6121C167F}"/>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0-1467-462E-AAEE-4EF6121C167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 qual'!$Q$2:$Q$19</c:f>
              <c:strCache>
                <c:ptCount val="18"/>
                <c:pt idx="0">
                  <c:v>Prevention</c:v>
                </c:pt>
                <c:pt idx="1">
                  <c:v>Don’t care/don't do anything</c:v>
                </c:pt>
                <c:pt idx="2">
                  <c:v>Industry regulation generally</c:v>
                </c:pt>
                <c:pt idx="3">
                  <c:v>Role of police </c:v>
                </c:pt>
                <c:pt idx="4">
                  <c:v>Language and messaging content suggestions</c:v>
                </c:pt>
                <c:pt idx="5">
                  <c:v>Image or culture change </c:v>
                </c:pt>
                <c:pt idx="6">
                  <c:v>Other</c:v>
                </c:pt>
                <c:pt idx="7">
                  <c:v>Support for CYP</c:v>
                </c:pt>
                <c:pt idx="8">
                  <c:v>Messenger suggestions</c:v>
                </c:pt>
                <c:pt idx="9">
                  <c:v>No/don’t know/not sure</c:v>
                </c:pt>
                <c:pt idx="10">
                  <c:v>Modes to use</c:v>
                </c:pt>
                <c:pt idx="11">
                  <c:v>Strong monitoring &amp; policing</c:v>
                </c:pt>
                <c:pt idx="12">
                  <c:v>Address attractiveness of vapes, inc. advertisement &amp; marketing</c:v>
                </c:pt>
                <c:pt idx="13">
                  <c:v>Information &amp; education generally</c:v>
                </c:pt>
                <c:pt idx="14">
                  <c:v>Role of schools in education</c:v>
                </c:pt>
                <c:pt idx="15">
                  <c:v>Strong enforcement &amp; consequences</c:v>
                </c:pt>
                <c:pt idx="16">
                  <c:v>Information &amp; education on dangers &amp; health-risks</c:v>
                </c:pt>
                <c:pt idx="17">
                  <c:v>Reduce accessibility &amp; availability</c:v>
                </c:pt>
              </c:strCache>
            </c:strRef>
          </c:cat>
          <c:val>
            <c:numRef>
              <c:f>'q23 qual'!$R$2:$R$19</c:f>
              <c:numCache>
                <c:formatCode>0.0%</c:formatCode>
                <c:ptCount val="18"/>
                <c:pt idx="0">
                  <c:v>1.2578616352201259E-2</c:v>
                </c:pt>
                <c:pt idx="1">
                  <c:v>1.2578616352201259E-2</c:v>
                </c:pt>
                <c:pt idx="2">
                  <c:v>1.6771488469601678E-2</c:v>
                </c:pt>
                <c:pt idx="3">
                  <c:v>1.6771488469601678E-2</c:v>
                </c:pt>
                <c:pt idx="4">
                  <c:v>1.8867924528301886E-2</c:v>
                </c:pt>
                <c:pt idx="5">
                  <c:v>3.1446540880503145E-2</c:v>
                </c:pt>
                <c:pt idx="6">
                  <c:v>3.3542976939203356E-2</c:v>
                </c:pt>
                <c:pt idx="7">
                  <c:v>3.5639412997903561E-2</c:v>
                </c:pt>
                <c:pt idx="8">
                  <c:v>4.6121593291404611E-2</c:v>
                </c:pt>
                <c:pt idx="9">
                  <c:v>5.2410901467505239E-2</c:v>
                </c:pt>
                <c:pt idx="10">
                  <c:v>5.450733752620545E-2</c:v>
                </c:pt>
                <c:pt idx="11">
                  <c:v>7.9664570230607967E-2</c:v>
                </c:pt>
                <c:pt idx="12">
                  <c:v>9.4339622641509441E-2</c:v>
                </c:pt>
                <c:pt idx="13">
                  <c:v>0.11949685534591195</c:v>
                </c:pt>
                <c:pt idx="14">
                  <c:v>0.14465408805031446</c:v>
                </c:pt>
                <c:pt idx="15">
                  <c:v>0.17400419287211741</c:v>
                </c:pt>
                <c:pt idx="16">
                  <c:v>0.22851153039832284</c:v>
                </c:pt>
                <c:pt idx="17">
                  <c:v>0.38155136268343814</c:v>
                </c:pt>
              </c:numCache>
            </c:numRef>
          </c:val>
          <c:extLst>
            <c:ext xmlns:c16="http://schemas.microsoft.com/office/drawing/2014/chart" uri="{C3380CC4-5D6E-409C-BE32-E72D297353CC}">
              <c16:uniqueId val="{00000000-CD37-40CD-89C1-2A1EB938F9AC}"/>
            </c:ext>
          </c:extLst>
        </c:ser>
        <c:dLbls>
          <c:dLblPos val="outEnd"/>
          <c:showLegendKey val="0"/>
          <c:showVal val="1"/>
          <c:showCatName val="0"/>
          <c:showSerName val="0"/>
          <c:showPercent val="0"/>
          <c:showBubbleSize val="0"/>
        </c:dLbls>
        <c:gapWidth val="75"/>
        <c:axId val="2110365464"/>
        <c:axId val="2110368416"/>
      </c:barChart>
      <c:catAx>
        <c:axId val="2110365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10368416"/>
        <c:crosses val="autoZero"/>
        <c:auto val="1"/>
        <c:lblAlgn val="ctr"/>
        <c:lblOffset val="100"/>
        <c:noMultiLvlLbl val="0"/>
      </c:catAx>
      <c:valAx>
        <c:axId val="2110368416"/>
        <c:scaling>
          <c:orientation val="minMax"/>
          <c:max val="0.4"/>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036546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u="none" strike="noStrike" baseline="0" dirty="0">
                <a:effectLst/>
              </a:rPr>
              <a:t>RSHE leads: ‘How is vaping prevention taught in your school?’</a:t>
            </a:r>
            <a:endParaRPr lang="en-US"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209538807649044E-2"/>
          <c:y val="0.1726270487152774"/>
          <c:w val="0.90536188976377951"/>
          <c:h val="0.65248914042490758"/>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Taught to Key stage 3</c:v>
                </c:pt>
                <c:pt idx="1">
                  <c:v>School Assemblies</c:v>
                </c:pt>
                <c:pt idx="2">
                  <c:v>Allocated tutorial sessions</c:v>
                </c:pt>
                <c:pt idx="3">
                  <c:v>Taught to Key stage 4</c:v>
                </c:pt>
                <c:pt idx="4">
                  <c:v>It is not taught</c:v>
                </c:pt>
                <c:pt idx="5">
                  <c:v>Drop down days</c:v>
                </c:pt>
                <c:pt idx="6">
                  <c:v>External provider</c:v>
                </c:pt>
                <c:pt idx="7">
                  <c:v>Other</c:v>
                </c:pt>
              </c:strCache>
            </c:strRef>
          </c:cat>
          <c:val>
            <c:numRef>
              <c:f>Sheet1!$B$2:$B$9</c:f>
              <c:numCache>
                <c:formatCode>0%</c:formatCode>
                <c:ptCount val="8"/>
                <c:pt idx="0">
                  <c:v>0.38</c:v>
                </c:pt>
                <c:pt idx="1">
                  <c:v>0.25</c:v>
                </c:pt>
                <c:pt idx="2">
                  <c:v>0.19</c:v>
                </c:pt>
                <c:pt idx="3">
                  <c:v>0.13</c:v>
                </c:pt>
                <c:pt idx="4">
                  <c:v>0.06</c:v>
                </c:pt>
                <c:pt idx="5">
                  <c:v>0</c:v>
                </c:pt>
                <c:pt idx="6">
                  <c:v>0</c:v>
                </c:pt>
                <c:pt idx="7">
                  <c:v>0</c:v>
                </c:pt>
              </c:numCache>
            </c:numRef>
          </c:val>
          <c:extLst>
            <c:ext xmlns:c16="http://schemas.microsoft.com/office/drawing/2014/chart" uri="{C3380CC4-5D6E-409C-BE32-E72D297353CC}">
              <c16:uniqueId val="{00000000-8991-40CE-B196-B0B8F4650892}"/>
            </c:ext>
          </c:extLst>
        </c:ser>
        <c:dLbls>
          <c:dLblPos val="outEnd"/>
          <c:showLegendKey val="0"/>
          <c:showVal val="1"/>
          <c:showCatName val="0"/>
          <c:showSerName val="0"/>
          <c:showPercent val="0"/>
          <c:showBubbleSize val="0"/>
        </c:dLbls>
        <c:gapWidth val="75"/>
        <c:overlap val="-27"/>
        <c:axId val="959640592"/>
        <c:axId val="959642232"/>
      </c:barChart>
      <c:catAx>
        <c:axId val="9596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959642232"/>
        <c:crosses val="autoZero"/>
        <c:auto val="1"/>
        <c:lblAlgn val="ctr"/>
        <c:lblOffset val="100"/>
        <c:noMultiLvlLbl val="0"/>
      </c:catAx>
      <c:valAx>
        <c:axId val="95964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640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t>RSHE</a:t>
            </a:r>
            <a:r>
              <a:rPr lang="en-GB" sz="1200" b="1" baseline="0" dirty="0"/>
              <a:t> leads: ‘</a:t>
            </a:r>
            <a:r>
              <a:rPr lang="en-GB" sz="1200" b="1" dirty="0"/>
              <a:t>Has your school accessed any training to support staff around vapes?’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0-EC6C-4C09-AB62-F6DD02F8FE11}"/>
            </c:ext>
          </c:extLst>
        </c:ser>
        <c:dLbls>
          <c:dLblPos val="outEnd"/>
          <c:showLegendKey val="0"/>
          <c:showVal val="1"/>
          <c:showCatName val="0"/>
          <c:showSerName val="0"/>
          <c:showPercent val="0"/>
          <c:showBubbleSize val="0"/>
        </c:dLbls>
        <c:gapWidth val="219"/>
        <c:overlap val="-27"/>
        <c:axId val="660443024"/>
        <c:axId val="660443680"/>
      </c:barChart>
      <c:catAx>
        <c:axId val="66044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43680"/>
        <c:crosses val="autoZero"/>
        <c:auto val="1"/>
        <c:lblAlgn val="ctr"/>
        <c:lblOffset val="100"/>
        <c:noMultiLvlLbl val="0"/>
      </c:catAx>
      <c:valAx>
        <c:axId val="66044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4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i="0" u="none" strike="noStrike" baseline="0" dirty="0">
                <a:effectLst/>
              </a:rPr>
              <a:t>RSHE leads: ‘What tools would be helpful to you to confidently address vaping in your school?’</a:t>
            </a:r>
            <a:endParaRPr lang="en-GB" sz="12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Training</c:v>
                </c:pt>
                <c:pt idx="1">
                  <c:v>Lesson Resources</c:v>
                </c:pt>
                <c:pt idx="2">
                  <c:v>Information</c:v>
                </c:pt>
                <c:pt idx="3">
                  <c:v>External Speakers</c:v>
                </c:pt>
              </c:strCache>
            </c:strRef>
          </c:cat>
          <c:val>
            <c:numRef>
              <c:f>Sheet1!$B$2:$B$5</c:f>
              <c:numCache>
                <c:formatCode>0%</c:formatCode>
                <c:ptCount val="4"/>
                <c:pt idx="0">
                  <c:v>0.46</c:v>
                </c:pt>
                <c:pt idx="1">
                  <c:v>0.38</c:v>
                </c:pt>
                <c:pt idx="2">
                  <c:v>0.15</c:v>
                </c:pt>
                <c:pt idx="3">
                  <c:v>0.08</c:v>
                </c:pt>
              </c:numCache>
            </c:numRef>
          </c:val>
          <c:extLst>
            <c:ext xmlns:c16="http://schemas.microsoft.com/office/drawing/2014/chart" uri="{C3380CC4-5D6E-409C-BE32-E72D297353CC}">
              <c16:uniqueId val="{00000000-486D-46D5-BAD6-D4345E4FF4A0}"/>
            </c:ext>
          </c:extLst>
        </c:ser>
        <c:dLbls>
          <c:dLblPos val="outEnd"/>
          <c:showLegendKey val="0"/>
          <c:showVal val="1"/>
          <c:showCatName val="0"/>
          <c:showSerName val="0"/>
          <c:showPercent val="0"/>
          <c:showBubbleSize val="0"/>
        </c:dLbls>
        <c:gapWidth val="219"/>
        <c:overlap val="-27"/>
        <c:axId val="660443024"/>
        <c:axId val="660443680"/>
      </c:barChart>
      <c:catAx>
        <c:axId val="66044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43680"/>
        <c:crosses val="autoZero"/>
        <c:auto val="1"/>
        <c:lblAlgn val="ctr"/>
        <c:lblOffset val="100"/>
        <c:noMultiLvlLbl val="0"/>
      </c:catAx>
      <c:valAx>
        <c:axId val="66044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4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CYP: Comments about</a:t>
            </a:r>
            <a:r>
              <a:rPr lang="en-GB" b="1" baseline="0"/>
              <a:t> vaping</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6218913500514134"/>
          <c:y val="0.1094906606405141"/>
          <c:w val="0.39196482196904936"/>
          <c:h val="0.7822818756399844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Chart!$A$2:$A$24</c:f>
              <c:strCache>
                <c:ptCount val="23"/>
                <c:pt idx="0">
                  <c:v>Role of parents </c:v>
                </c:pt>
                <c:pt idx="1">
                  <c:v>Role of schools</c:v>
                </c:pt>
                <c:pt idx="2">
                  <c:v>I have seen very young people vaping (e.g. 12 year olds)</c:v>
                </c:pt>
                <c:pt idx="3">
                  <c:v>I'm curious</c:v>
                </c:pt>
                <c:pt idx="4">
                  <c:v>Vaping is a personal choice - leave it up to people to decide </c:v>
                </c:pt>
                <c:pt idx="5">
                  <c:v>Young people providing vapes to others (incl. selling)</c:v>
                </c:pt>
                <c:pt idx="6">
                  <c:v>Underage sales - stricter laws on selling vapes needed </c:v>
                </c:pt>
                <c:pt idx="7">
                  <c:v>Helps with stress and anxiety</c:v>
                </c:pt>
                <c:pt idx="8">
                  <c:v>Information and education about dangers/health risks of vaping - needed</c:v>
                </c:pt>
                <c:pt idx="9">
                  <c:v>I enjoy vaping </c:v>
                </c:pt>
                <c:pt idx="10">
                  <c:v>Vaping in school toilets</c:v>
                </c:pt>
                <c:pt idx="11">
                  <c:v>Addictive</c:v>
                </c:pt>
                <c:pt idx="12">
                  <c:v>Accessibility of vapes - easy to buy vapes - knowledge of underage vape sales </c:v>
                </c:pt>
                <c:pt idx="13">
                  <c:v>Other</c:v>
                </c:pt>
                <c:pt idx="14">
                  <c:v>Attractiveness of vapes - flavours/packaging are targeting young people </c:v>
                </c:pt>
                <c:pt idx="15">
                  <c:v>I don't vape/only tried</c:v>
                </c:pt>
                <c:pt idx="16">
                  <c:v>Regulation and legislation - should be illegal/banned </c:v>
                </c:pt>
                <c:pt idx="17">
                  <c:v>No/limited research about effects (short and long term); unknown ingredients</c:v>
                </c:pt>
                <c:pt idx="18">
                  <c:v>Comparison to cigarettes/it is a quit smoking tool</c:v>
                </c:pt>
                <c:pt idx="19">
                  <c:v>Peer pressure - trying to be 'cool'</c:v>
                </c:pt>
                <c:pt idx="20">
                  <c:v>Lots of people vape - 'trendy'</c:v>
                </c:pt>
                <c:pt idx="21">
                  <c:v>Negative health impacts (specific examples) </c:v>
                </c:pt>
                <c:pt idx="22">
                  <c:v>Vaping is bad/dangerous - general </c:v>
                </c:pt>
              </c:strCache>
            </c:strRef>
          </c:cat>
          <c:val>
            <c:numRef>
              <c:f>Chart!$C$2:$C$24</c:f>
              <c:numCache>
                <c:formatCode>0.0%</c:formatCode>
                <c:ptCount val="23"/>
                <c:pt idx="0">
                  <c:v>7.537688442211055E-3</c:v>
                </c:pt>
                <c:pt idx="1">
                  <c:v>1.0050251256281407E-2</c:v>
                </c:pt>
                <c:pt idx="2">
                  <c:v>1.2562814070351759E-2</c:v>
                </c:pt>
                <c:pt idx="3">
                  <c:v>1.7587939698492462E-2</c:v>
                </c:pt>
                <c:pt idx="4">
                  <c:v>1.7587939698492462E-2</c:v>
                </c:pt>
                <c:pt idx="5">
                  <c:v>1.7587939698492462E-2</c:v>
                </c:pt>
                <c:pt idx="6">
                  <c:v>2.0100502512562814E-2</c:v>
                </c:pt>
                <c:pt idx="7">
                  <c:v>2.2613065326633167E-2</c:v>
                </c:pt>
                <c:pt idx="8">
                  <c:v>3.015075376884422E-2</c:v>
                </c:pt>
                <c:pt idx="9">
                  <c:v>3.2663316582914576E-2</c:v>
                </c:pt>
                <c:pt idx="10">
                  <c:v>3.5175879396984924E-2</c:v>
                </c:pt>
                <c:pt idx="11">
                  <c:v>3.7688442211055273E-2</c:v>
                </c:pt>
                <c:pt idx="12">
                  <c:v>4.2713567839195977E-2</c:v>
                </c:pt>
                <c:pt idx="13">
                  <c:v>5.0251256281407038E-2</c:v>
                </c:pt>
                <c:pt idx="14">
                  <c:v>5.5276381909547742E-2</c:v>
                </c:pt>
                <c:pt idx="15">
                  <c:v>5.7788944723618091E-2</c:v>
                </c:pt>
                <c:pt idx="16">
                  <c:v>6.030150753768844E-2</c:v>
                </c:pt>
                <c:pt idx="17">
                  <c:v>6.5326633165829151E-2</c:v>
                </c:pt>
                <c:pt idx="18">
                  <c:v>8.0402010050251257E-2</c:v>
                </c:pt>
                <c:pt idx="19">
                  <c:v>8.2914572864321606E-2</c:v>
                </c:pt>
                <c:pt idx="20">
                  <c:v>0.10804020100502512</c:v>
                </c:pt>
                <c:pt idx="21">
                  <c:v>0.12814070351758794</c:v>
                </c:pt>
                <c:pt idx="22">
                  <c:v>0.34170854271356782</c:v>
                </c:pt>
              </c:numCache>
            </c:numRef>
          </c:val>
          <c:extLst>
            <c:ext xmlns:c16="http://schemas.microsoft.com/office/drawing/2014/chart" uri="{C3380CC4-5D6E-409C-BE32-E72D297353CC}">
              <c16:uniqueId val="{00000000-2934-4490-A422-26245CE7DD9C}"/>
            </c:ext>
          </c:extLst>
        </c:ser>
        <c:dLbls>
          <c:dLblPos val="outEnd"/>
          <c:showLegendKey val="0"/>
          <c:showVal val="1"/>
          <c:showCatName val="0"/>
          <c:showSerName val="0"/>
          <c:showPercent val="0"/>
          <c:showBubbleSize val="0"/>
        </c:dLbls>
        <c:gapWidth val="219"/>
        <c:axId val="1021675816"/>
        <c:axId val="1021676472"/>
      </c:barChart>
      <c:catAx>
        <c:axId val="102167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1676472"/>
        <c:crosses val="autoZero"/>
        <c:auto val="1"/>
        <c:lblAlgn val="ctr"/>
        <c:lblOffset val="100"/>
        <c:noMultiLvlLbl val="0"/>
      </c:catAx>
      <c:valAx>
        <c:axId val="1021676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675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CYP:</a:t>
            </a:r>
            <a:r>
              <a:rPr lang="en-GB" sz="1200" b="1" baseline="0"/>
              <a:t> ‘D</a:t>
            </a:r>
            <a:r>
              <a:rPr lang="en-GB" sz="1200" b="1"/>
              <a:t>o any of these people that you know vape?’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33290475162595"/>
          <c:y val="9.8273458005249364E-2"/>
          <c:w val="0.59258569287897411"/>
          <c:h val="0.80470342172302001"/>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KG.xlsx]Q7 Others vaping'!$P$2:$P$9</c:f>
              <c:strCache>
                <c:ptCount val="8"/>
                <c:pt idx="0">
                  <c:v>Other</c:v>
                </c:pt>
                <c:pt idx="1">
                  <c:v>My boyfriend or girlfriend</c:v>
                </c:pt>
                <c:pt idx="2">
                  <c:v>My brother or sister</c:v>
                </c:pt>
                <c:pt idx="3">
                  <c:v>My mother, father or guardian</c:v>
                </c:pt>
                <c:pt idx="4">
                  <c:v>Other relatives</c:v>
                </c:pt>
                <c:pt idx="5">
                  <c:v>No, none of the people I know vape</c:v>
                </c:pt>
                <c:pt idx="6">
                  <c:v>My friends</c:v>
                </c:pt>
                <c:pt idx="7">
                  <c:v>Students at my school</c:v>
                </c:pt>
              </c:strCache>
            </c:strRef>
          </c:cat>
          <c:val>
            <c:numRef>
              <c:f>'[2.3 youth vaping full responses 12.04.23 - full clean dataset - no names - analysis - pivots KG.xlsx]Q7 Others vaping'!$R$2:$R$9</c:f>
              <c:numCache>
                <c:formatCode>0.0%</c:formatCode>
                <c:ptCount val="8"/>
                <c:pt idx="0">
                  <c:v>1.4198128428525331E-2</c:v>
                </c:pt>
                <c:pt idx="1">
                  <c:v>5.9051306873184897E-2</c:v>
                </c:pt>
                <c:pt idx="2">
                  <c:v>0.14778960955146822</c:v>
                </c:pt>
                <c:pt idx="3">
                  <c:v>0.17650855114553082</c:v>
                </c:pt>
                <c:pt idx="4">
                  <c:v>0.22458857696030979</c:v>
                </c:pt>
                <c:pt idx="5">
                  <c:v>0.22749273959341723</c:v>
                </c:pt>
                <c:pt idx="6">
                  <c:v>0.34494998386576314</c:v>
                </c:pt>
                <c:pt idx="7">
                  <c:v>0.55211358502742824</c:v>
                </c:pt>
              </c:numCache>
            </c:numRef>
          </c:val>
          <c:extLst>
            <c:ext xmlns:c16="http://schemas.microsoft.com/office/drawing/2014/chart" uri="{C3380CC4-5D6E-409C-BE32-E72D297353CC}">
              <c16:uniqueId val="{00000000-8FB1-43DE-AEB8-3FF1894A698A}"/>
            </c:ext>
          </c:extLst>
        </c:ser>
        <c:dLbls>
          <c:dLblPos val="outEnd"/>
          <c:showLegendKey val="0"/>
          <c:showVal val="1"/>
          <c:showCatName val="0"/>
          <c:showSerName val="0"/>
          <c:showPercent val="0"/>
          <c:showBubbleSize val="0"/>
        </c:dLbls>
        <c:gapWidth val="50"/>
        <c:axId val="1021675816"/>
        <c:axId val="1021676472"/>
      </c:barChart>
      <c:catAx>
        <c:axId val="102167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1676472"/>
        <c:crosses val="autoZero"/>
        <c:auto val="1"/>
        <c:lblAlgn val="ctr"/>
        <c:lblOffset val="100"/>
        <c:noMultiLvlLbl val="0"/>
      </c:catAx>
      <c:valAx>
        <c:axId val="1021676472"/>
        <c:scaling>
          <c:orientation val="minMax"/>
        </c:scaling>
        <c:delete val="1"/>
        <c:axPos val="b"/>
        <c:numFmt formatCode="0%" sourceLinked="0"/>
        <c:majorTickMark val="none"/>
        <c:minorTickMark val="none"/>
        <c:tickLblPos val="nextTo"/>
        <c:crossAx val="1021675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Never vapers: curiosity and likelihood</a:t>
            </a:r>
            <a:r>
              <a:rPr lang="en-GB" sz="1200" b="1" baseline="0"/>
              <a:t> to try</a:t>
            </a:r>
            <a:r>
              <a:rPr lang="en-GB" sz="1200" b="1"/>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'[2.3 youth vaping full responses 12.04.23 - full clean dataset - no names - analysis - pivots KG.xlsx]Q16,17 Never vaped'!$A$39</c:f>
              <c:strCache>
                <c:ptCount val="1"/>
                <c:pt idx="0">
                  <c:v>Definitely not</c:v>
                </c:pt>
              </c:strCache>
            </c:strRef>
          </c:tx>
          <c:spPr>
            <a:solidFill>
              <a:schemeClr val="accent1">
                <a:shade val="58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KG.xlsx]Q16,17 Never vaped'!$B$38:$C$38</c:f>
              <c:strCache>
                <c:ptCount val="2"/>
                <c:pt idx="0">
                  <c:v>Have you ever been curious about vaping?</c:v>
                </c:pt>
                <c:pt idx="1">
                  <c:v>If someone you know offered you a vape, would you try it?</c:v>
                </c:pt>
              </c:strCache>
            </c:strRef>
          </c:cat>
          <c:val>
            <c:numRef>
              <c:f>'[2.3 youth vaping full responses 12.04.23 - full clean dataset - no names - analysis - pivots KG.xlsx]Q16,17 Never vaped'!$B$39:$C$39</c:f>
              <c:numCache>
                <c:formatCode>0.0%</c:formatCode>
                <c:ptCount val="2"/>
                <c:pt idx="0">
                  <c:v>0.60201632261161786</c:v>
                </c:pt>
                <c:pt idx="1">
                  <c:v>0.7302884615384615</c:v>
                </c:pt>
              </c:numCache>
            </c:numRef>
          </c:val>
          <c:extLst>
            <c:ext xmlns:c16="http://schemas.microsoft.com/office/drawing/2014/chart" uri="{C3380CC4-5D6E-409C-BE32-E72D297353CC}">
              <c16:uniqueId val="{00000000-C9D2-4640-8532-F7C12785AFED}"/>
            </c:ext>
          </c:extLst>
        </c:ser>
        <c:ser>
          <c:idx val="1"/>
          <c:order val="1"/>
          <c:tx>
            <c:strRef>
              <c:f>'[2.3 youth vaping full responses 12.04.23 - full clean dataset - no names - analysis - pivots KG.xlsx]Q16,17 Never vaped'!$A$40</c:f>
              <c:strCache>
                <c:ptCount val="1"/>
                <c:pt idx="0">
                  <c:v>Probably not</c:v>
                </c:pt>
              </c:strCache>
            </c:strRef>
          </c:tx>
          <c:spPr>
            <a:solidFill>
              <a:schemeClr val="accent1">
                <a:shade val="8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KG.xlsx]Q16,17 Never vaped'!$B$38:$C$38</c:f>
              <c:strCache>
                <c:ptCount val="2"/>
                <c:pt idx="0">
                  <c:v>Have you ever been curious about vaping?</c:v>
                </c:pt>
                <c:pt idx="1">
                  <c:v>If someone you know offered you a vape, would you try it?</c:v>
                </c:pt>
              </c:strCache>
            </c:strRef>
          </c:cat>
          <c:val>
            <c:numRef>
              <c:f>'[2.3 youth vaping full responses 12.04.23 - full clean dataset - no names - analysis - pivots KG.xlsx]Q16,17 Never vaped'!$B$40:$C$40</c:f>
              <c:numCache>
                <c:formatCode>0.0%</c:formatCode>
                <c:ptCount val="2"/>
                <c:pt idx="0">
                  <c:v>0.1541046567450792</c:v>
                </c:pt>
                <c:pt idx="1">
                  <c:v>0.17884615384615385</c:v>
                </c:pt>
              </c:numCache>
            </c:numRef>
          </c:val>
          <c:extLst>
            <c:ext xmlns:c16="http://schemas.microsoft.com/office/drawing/2014/chart" uri="{C3380CC4-5D6E-409C-BE32-E72D297353CC}">
              <c16:uniqueId val="{00000001-C9D2-4640-8532-F7C12785AFED}"/>
            </c:ext>
          </c:extLst>
        </c:ser>
        <c:ser>
          <c:idx val="2"/>
          <c:order val="2"/>
          <c:tx>
            <c:strRef>
              <c:f>'[2.3 youth vaping full responses 12.04.23 - full clean dataset - no names - analysis - pivots KG.xlsx]Q16,17 Never vaped'!$A$41</c:f>
              <c:strCache>
                <c:ptCount val="1"/>
                <c:pt idx="0">
                  <c:v>Probably yes</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KG.xlsx]Q16,17 Never vaped'!$B$38:$C$38</c:f>
              <c:strCache>
                <c:ptCount val="2"/>
                <c:pt idx="0">
                  <c:v>Have you ever been curious about vaping?</c:v>
                </c:pt>
                <c:pt idx="1">
                  <c:v>If someone you know offered you a vape, would you try it?</c:v>
                </c:pt>
              </c:strCache>
            </c:strRef>
          </c:cat>
          <c:val>
            <c:numRef>
              <c:f>'[2.3 youth vaping full responses 12.04.23 - full clean dataset - no names - analysis - pivots KG.xlsx]Q16,17 Never vaped'!$B$41:$C$41</c:f>
              <c:numCache>
                <c:formatCode>0.0%</c:formatCode>
                <c:ptCount val="2"/>
                <c:pt idx="0">
                  <c:v>0.13202112337974076</c:v>
                </c:pt>
                <c:pt idx="1">
                  <c:v>2.0192307692307693E-2</c:v>
                </c:pt>
              </c:numCache>
            </c:numRef>
          </c:val>
          <c:extLst>
            <c:ext xmlns:c16="http://schemas.microsoft.com/office/drawing/2014/chart" uri="{C3380CC4-5D6E-409C-BE32-E72D297353CC}">
              <c16:uniqueId val="{00000002-C9D2-4640-8532-F7C12785AFED}"/>
            </c:ext>
          </c:extLst>
        </c:ser>
        <c:ser>
          <c:idx val="3"/>
          <c:order val="3"/>
          <c:tx>
            <c:strRef>
              <c:f>'[2.3 youth vaping full responses 12.04.23 - full clean dataset - no names - analysis - pivots KG.xlsx]Q16,17 Never vaped'!$A$42</c:f>
              <c:strCache>
                <c:ptCount val="1"/>
                <c:pt idx="0">
                  <c:v>Definitely yes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KG.xlsx]Q16,17 Never vaped'!$B$38:$C$38</c:f>
              <c:strCache>
                <c:ptCount val="2"/>
                <c:pt idx="0">
                  <c:v>Have you ever been curious about vaping?</c:v>
                </c:pt>
                <c:pt idx="1">
                  <c:v>If someone you know offered you a vape, would you try it?</c:v>
                </c:pt>
              </c:strCache>
            </c:strRef>
          </c:cat>
          <c:val>
            <c:numRef>
              <c:f>'[2.3 youth vaping full responses 12.04.23 - full clean dataset - no names - analysis - pivots KG.xlsx]Q16,17 Never vaped'!$B$42:$C$42</c:f>
              <c:numCache>
                <c:formatCode>0.0%</c:formatCode>
                <c:ptCount val="2"/>
                <c:pt idx="0">
                  <c:v>3.7445991358617377E-2</c:v>
                </c:pt>
                <c:pt idx="1">
                  <c:v>1.0096153846153847E-2</c:v>
                </c:pt>
              </c:numCache>
            </c:numRef>
          </c:val>
          <c:extLst>
            <c:ext xmlns:c16="http://schemas.microsoft.com/office/drawing/2014/chart" uri="{C3380CC4-5D6E-409C-BE32-E72D297353CC}">
              <c16:uniqueId val="{00000003-C9D2-4640-8532-F7C12785AFED}"/>
            </c:ext>
          </c:extLst>
        </c:ser>
        <c:dLbls>
          <c:dLblPos val="ctr"/>
          <c:showLegendKey val="0"/>
          <c:showVal val="1"/>
          <c:showCatName val="0"/>
          <c:showSerName val="0"/>
          <c:showPercent val="0"/>
          <c:showBubbleSize val="0"/>
        </c:dLbls>
        <c:gapWidth val="150"/>
        <c:overlap val="100"/>
        <c:axId val="384397071"/>
        <c:axId val="384401231"/>
      </c:barChart>
      <c:catAx>
        <c:axId val="38439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4401231"/>
        <c:crosses val="autoZero"/>
        <c:auto val="1"/>
        <c:lblAlgn val="ctr"/>
        <c:lblOffset val="100"/>
        <c:noMultiLvlLbl val="0"/>
      </c:catAx>
      <c:valAx>
        <c:axId val="384401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4397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baseline="0">
                <a:effectLst/>
              </a:rPr>
              <a:t>Never vapers: I have never tried vaping, not even a puff or two (as a proportion of respondents per each age group)</a:t>
            </a:r>
            <a:endParaRPr lang="en-GB" sz="1200" b="1">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'[2.3 youth vaping full responses 12.04.23 - full clean dataset - no names - analysis - pivots KG.xlsx]Q14,15 Vaper-smoker'!$A$87</c:f>
              <c:strCache>
                <c:ptCount val="1"/>
                <c:pt idx="0">
                  <c:v>I have never tried vaping, not even a puff or two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1"/>
                </a:solidFill>
                <a:prstDash val="sysDot"/>
              </a:ln>
              <a:effectLst/>
            </c:spPr>
            <c:trendlineType val="linear"/>
            <c:dispRSqr val="0"/>
            <c:dispEq val="0"/>
          </c:trendline>
          <c:cat>
            <c:strRef>
              <c:f>'[2.3 youth vaping full responses 12.04.23 - full clean dataset - no names - analysis - pivots KG.xlsx]Q14,15 Vaper-smoker'!$B$86:$I$86</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Vaper-smoker'!$B$87:$I$87</c:f>
              <c:numCache>
                <c:formatCode>0.0%</c:formatCode>
                <c:ptCount val="8"/>
                <c:pt idx="0">
                  <c:v>0.8761329305135952</c:v>
                </c:pt>
                <c:pt idx="1">
                  <c:v>0.86631016042780751</c:v>
                </c:pt>
                <c:pt idx="2">
                  <c:v>0.78007518796992481</c:v>
                </c:pt>
                <c:pt idx="3">
                  <c:v>0.6998011928429424</c:v>
                </c:pt>
                <c:pt idx="4">
                  <c:v>0.59003831417624519</c:v>
                </c:pt>
                <c:pt idx="5">
                  <c:v>0.45588235294117646</c:v>
                </c:pt>
                <c:pt idx="6">
                  <c:v>0.31527093596059114</c:v>
                </c:pt>
                <c:pt idx="7">
                  <c:v>0.25301204819277107</c:v>
                </c:pt>
              </c:numCache>
            </c:numRef>
          </c:val>
          <c:extLst>
            <c:ext xmlns:c16="http://schemas.microsoft.com/office/drawing/2014/chart" uri="{C3380CC4-5D6E-409C-BE32-E72D297353CC}">
              <c16:uniqueId val="{00000000-C51A-48F1-947C-0F0A10C7F9B3}"/>
            </c:ext>
          </c:extLst>
        </c:ser>
        <c:dLbls>
          <c:dLblPos val="outEnd"/>
          <c:showLegendKey val="0"/>
          <c:showVal val="1"/>
          <c:showCatName val="0"/>
          <c:showSerName val="0"/>
          <c:showPercent val="0"/>
          <c:showBubbleSize val="0"/>
        </c:dLbls>
        <c:gapWidth val="50"/>
        <c:overlap val="-27"/>
        <c:axId val="1385527248"/>
        <c:axId val="1385527664"/>
      </c:barChart>
      <c:catAx>
        <c:axId val="138552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527664"/>
        <c:crosses val="autoZero"/>
        <c:auto val="1"/>
        <c:lblAlgn val="ctr"/>
        <c:lblOffset val="100"/>
        <c:noMultiLvlLbl val="0"/>
      </c:catAx>
      <c:valAx>
        <c:axId val="138552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527248"/>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Experimental vapers:</a:t>
            </a:r>
            <a:r>
              <a:rPr lang="en-GB" sz="1200" b="1" baseline="0"/>
              <a:t> </a:t>
            </a:r>
            <a:r>
              <a:rPr lang="en-GB" sz="1200" b="1"/>
              <a:t>I have only tried vaping once or twice (as a proportion</a:t>
            </a:r>
            <a:r>
              <a:rPr lang="en-GB" sz="1200" b="1" baseline="0"/>
              <a:t> of respondents per each age group)</a:t>
            </a:r>
            <a:endParaRPr lang="en-GB"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'[2.3 youth vaping full responses 12.04.23 - full clean dataset - no names - analysis - pivots KG.xlsx]Q14,15 Vaper-smoker'!$A$121</c:f>
              <c:strCache>
                <c:ptCount val="1"/>
                <c:pt idx="0">
                  <c:v>I have only tried vaping once or twice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2"/>
                </a:solidFill>
                <a:prstDash val="sysDot"/>
              </a:ln>
              <a:effectLst/>
            </c:spPr>
            <c:trendlineType val="linear"/>
            <c:dispRSqr val="0"/>
            <c:dispEq val="0"/>
          </c:trendline>
          <c:cat>
            <c:strRef>
              <c:f>'[2.3 youth vaping full responses 12.04.23 - full clean dataset - no names - analysis - pivots KG.xlsx]Q14,15 Vaper-smoker'!$B$120:$I$120</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Vaper-smoker'!$B$121:$I$121</c:f>
              <c:numCache>
                <c:formatCode>0.0%</c:formatCode>
                <c:ptCount val="8"/>
                <c:pt idx="0">
                  <c:v>5.7401812688821753E-2</c:v>
                </c:pt>
                <c:pt idx="1">
                  <c:v>6.2388591800356503E-2</c:v>
                </c:pt>
                <c:pt idx="2">
                  <c:v>8.0827067669172928E-2</c:v>
                </c:pt>
                <c:pt idx="3">
                  <c:v>0.10337972166998012</c:v>
                </c:pt>
                <c:pt idx="4">
                  <c:v>0.1206896551724138</c:v>
                </c:pt>
                <c:pt idx="5">
                  <c:v>0.12990196078431374</c:v>
                </c:pt>
                <c:pt idx="6">
                  <c:v>0.18719211822660098</c:v>
                </c:pt>
                <c:pt idx="7">
                  <c:v>0.18072289156626506</c:v>
                </c:pt>
              </c:numCache>
            </c:numRef>
          </c:val>
          <c:extLst>
            <c:ext xmlns:c16="http://schemas.microsoft.com/office/drawing/2014/chart" uri="{C3380CC4-5D6E-409C-BE32-E72D297353CC}">
              <c16:uniqueId val="{00000000-F368-47FE-B409-B217E1F4645D}"/>
            </c:ext>
          </c:extLst>
        </c:ser>
        <c:dLbls>
          <c:dLblPos val="outEnd"/>
          <c:showLegendKey val="0"/>
          <c:showVal val="1"/>
          <c:showCatName val="0"/>
          <c:showSerName val="0"/>
          <c:showPercent val="0"/>
          <c:showBubbleSize val="0"/>
        </c:dLbls>
        <c:gapWidth val="50"/>
        <c:overlap val="-27"/>
        <c:axId val="1385527248"/>
        <c:axId val="1385527664"/>
      </c:barChart>
      <c:catAx>
        <c:axId val="138552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527664"/>
        <c:crosses val="autoZero"/>
        <c:auto val="1"/>
        <c:lblAlgn val="ctr"/>
        <c:lblOffset val="100"/>
        <c:noMultiLvlLbl val="0"/>
      </c:catAx>
      <c:valAx>
        <c:axId val="138552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527248"/>
        <c:crosses val="autoZero"/>
        <c:crossBetween val="between"/>
        <c:majorUnit val="5.000000000000001E-2"/>
      </c:valAx>
      <c:spPr>
        <a:noFill/>
        <a:ln>
          <a:noFill/>
        </a:ln>
        <a:effectLst/>
      </c:spPr>
    </c:plotArea>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Experimental vaper: ‘How old were you when you tried vaping?’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50000"/>
              </a:schemeClr>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2-D9A1-4CF5-AAB7-EFCBB1E4080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3-D9A1-4CF5-AAB7-EFCBB1E4080C}"/>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4-D9A1-4CF5-AAB7-EFCBB1E4080C}"/>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0-D4F4-4D55-818D-34761CF64F4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youth vaping full responses 12.04.23 - full clean dataset - no names - analysis - pivots KG.xlsx]Q18-26 Vaping experience'!$W$40:$W$49</c:f>
              <c:strCache>
                <c:ptCount val="10"/>
                <c:pt idx="0">
                  <c:v>10 years and younger</c:v>
                </c:pt>
                <c:pt idx="1">
                  <c:v>11 years</c:v>
                </c:pt>
                <c:pt idx="2">
                  <c:v>12 years</c:v>
                </c:pt>
                <c:pt idx="3">
                  <c:v>13 years</c:v>
                </c:pt>
                <c:pt idx="4">
                  <c:v>14 years</c:v>
                </c:pt>
                <c:pt idx="5">
                  <c:v>15 years</c:v>
                </c:pt>
                <c:pt idx="6">
                  <c:v>16 years</c:v>
                </c:pt>
                <c:pt idx="7">
                  <c:v>17 years</c:v>
                </c:pt>
                <c:pt idx="8">
                  <c:v>18 years</c:v>
                </c:pt>
                <c:pt idx="9">
                  <c:v>Don’t want to say</c:v>
                </c:pt>
              </c:strCache>
            </c:strRef>
          </c:cat>
          <c:val>
            <c:numRef>
              <c:f>'[2.3 youth vaping full responses 12.04.23 - full clean dataset - no names - analysis - pivots KG.xlsx]Q18-26 Vaping experience'!$Y$40:$Y$49</c:f>
              <c:numCache>
                <c:formatCode>0.0%</c:formatCode>
                <c:ptCount val="10"/>
                <c:pt idx="0">
                  <c:v>2.1739130434782608E-2</c:v>
                </c:pt>
                <c:pt idx="1">
                  <c:v>0.11231884057971014</c:v>
                </c:pt>
                <c:pt idx="2">
                  <c:v>0.12681159420289856</c:v>
                </c:pt>
                <c:pt idx="3">
                  <c:v>0.18115942028985507</c:v>
                </c:pt>
                <c:pt idx="4">
                  <c:v>0.19202898550724637</c:v>
                </c:pt>
                <c:pt idx="5">
                  <c:v>0.17028985507246377</c:v>
                </c:pt>
                <c:pt idx="6">
                  <c:v>0.10144927536231885</c:v>
                </c:pt>
                <c:pt idx="7">
                  <c:v>5.434782608695652E-2</c:v>
                </c:pt>
                <c:pt idx="8">
                  <c:v>1.4492753623188406E-2</c:v>
                </c:pt>
                <c:pt idx="9">
                  <c:v>2.5362318840579712E-2</c:v>
                </c:pt>
              </c:numCache>
            </c:numRef>
          </c:val>
          <c:extLst>
            <c:ext xmlns:c16="http://schemas.microsoft.com/office/drawing/2014/chart" uri="{C3380CC4-5D6E-409C-BE32-E72D297353CC}">
              <c16:uniqueId val="{00000000-D04C-4970-981D-7792319C3C82}"/>
            </c:ext>
          </c:extLst>
        </c:ser>
        <c:dLbls>
          <c:showLegendKey val="0"/>
          <c:showVal val="0"/>
          <c:showCatName val="0"/>
          <c:showSerName val="0"/>
          <c:showPercent val="0"/>
          <c:showBubbleSize val="0"/>
        </c:dLbls>
        <c:gapWidth val="50"/>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Regular vaper</a:t>
            </a:r>
            <a:r>
              <a:rPr lang="en-GB" sz="1200" b="1" baseline="0"/>
              <a:t> </a:t>
            </a:r>
            <a:r>
              <a:rPr lang="en-GB" sz="1200" b="1" i="0" u="none" strike="noStrike" baseline="0">
                <a:effectLst/>
              </a:rPr>
              <a:t>(as a proportion of respondents per each age group)</a:t>
            </a:r>
            <a:r>
              <a:rPr lang="en-GB" sz="1200" b="1" baseline="0"/>
              <a:t> </a:t>
            </a:r>
            <a:endParaRPr lang="en-GB"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1"/>
                </a:solidFill>
                <a:prstDash val="sysDot"/>
              </a:ln>
              <a:effectLst/>
            </c:spPr>
            <c:trendlineType val="linear"/>
            <c:dispRSqr val="0"/>
            <c:dispEq val="0"/>
          </c:trendline>
          <c:cat>
            <c:strRef>
              <c:f>'[2.3 youth vaping full responses 12.04.23 - full clean dataset - no names - analysis - pivots KG.xlsx]Q14,15 Vaper-smoker'!$B$142:$I$142</c:f>
              <c:strCache>
                <c:ptCount val="8"/>
                <c:pt idx="0">
                  <c:v>11 years</c:v>
                </c:pt>
                <c:pt idx="1">
                  <c:v>12 years</c:v>
                </c:pt>
                <c:pt idx="2">
                  <c:v>13 years</c:v>
                </c:pt>
                <c:pt idx="3">
                  <c:v>14 years</c:v>
                </c:pt>
                <c:pt idx="4">
                  <c:v>15 years</c:v>
                </c:pt>
                <c:pt idx="5">
                  <c:v>16 years</c:v>
                </c:pt>
                <c:pt idx="6">
                  <c:v>17 years</c:v>
                </c:pt>
                <c:pt idx="7">
                  <c:v>18 years</c:v>
                </c:pt>
              </c:strCache>
            </c:strRef>
          </c:cat>
          <c:val>
            <c:numRef>
              <c:f>'[2.3 youth vaping full responses 12.04.23 - full clean dataset - no names - analysis - pivots KG.xlsx]Q14,15 Vaper-smoker'!$B$145:$I$145</c:f>
              <c:numCache>
                <c:formatCode>0.0%</c:formatCode>
                <c:ptCount val="8"/>
                <c:pt idx="0">
                  <c:v>1.812688821752266E-2</c:v>
                </c:pt>
                <c:pt idx="1">
                  <c:v>1.4260249554367201E-2</c:v>
                </c:pt>
                <c:pt idx="2">
                  <c:v>4.3233082706766915E-2</c:v>
                </c:pt>
                <c:pt idx="3">
                  <c:v>6.9582504970178927E-2</c:v>
                </c:pt>
                <c:pt idx="4">
                  <c:v>0.11877394636015326</c:v>
                </c:pt>
                <c:pt idx="5">
                  <c:v>0.20098039215686275</c:v>
                </c:pt>
                <c:pt idx="6">
                  <c:v>0.2857142857142857</c:v>
                </c:pt>
                <c:pt idx="7">
                  <c:v>0.3012048192771084</c:v>
                </c:pt>
              </c:numCache>
            </c:numRef>
          </c:val>
          <c:extLst>
            <c:ext xmlns:c16="http://schemas.microsoft.com/office/drawing/2014/chart" uri="{C3380CC4-5D6E-409C-BE32-E72D297353CC}">
              <c16:uniqueId val="{00000000-F96E-4C4D-BE0B-B7C623FEEF11}"/>
            </c:ext>
          </c:extLst>
        </c:ser>
        <c:dLbls>
          <c:showLegendKey val="0"/>
          <c:showVal val="0"/>
          <c:showCatName val="0"/>
          <c:showSerName val="0"/>
          <c:showPercent val="0"/>
          <c:showBubbleSize val="0"/>
        </c:dLbls>
        <c:gapWidth val="50"/>
        <c:overlap val="-27"/>
        <c:axId val="391041151"/>
        <c:axId val="391032415"/>
      </c:barChart>
      <c:catAx>
        <c:axId val="391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32415"/>
        <c:crosses val="autoZero"/>
        <c:auto val="1"/>
        <c:lblAlgn val="ctr"/>
        <c:lblOffset val="100"/>
        <c:noMultiLvlLbl val="0"/>
      </c:catAx>
      <c:valAx>
        <c:axId val="39103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041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'[2.3 youth vaping full responses 12.04.23 - full clean dataset - no names - analysis - pivots KG.xlsx]Q14,15 Vaper-smoker'!$A$71:$A$75</cx:f>
        <cx:lvl ptCount="5">
          <cx:pt idx="0">Never vaper (never tried) </cx:pt>
          <cx:pt idx="1">Experimantal vaper (only tried once or twice)</cx:pt>
          <cx:pt idx="2">Occassional vaper (less than once a week)</cx:pt>
          <cx:pt idx="3">Regular vaper (more than once a week)</cx:pt>
          <cx:pt idx="4">Ex-vaper (quit vaping)</cx:pt>
        </cx:lvl>
      </cx:strDim>
      <cx:numDim type="size">
        <cx:f>'[2.3 youth vaping full responses 12.04.23 - full clean dataset - no names - analysis - pivots KG.xlsx]Q14,15 Vaper-smoker'!$D$71:$D$75</cx:f>
        <cx:lvl ptCount="5" formatCode="0.0%">
          <cx:pt idx="0">0.68660130718954249</cx:pt>
          <cx:pt idx="1">0.09901960784313725</cx:pt>
          <cx:pt idx="2">0.041000000000000002</cx:pt>
          <cx:pt idx="3">0.089999999999999997</cx:pt>
          <cx:pt idx="4">0.025816993464052286</cx:pt>
        </cx:lvl>
      </cx:numDim>
    </cx:data>
  </cx:chartData>
  <cx:chart>
    <cx:title pos="t" align="ctr" overlay="0">
      <cx:tx>
        <cx:rich>
          <a:bodyPr spcFirstLastPara="1" vertOverflow="ellipsis" horzOverflow="overflow" wrap="square" lIns="0" tIns="0" rIns="0" bIns="0" anchor="ctr" anchorCtr="1"/>
          <a:lstStyle/>
          <a:p>
            <a:pPr algn="ctr" rtl="0">
              <a:defRPr sz="1600"/>
            </a:pPr>
            <a:r>
              <a:rPr lang="en-US" sz="1600" b="1" i="0" u="none" strike="noStrike" baseline="0" dirty="0">
                <a:solidFill>
                  <a:srgbClr val="000000">
                    <a:lumMod val="65000"/>
                    <a:lumOff val="35000"/>
                  </a:srgbClr>
                </a:solidFill>
                <a:latin typeface="Calibri"/>
              </a:rPr>
              <a:t>CYP vaping types and their representation in the survey (11-18 year </a:t>
            </a:r>
            <a:r>
              <a:rPr lang="en-US" sz="1600" b="1" i="0" u="none" strike="noStrike" baseline="0" dirty="0" err="1">
                <a:solidFill>
                  <a:srgbClr val="000000">
                    <a:lumMod val="65000"/>
                    <a:lumOff val="35000"/>
                  </a:srgbClr>
                </a:solidFill>
                <a:latin typeface="Calibri"/>
              </a:rPr>
              <a:t>olds</a:t>
            </a:r>
            <a:r>
              <a:rPr lang="en-US" sz="1600" b="1" i="0" u="none" strike="noStrike" baseline="0" dirty="0">
                <a:solidFill>
                  <a:srgbClr val="000000">
                    <a:lumMod val="65000"/>
                    <a:lumOff val="35000"/>
                  </a:srgbClr>
                </a:solidFill>
                <a:latin typeface="Calibri"/>
              </a:rPr>
              <a:t>)</a:t>
            </a:r>
          </a:p>
        </cx:rich>
      </cx:tx>
    </cx:title>
    <cx:plotArea>
      <cx:plotAreaRegion>
        <cx:series layoutId="treemap" uniqueId="{B79A3815-92C1-4592-AE46-532CAEB94A96}">
          <cx:dataPt idx="0">
            <cx:spPr>
              <a:solidFill>
                <a:srgbClr val="3A7D64">
                  <a:lumMod val="40000"/>
                  <a:lumOff val="60000"/>
                </a:srgbClr>
              </a:solidFill>
            </cx:spPr>
          </cx:dataPt>
          <cx:dataPt idx="1">
            <cx:spPr>
              <a:solidFill>
                <a:srgbClr val="E97135">
                  <a:lumMod val="40000"/>
                  <a:lumOff val="60000"/>
                </a:srgbClr>
              </a:solidFill>
            </cx:spPr>
          </cx:dataPt>
          <cx:dataPt idx="2">
            <cx:spPr>
              <a:solidFill>
                <a:srgbClr val="E97135"/>
              </a:solidFill>
            </cx:spPr>
          </cx:dataPt>
          <cx:dataPt idx="3">
            <cx:spPr>
              <a:solidFill>
                <a:srgbClr val="E40037"/>
              </a:solidFill>
            </cx:spPr>
          </cx:dataPt>
          <cx:dataPt idx="4">
            <cx:spPr>
              <a:solidFill>
                <a:sysClr val="window" lastClr="FFFFFF">
                  <a:lumMod val="75000"/>
                </a:sysClr>
              </a:solidFill>
            </cx:spPr>
          </cx:dataPt>
          <cx:dataId val="0"/>
          <cx:layoutPr>
            <cx:parentLabelLayout val="banner"/>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2.xml><?xml version="1.0" encoding="utf-8"?>
<cs:colorStyle xmlns:cs="http://schemas.microsoft.com/office/drawing/2012/chartStyle" xmlns:a="http://schemas.openxmlformats.org/drawingml/2006/main" meth="withinLinear" id="15">
  <a:schemeClr val="accent2"/>
</cs:colorStyle>
</file>

<file path=ppt/charts/colors33.xml><?xml version="1.0" encoding="utf-8"?>
<cs:colorStyle xmlns:cs="http://schemas.microsoft.com/office/drawing/2012/chartStyle" xmlns:a="http://schemas.openxmlformats.org/drawingml/2006/main" meth="withinLinear" id="15">
  <a:schemeClr val="accent2"/>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withinLinear" id="15">
  <a:schemeClr val="accent2"/>
</cs:colorStyle>
</file>

<file path=ppt/charts/colors37.xml><?xml version="1.0" encoding="utf-8"?>
<cs:colorStyle xmlns:cs="http://schemas.microsoft.com/office/drawing/2012/chartStyle" xmlns:a="http://schemas.openxmlformats.org/drawingml/2006/main" meth="withinLinear" id="15">
  <a:schemeClr val="accent2"/>
</cs:colorStyle>
</file>

<file path=ppt/charts/colors38.xml><?xml version="1.0" encoding="utf-8"?>
<cs:colorStyle xmlns:cs="http://schemas.microsoft.com/office/drawing/2012/chartStyle" xmlns:a="http://schemas.openxmlformats.org/drawingml/2006/main" meth="withinLinear" id="15">
  <a:schemeClr val="accent2"/>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3D98F-016A-431C-978A-9DAE02BA770F}"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A481C8A2-AE1D-4CE7-A47E-CF0A76672724}">
      <dgm:prSet phldrT="[Text]" custT="1"/>
      <dgm:spPr/>
      <dgm:t>
        <a:bodyPr/>
        <a:lstStyle/>
        <a:p>
          <a:r>
            <a:rPr lang="en-GB" sz="1600"/>
            <a:t>The scale of youth vaping in Essex </a:t>
          </a:r>
        </a:p>
      </dgm:t>
    </dgm:pt>
    <dgm:pt modelId="{9FEAC219-B77A-4CFA-8CBB-2DC41CB024B0}" type="parTrans" cxnId="{8C0D84D1-15A2-45B2-929C-ABD5D6844492}">
      <dgm:prSet/>
      <dgm:spPr/>
      <dgm:t>
        <a:bodyPr/>
        <a:lstStyle/>
        <a:p>
          <a:endParaRPr lang="en-GB" sz="1600"/>
        </a:p>
      </dgm:t>
    </dgm:pt>
    <dgm:pt modelId="{5F127541-A1ED-4817-8389-4C7FDAA5B228}" type="sibTrans" cxnId="{8C0D84D1-15A2-45B2-929C-ABD5D6844492}">
      <dgm:prSet/>
      <dgm:spPr/>
      <dgm:t>
        <a:bodyPr/>
        <a:lstStyle/>
        <a:p>
          <a:endParaRPr lang="en-GB" sz="1600"/>
        </a:p>
      </dgm:t>
    </dgm:pt>
    <dgm:pt modelId="{8876954F-6240-4B2E-BCE8-E7A02F691CA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a:t>The messages, information or communications routes young people and parents respond best to</a:t>
          </a:r>
        </a:p>
        <a:p>
          <a:pPr marL="0" lvl="0" defTabSz="711200">
            <a:lnSpc>
              <a:spcPct val="90000"/>
            </a:lnSpc>
            <a:spcBef>
              <a:spcPct val="0"/>
            </a:spcBef>
            <a:spcAft>
              <a:spcPct val="35000"/>
            </a:spcAft>
            <a:buNone/>
          </a:pPr>
          <a:endParaRPr lang="en-GB" sz="1600"/>
        </a:p>
      </dgm:t>
    </dgm:pt>
    <dgm:pt modelId="{DC377B45-56BE-4026-9C45-C0AAA1F85ED1}" type="parTrans" cxnId="{288A329C-5DFF-4004-84B8-A6B258C4085F}">
      <dgm:prSet/>
      <dgm:spPr/>
      <dgm:t>
        <a:bodyPr/>
        <a:lstStyle/>
        <a:p>
          <a:endParaRPr lang="en-GB" sz="1600"/>
        </a:p>
      </dgm:t>
    </dgm:pt>
    <dgm:pt modelId="{66FADB30-7FCC-4CB0-A0C5-315447BED061}" type="sibTrans" cxnId="{288A329C-5DFF-4004-84B8-A6B258C4085F}">
      <dgm:prSet/>
      <dgm:spPr/>
      <dgm:t>
        <a:bodyPr/>
        <a:lstStyle/>
        <a:p>
          <a:endParaRPr lang="en-GB" sz="1600"/>
        </a:p>
      </dgm:t>
    </dgm:pt>
    <dgm:pt modelId="{BC8A94B9-799D-4D0B-8EFA-DA51A50927F6}">
      <dgm:prSet custT="1"/>
      <dgm:spPr/>
      <dgm:t>
        <a:bodyPr/>
        <a:lstStyle/>
        <a:p>
          <a:r>
            <a:rPr lang="en-GB" sz="1600"/>
            <a:t>How to change the behaviours for youth currently vaping</a:t>
          </a:r>
        </a:p>
      </dgm:t>
    </dgm:pt>
    <dgm:pt modelId="{A89AB792-FBEB-45B9-8277-E8DBCE9798FA}" type="parTrans" cxnId="{F07449A0-74C8-484E-B891-61C04C8722AE}">
      <dgm:prSet/>
      <dgm:spPr/>
      <dgm:t>
        <a:bodyPr/>
        <a:lstStyle/>
        <a:p>
          <a:endParaRPr lang="en-GB" sz="1600"/>
        </a:p>
      </dgm:t>
    </dgm:pt>
    <dgm:pt modelId="{40E1E799-2A64-452C-BB3B-6350F84B5DFB}" type="sibTrans" cxnId="{F07449A0-74C8-484E-B891-61C04C8722AE}">
      <dgm:prSet/>
      <dgm:spPr/>
      <dgm:t>
        <a:bodyPr/>
        <a:lstStyle/>
        <a:p>
          <a:endParaRPr lang="en-GB" sz="1600"/>
        </a:p>
      </dgm:t>
    </dgm:pt>
    <dgm:pt modelId="{3D2ED37B-9DFC-4A20-AE02-9CE3832E8257}">
      <dgm:prSet custT="1"/>
      <dgm:spPr/>
      <dgm:t>
        <a:bodyPr/>
        <a:lstStyle/>
        <a:p>
          <a:r>
            <a:rPr lang="en-GB" sz="1600"/>
            <a:t>Vaping risk perceptions, and levels of knowledge &amp; awareness around vaping, including health impacts</a:t>
          </a:r>
        </a:p>
      </dgm:t>
    </dgm:pt>
    <dgm:pt modelId="{0F317A45-2BC7-4890-BC24-FD85EE915949}" type="parTrans" cxnId="{D18A2659-9B54-449C-AB80-EBB5C47A314A}">
      <dgm:prSet/>
      <dgm:spPr/>
      <dgm:t>
        <a:bodyPr/>
        <a:lstStyle/>
        <a:p>
          <a:endParaRPr lang="en-GB" sz="1600"/>
        </a:p>
      </dgm:t>
    </dgm:pt>
    <dgm:pt modelId="{48D7F5A9-8B20-41F5-AC41-5BE94427394C}" type="sibTrans" cxnId="{D18A2659-9B54-449C-AB80-EBB5C47A314A}">
      <dgm:prSet/>
      <dgm:spPr/>
      <dgm:t>
        <a:bodyPr/>
        <a:lstStyle/>
        <a:p>
          <a:endParaRPr lang="en-GB" sz="1600"/>
        </a:p>
      </dgm:t>
    </dgm:pt>
    <dgm:pt modelId="{27F489FD-5A0F-418D-B10D-A25202339A2D}">
      <dgm:prSet custT="1"/>
      <dgm:spPr/>
      <dgm:t>
        <a:bodyPr/>
        <a:lstStyle/>
        <a:p>
          <a:r>
            <a:rPr lang="en-GB" sz="1600"/>
            <a:t>The culture, journey, experiences and activities around youth vaping</a:t>
          </a:r>
        </a:p>
      </dgm:t>
    </dgm:pt>
    <dgm:pt modelId="{4271A61F-4E45-4774-BA99-5AB63D62B906}" type="parTrans" cxnId="{0B6EF36B-9F54-413E-A9B8-06EB498898C2}">
      <dgm:prSet/>
      <dgm:spPr/>
      <dgm:t>
        <a:bodyPr/>
        <a:lstStyle/>
        <a:p>
          <a:endParaRPr lang="en-GB" sz="1600"/>
        </a:p>
      </dgm:t>
    </dgm:pt>
    <dgm:pt modelId="{025682E0-1D50-444A-8474-1DEF1CC56B94}" type="sibTrans" cxnId="{0B6EF36B-9F54-413E-A9B8-06EB498898C2}">
      <dgm:prSet/>
      <dgm:spPr/>
      <dgm:t>
        <a:bodyPr/>
        <a:lstStyle/>
        <a:p>
          <a:endParaRPr lang="en-GB" sz="1600"/>
        </a:p>
      </dgm:t>
    </dgm:pt>
    <dgm:pt modelId="{FB079DFB-3355-46A5-84F2-3BCA42F3C8ED}" type="pres">
      <dgm:prSet presAssocID="{C033D98F-016A-431C-978A-9DAE02BA770F}" presName="Name0" presStyleCnt="0">
        <dgm:presLayoutVars>
          <dgm:chMax val="7"/>
          <dgm:dir/>
          <dgm:resizeHandles val="exact"/>
        </dgm:presLayoutVars>
      </dgm:prSet>
      <dgm:spPr/>
    </dgm:pt>
    <dgm:pt modelId="{4DF3A8F2-8D8F-4FAA-9E6F-7136B3D6F41D}" type="pres">
      <dgm:prSet presAssocID="{C033D98F-016A-431C-978A-9DAE02BA770F}" presName="ellipse1" presStyleLbl="vennNode1" presStyleIdx="0" presStyleCnt="5">
        <dgm:presLayoutVars>
          <dgm:bulletEnabled val="1"/>
        </dgm:presLayoutVars>
      </dgm:prSet>
      <dgm:spPr/>
    </dgm:pt>
    <dgm:pt modelId="{E8208C89-DA39-41EB-903C-83565AFDEDF2}" type="pres">
      <dgm:prSet presAssocID="{C033D98F-016A-431C-978A-9DAE02BA770F}" presName="ellipse2" presStyleLbl="vennNode1" presStyleIdx="1" presStyleCnt="5">
        <dgm:presLayoutVars>
          <dgm:bulletEnabled val="1"/>
        </dgm:presLayoutVars>
      </dgm:prSet>
      <dgm:spPr/>
    </dgm:pt>
    <dgm:pt modelId="{509D9091-6BB1-4B37-8344-00F96D54E665}" type="pres">
      <dgm:prSet presAssocID="{C033D98F-016A-431C-978A-9DAE02BA770F}" presName="ellipse3" presStyleLbl="vennNode1" presStyleIdx="2" presStyleCnt="5">
        <dgm:presLayoutVars>
          <dgm:bulletEnabled val="1"/>
        </dgm:presLayoutVars>
      </dgm:prSet>
      <dgm:spPr/>
    </dgm:pt>
    <dgm:pt modelId="{71819946-32F4-44E9-B7CD-32043A17CDDD}" type="pres">
      <dgm:prSet presAssocID="{C033D98F-016A-431C-978A-9DAE02BA770F}" presName="ellipse4" presStyleLbl="vennNode1" presStyleIdx="3" presStyleCnt="5">
        <dgm:presLayoutVars>
          <dgm:bulletEnabled val="1"/>
        </dgm:presLayoutVars>
      </dgm:prSet>
      <dgm:spPr/>
    </dgm:pt>
    <dgm:pt modelId="{FD1521DA-007C-4FF9-AE7F-1BE70234A361}" type="pres">
      <dgm:prSet presAssocID="{C033D98F-016A-431C-978A-9DAE02BA770F}" presName="ellipse5" presStyleLbl="vennNode1" presStyleIdx="4" presStyleCnt="5">
        <dgm:presLayoutVars>
          <dgm:bulletEnabled val="1"/>
        </dgm:presLayoutVars>
      </dgm:prSet>
      <dgm:spPr/>
    </dgm:pt>
  </dgm:ptLst>
  <dgm:cxnLst>
    <dgm:cxn modelId="{9343C524-8350-47D1-AFBD-6EE9F2C1CD9A}" type="presOf" srcId="{27F489FD-5A0F-418D-B10D-A25202339A2D}" destId="{FD1521DA-007C-4FF9-AE7F-1BE70234A361}" srcOrd="0" destOrd="0" presId="urn:microsoft.com/office/officeart/2005/8/layout/rings+Icon"/>
    <dgm:cxn modelId="{0B6EF36B-9F54-413E-A9B8-06EB498898C2}" srcId="{C033D98F-016A-431C-978A-9DAE02BA770F}" destId="{27F489FD-5A0F-418D-B10D-A25202339A2D}" srcOrd="4" destOrd="0" parTransId="{4271A61F-4E45-4774-BA99-5AB63D62B906}" sibTransId="{025682E0-1D50-444A-8474-1DEF1CC56B94}"/>
    <dgm:cxn modelId="{D18A2659-9B54-449C-AB80-EBB5C47A314A}" srcId="{C033D98F-016A-431C-978A-9DAE02BA770F}" destId="{3D2ED37B-9DFC-4A20-AE02-9CE3832E8257}" srcOrd="2" destOrd="0" parTransId="{0F317A45-2BC7-4890-BC24-FD85EE915949}" sibTransId="{48D7F5A9-8B20-41F5-AC41-5BE94427394C}"/>
    <dgm:cxn modelId="{07DDEB5A-B038-47CD-AA30-D22556DFAB9A}" type="presOf" srcId="{8876954F-6240-4B2E-BCE8-E7A02F691CAD}" destId="{E8208C89-DA39-41EB-903C-83565AFDEDF2}" srcOrd="0" destOrd="0" presId="urn:microsoft.com/office/officeart/2005/8/layout/rings+Icon"/>
    <dgm:cxn modelId="{288A329C-5DFF-4004-84B8-A6B258C4085F}" srcId="{C033D98F-016A-431C-978A-9DAE02BA770F}" destId="{8876954F-6240-4B2E-BCE8-E7A02F691CAD}" srcOrd="1" destOrd="0" parTransId="{DC377B45-56BE-4026-9C45-C0AAA1F85ED1}" sibTransId="{66FADB30-7FCC-4CB0-A0C5-315447BED061}"/>
    <dgm:cxn modelId="{F07449A0-74C8-484E-B891-61C04C8722AE}" srcId="{C033D98F-016A-431C-978A-9DAE02BA770F}" destId="{BC8A94B9-799D-4D0B-8EFA-DA51A50927F6}" srcOrd="3" destOrd="0" parTransId="{A89AB792-FBEB-45B9-8277-E8DBCE9798FA}" sibTransId="{40E1E799-2A64-452C-BB3B-6350F84B5DFB}"/>
    <dgm:cxn modelId="{A49B9BCC-F2EB-4EA0-BED1-7E38FE94CF6A}" type="presOf" srcId="{C033D98F-016A-431C-978A-9DAE02BA770F}" destId="{FB079DFB-3355-46A5-84F2-3BCA42F3C8ED}" srcOrd="0" destOrd="0" presId="urn:microsoft.com/office/officeart/2005/8/layout/rings+Icon"/>
    <dgm:cxn modelId="{8C0D84D1-15A2-45B2-929C-ABD5D6844492}" srcId="{C033D98F-016A-431C-978A-9DAE02BA770F}" destId="{A481C8A2-AE1D-4CE7-A47E-CF0A76672724}" srcOrd="0" destOrd="0" parTransId="{9FEAC219-B77A-4CFA-8CBB-2DC41CB024B0}" sibTransId="{5F127541-A1ED-4817-8389-4C7FDAA5B228}"/>
    <dgm:cxn modelId="{D9B282D3-F6A7-46C6-86D1-953984D0A4D4}" type="presOf" srcId="{A481C8A2-AE1D-4CE7-A47E-CF0A76672724}" destId="{4DF3A8F2-8D8F-4FAA-9E6F-7136B3D6F41D}" srcOrd="0" destOrd="0" presId="urn:microsoft.com/office/officeart/2005/8/layout/rings+Icon"/>
    <dgm:cxn modelId="{38E670E7-9243-480A-BECE-960392E2C5A9}" type="presOf" srcId="{3D2ED37B-9DFC-4A20-AE02-9CE3832E8257}" destId="{509D9091-6BB1-4B37-8344-00F96D54E665}" srcOrd="0" destOrd="0" presId="urn:microsoft.com/office/officeart/2005/8/layout/rings+Icon"/>
    <dgm:cxn modelId="{92F879F2-9D4B-4FAC-813C-37CC21DA86AF}" type="presOf" srcId="{BC8A94B9-799D-4D0B-8EFA-DA51A50927F6}" destId="{71819946-32F4-44E9-B7CD-32043A17CDDD}" srcOrd="0" destOrd="0" presId="urn:microsoft.com/office/officeart/2005/8/layout/rings+Icon"/>
    <dgm:cxn modelId="{89A8B3A6-6556-4585-816B-00F667EC1B90}" type="presParOf" srcId="{FB079DFB-3355-46A5-84F2-3BCA42F3C8ED}" destId="{4DF3A8F2-8D8F-4FAA-9E6F-7136B3D6F41D}" srcOrd="0" destOrd="0" presId="urn:microsoft.com/office/officeart/2005/8/layout/rings+Icon"/>
    <dgm:cxn modelId="{388A0F7D-D285-4258-8A85-B659382916AB}" type="presParOf" srcId="{FB079DFB-3355-46A5-84F2-3BCA42F3C8ED}" destId="{E8208C89-DA39-41EB-903C-83565AFDEDF2}" srcOrd="1" destOrd="0" presId="urn:microsoft.com/office/officeart/2005/8/layout/rings+Icon"/>
    <dgm:cxn modelId="{7F949DD5-52E2-452C-9D7B-02C212C850A5}" type="presParOf" srcId="{FB079DFB-3355-46A5-84F2-3BCA42F3C8ED}" destId="{509D9091-6BB1-4B37-8344-00F96D54E665}" srcOrd="2" destOrd="0" presId="urn:microsoft.com/office/officeart/2005/8/layout/rings+Icon"/>
    <dgm:cxn modelId="{6C4E9A43-C67E-4E76-AAA8-B24DE5642242}" type="presParOf" srcId="{FB079DFB-3355-46A5-84F2-3BCA42F3C8ED}" destId="{71819946-32F4-44E9-B7CD-32043A17CDDD}" srcOrd="3" destOrd="0" presId="urn:microsoft.com/office/officeart/2005/8/layout/rings+Icon"/>
    <dgm:cxn modelId="{A64C6936-6DA4-466A-BEEE-33A544B16840}" type="presParOf" srcId="{FB079DFB-3355-46A5-84F2-3BCA42F3C8ED}" destId="{FD1521DA-007C-4FF9-AE7F-1BE70234A361}"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3A8F2-8D8F-4FAA-9E6F-7136B3D6F41D}">
      <dsp:nvSpPr>
        <dsp:cNvPr id="0" name=""/>
        <dsp:cNvSpPr/>
      </dsp:nvSpPr>
      <dsp:spPr>
        <a:xfrm>
          <a:off x="0" y="262766"/>
          <a:ext cx="2574656" cy="2574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The scale of youth vaping in Essex </a:t>
          </a:r>
        </a:p>
      </dsp:txBody>
      <dsp:txXfrm>
        <a:off x="377050" y="639815"/>
        <a:ext cx="1820556" cy="1820552"/>
      </dsp:txXfrm>
    </dsp:sp>
    <dsp:sp modelId="{E8208C89-DA39-41EB-903C-83565AFDEDF2}">
      <dsp:nvSpPr>
        <dsp:cNvPr id="0" name=""/>
        <dsp:cNvSpPr/>
      </dsp:nvSpPr>
      <dsp:spPr>
        <a:xfrm>
          <a:off x="1323928" y="1979914"/>
          <a:ext cx="2574656" cy="2574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a:t>The messages, information or communications routes young people and parents respond best to</a:t>
          </a:r>
        </a:p>
        <a:p>
          <a:pPr marL="0" lvl="0" algn="ctr" defTabSz="711200">
            <a:lnSpc>
              <a:spcPct val="90000"/>
            </a:lnSpc>
            <a:spcBef>
              <a:spcPct val="0"/>
            </a:spcBef>
            <a:spcAft>
              <a:spcPct val="35000"/>
            </a:spcAft>
            <a:buNone/>
          </a:pPr>
          <a:endParaRPr lang="en-GB" sz="1600" kern="1200"/>
        </a:p>
      </dsp:txBody>
      <dsp:txXfrm>
        <a:off x="1700978" y="2356963"/>
        <a:ext cx="1820556" cy="1820552"/>
      </dsp:txXfrm>
    </dsp:sp>
    <dsp:sp modelId="{509D9091-6BB1-4B37-8344-00F96D54E665}">
      <dsp:nvSpPr>
        <dsp:cNvPr id="0" name=""/>
        <dsp:cNvSpPr/>
      </dsp:nvSpPr>
      <dsp:spPr>
        <a:xfrm>
          <a:off x="2648645" y="262766"/>
          <a:ext cx="2574656" cy="2574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Vaping risk perceptions, and levels of knowledge &amp; awareness around vaping, including health impacts</a:t>
          </a:r>
        </a:p>
      </dsp:txBody>
      <dsp:txXfrm>
        <a:off x="3025695" y="639815"/>
        <a:ext cx="1820556" cy="1820552"/>
      </dsp:txXfrm>
    </dsp:sp>
    <dsp:sp modelId="{71819946-32F4-44E9-B7CD-32043A17CDDD}">
      <dsp:nvSpPr>
        <dsp:cNvPr id="0" name=""/>
        <dsp:cNvSpPr/>
      </dsp:nvSpPr>
      <dsp:spPr>
        <a:xfrm>
          <a:off x="3972573" y="1979914"/>
          <a:ext cx="2574656" cy="2574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How to change the behaviours for youth currently vaping</a:t>
          </a:r>
        </a:p>
      </dsp:txBody>
      <dsp:txXfrm>
        <a:off x="4349623" y="2356963"/>
        <a:ext cx="1820556" cy="1820552"/>
      </dsp:txXfrm>
    </dsp:sp>
    <dsp:sp modelId="{FD1521DA-007C-4FF9-AE7F-1BE70234A361}">
      <dsp:nvSpPr>
        <dsp:cNvPr id="0" name=""/>
        <dsp:cNvSpPr/>
      </dsp:nvSpPr>
      <dsp:spPr>
        <a:xfrm>
          <a:off x="5296502" y="262766"/>
          <a:ext cx="2574656" cy="2574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The culture, journey, experiences and activities around youth vaping</a:t>
          </a:r>
        </a:p>
      </dsp:txBody>
      <dsp:txXfrm>
        <a:off x="5673552" y="639815"/>
        <a:ext cx="1820556" cy="182055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0.89791</cdr:x>
      <cdr:y>0.94075</cdr:y>
    </cdr:from>
    <cdr:to>
      <cdr:x>1</cdr:x>
      <cdr:y>1</cdr:y>
    </cdr:to>
    <cdr:sp macro="" textlink="">
      <cdr:nvSpPr>
        <cdr:cNvPr id="2" name="TextBox 6">
          <a:extLst xmlns:a="http://schemas.openxmlformats.org/drawingml/2006/main">
            <a:ext uri="{FF2B5EF4-FFF2-40B4-BE49-F238E27FC236}">
              <a16:creationId xmlns:a16="http://schemas.microsoft.com/office/drawing/2014/main" id="{38BF9E4E-64FB-4BCC-429E-024FF44C9C93}"/>
            </a:ext>
          </a:extLst>
        </cdr:cNvPr>
        <cdr:cNvSpPr txBox="1"/>
      </cdr:nvSpPr>
      <cdr:spPr>
        <a:xfrm xmlns:a="http://schemas.openxmlformats.org/drawingml/2006/main">
          <a:off x="5593391" y="2443260"/>
          <a:ext cx="635958"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t>Base: 299</a:t>
          </a:r>
          <a:endParaRPr lang="en-GB" sz="1000" dirty="0">
            <a:cs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0.77443</cdr:x>
      <cdr:y>0.92672</cdr:y>
    </cdr:from>
    <cdr:to>
      <cdr:x>1</cdr:x>
      <cdr:y>0.9814</cdr:y>
    </cdr:to>
    <cdr:sp macro="" textlink="">
      <cdr:nvSpPr>
        <cdr:cNvPr id="2" name="TextBox 5">
          <a:extLst xmlns:a="http://schemas.openxmlformats.org/drawingml/2006/main">
            <a:ext uri="{FF2B5EF4-FFF2-40B4-BE49-F238E27FC236}">
              <a16:creationId xmlns:a16="http://schemas.microsoft.com/office/drawing/2014/main" id="{71B6D766-2541-95D6-9F4F-4AD61DC820AD}"/>
            </a:ext>
          </a:extLst>
        </cdr:cNvPr>
        <cdr:cNvSpPr txBox="1"/>
      </cdr:nvSpPr>
      <cdr:spPr>
        <a:xfrm xmlns:a="http://schemas.openxmlformats.org/drawingml/2006/main">
          <a:off x="4966821" y="2608389"/>
          <a:ext cx="1446679"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t>Base: 744, 741 and 744</a:t>
          </a:r>
          <a:endParaRPr lang="en-GB" sz="1000" dirty="0">
            <a:cs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a:t>
            </a:fld>
            <a:endParaRPr lang="en-GB"/>
          </a:p>
        </p:txBody>
      </p:sp>
    </p:spTree>
    <p:extLst>
      <p:ext uri="{BB962C8B-B14F-4D97-AF65-F5344CB8AC3E}">
        <p14:creationId xmlns:p14="http://schemas.microsoft.com/office/powerpoint/2010/main" val="234842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34</a:t>
            </a:fld>
            <a:endParaRPr lang="en-GB"/>
          </a:p>
        </p:txBody>
      </p:sp>
    </p:spTree>
    <p:extLst>
      <p:ext uri="{BB962C8B-B14F-4D97-AF65-F5344CB8AC3E}">
        <p14:creationId xmlns:p14="http://schemas.microsoft.com/office/powerpoint/2010/main" val="104772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41</a:t>
            </a:fld>
            <a:endParaRPr lang="en-GB"/>
          </a:p>
        </p:txBody>
      </p:sp>
    </p:spTree>
    <p:extLst>
      <p:ext uri="{BB962C8B-B14F-4D97-AF65-F5344CB8AC3E}">
        <p14:creationId xmlns:p14="http://schemas.microsoft.com/office/powerpoint/2010/main" val="290975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a:p>
        </p:txBody>
      </p:sp>
    </p:spTree>
    <p:extLst>
      <p:ext uri="{BB962C8B-B14F-4D97-AF65-F5344CB8AC3E}">
        <p14:creationId xmlns:p14="http://schemas.microsoft.com/office/powerpoint/2010/main" val="332564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KG</a:t>
            </a:r>
          </a:p>
          <a:p>
            <a:r>
              <a:rPr lang="en-GB"/>
              <a:t>EF – closing remarks and hand over to Sarah and Helen</a:t>
            </a:r>
          </a:p>
          <a:p>
            <a:r>
              <a:rPr lang="en-GB"/>
              <a:t>And invite Q&amp;A and then a group discussion</a:t>
            </a:r>
          </a:p>
        </p:txBody>
      </p:sp>
      <p:sp>
        <p:nvSpPr>
          <p:cNvPr id="4" name="Slide Number Placeholder 3"/>
          <p:cNvSpPr>
            <a:spLocks noGrp="1"/>
          </p:cNvSpPr>
          <p:nvPr>
            <p:ph type="sldNum" sz="quarter" idx="5"/>
          </p:nvPr>
        </p:nvSpPr>
        <p:spPr/>
        <p:txBody>
          <a:bodyPr/>
          <a:lstStyle/>
          <a:p>
            <a:fld id="{F1B10567-32D7-4C6B-A64F-CFCFF718CD9F}" type="slidenum">
              <a:rPr lang="en-GB" smtClean="0"/>
              <a:t>5</a:t>
            </a:fld>
            <a:endParaRPr lang="en-GB"/>
          </a:p>
        </p:txBody>
      </p:sp>
    </p:spTree>
    <p:extLst>
      <p:ext uri="{BB962C8B-B14F-4D97-AF65-F5344CB8AC3E}">
        <p14:creationId xmlns:p14="http://schemas.microsoft.com/office/powerpoint/2010/main" val="182156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336201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150381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20</a:t>
            </a:fld>
            <a:endParaRPr lang="en-GB"/>
          </a:p>
        </p:txBody>
      </p:sp>
    </p:spTree>
    <p:extLst>
      <p:ext uri="{BB962C8B-B14F-4D97-AF65-F5344CB8AC3E}">
        <p14:creationId xmlns:p14="http://schemas.microsoft.com/office/powerpoint/2010/main" val="20399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7610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26</a:t>
            </a:fld>
            <a:endParaRPr lang="en-GB"/>
          </a:p>
        </p:txBody>
      </p:sp>
    </p:spTree>
    <p:extLst>
      <p:ext uri="{BB962C8B-B14F-4D97-AF65-F5344CB8AC3E}">
        <p14:creationId xmlns:p14="http://schemas.microsoft.com/office/powerpoint/2010/main" val="419561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28</a:t>
            </a:fld>
            <a:endParaRPr lang="en-GB"/>
          </a:p>
        </p:txBody>
      </p:sp>
    </p:spTree>
    <p:extLst>
      <p:ext uri="{BB962C8B-B14F-4D97-AF65-F5344CB8AC3E}">
        <p14:creationId xmlns:p14="http://schemas.microsoft.com/office/powerpoint/2010/main" val="219887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26/05/2023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26/05/2023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26/05/2023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26/05/2023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26/05/2023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71" r:id="rId3"/>
    <p:sldLayoutId id="2147483672" r:id="rId4"/>
    <p:sldLayoutId id="2147483673" r:id="rId5"/>
    <p:sldLayoutId id="2147483674" r:id="rId6"/>
    <p:sldLayoutId id="2147483688" r:id="rId7"/>
    <p:sldLayoutId id="2147483675" r:id="rId8"/>
    <p:sldLayoutId id="2147483676" r:id="rId9"/>
    <p:sldLayoutId id="2147483677" r:id="rId10"/>
    <p:sldLayoutId id="2147483689" r:id="rId11"/>
    <p:sldLayoutId id="2147483678" r:id="rId12"/>
    <p:sldLayoutId id="2147483679" r:id="rId13"/>
    <p:sldLayoutId id="2147483680" r:id="rId14"/>
    <p:sldLayoutId id="2147483690" r:id="rId15"/>
    <p:sldLayoutId id="2147483681" r:id="rId16"/>
    <p:sldLayoutId id="2147483682" r:id="rId17"/>
    <p:sldLayoutId id="2147483691" r:id="rId18"/>
    <p:sldLayoutId id="2147483683" r:id="rId19"/>
    <p:sldLayoutId id="2147483684" r:id="rId20"/>
    <p:sldLayoutId id="2147483685" r:id="rId21"/>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0.xml"/><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1.xml"/><Relationship Id="rId1" Type="http://schemas.openxmlformats.org/officeDocument/2006/relationships/slideLayout" Target="../slideLayouts/slideLayout6.xml"/><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8.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ash.org.uk/uploads/ASH-Policy-brief-on-vaping-February-2023-Final.pdf?v=1676063818"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ash.org.uk/uploads/ASH-Policy-brief-on-vaping-February-2023-Final.pdf?v=1676063818"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ash.org.uk/uploads/ASH-guidance-for-school-vaping-policies.pdf"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50.xml.rels><?xml version="1.0" encoding="UTF-8" standalone="yes"?>
<Relationships xmlns="http://schemas.openxmlformats.org/package/2006/relationships"><Relationship Id="rId3" Type="http://schemas.openxmlformats.org/officeDocument/2006/relationships/hyperlink" Target="https://bills.parliament.uk/bills/3417" TargetMode="External"/><Relationship Id="rId7" Type="http://schemas.openxmlformats.org/officeDocument/2006/relationships/hyperlink" Target="https://www.nhs.uk/live-well/quit-smoking/using-e-cigarettes-to-stop-smoking/" TargetMode="External"/><Relationship Id="rId2" Type="http://schemas.openxmlformats.org/officeDocument/2006/relationships/hyperlink" Target="https://www.gov.uk/government/consultations/youth-vaping-call-for-evidence/youth-vaping-call-for-evidence" TargetMode="External"/><Relationship Id="rId1" Type="http://schemas.openxmlformats.org/officeDocument/2006/relationships/slideLayout" Target="../slideLayouts/slideLayout20.xml"/><Relationship Id="rId6" Type="http://schemas.openxmlformats.org/officeDocument/2006/relationships/hyperlink" Target="https://ash.org.uk/resources/view/use-of-e-cigarettes-among-young-people-in-great-britain" TargetMode="External"/><Relationship Id="rId5" Type="http://schemas.openxmlformats.org/officeDocument/2006/relationships/hyperlink" Target="https://petition.parliament.uk/petitions/629546" TargetMode="External"/><Relationship Id="rId4" Type="http://schemas.openxmlformats.org/officeDocument/2006/relationships/hyperlink" Target="https://petition.parliament.uk/petitions/631999"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hyperlink" Target="https://twitter.com/Essex_CC" TargetMode="Externa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hyperlink" Target="https://www.facebook.com/essexcountycouncil" TargetMode="External"/><Relationship Id="rId4" Type="http://schemas.openxmlformats.org/officeDocument/2006/relationships/image" Target="../media/image3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008" r="21008"/>
          <a:stretch/>
        </p:blipFill>
        <p:spPr>
          <a:xfrm>
            <a:off x="6227130" y="0"/>
            <a:ext cx="5964871" cy="6858000"/>
          </a:xfrm>
        </p:spPr>
      </p:pic>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p:txBody>
          <a:bodyPr/>
          <a:lstStyle/>
          <a:p>
            <a:r>
              <a:rPr lang="en-GB" dirty="0"/>
              <a:t>Youth vaping in Essex</a:t>
            </a: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p:txBody>
          <a:bodyPr/>
          <a:lstStyle/>
          <a:p>
            <a:r>
              <a:rPr lang="en-GB" dirty="0"/>
              <a:t>Key findings </a:t>
            </a:r>
          </a:p>
          <a:p>
            <a:r>
              <a:rPr lang="en-GB" sz="2000" dirty="0"/>
              <a:t>May 2023</a:t>
            </a:r>
          </a:p>
          <a:p>
            <a:r>
              <a:rPr lang="en-GB" sz="2000" dirty="0"/>
              <a:t>Version 2.0b – for public sharing</a:t>
            </a: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5425483"/>
            <a:ext cx="2743200" cy="365125"/>
          </a:xfrm>
        </p:spPr>
        <p:txBody>
          <a:bodyPr/>
          <a:lstStyle/>
          <a:p>
            <a:r>
              <a:rPr lang="en-GB" b="1" dirty="0"/>
              <a:t>Research &amp; Citizen Insight Essex County Council </a:t>
            </a:r>
          </a:p>
        </p:txBody>
      </p:sp>
    </p:spTree>
    <p:extLst>
      <p:ext uri="{BB962C8B-B14F-4D97-AF65-F5344CB8AC3E}">
        <p14:creationId xmlns:p14="http://schemas.microsoft.com/office/powerpoint/2010/main" val="46080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1927137"/>
            <a:ext cx="5540400" cy="1310400"/>
          </a:xfrm>
        </p:spPr>
        <p:txBody>
          <a:bodyPr/>
          <a:lstStyle/>
          <a:p>
            <a:r>
              <a:rPr lang="en-GB">
                <a:cs typeface="Calibri"/>
              </a:rPr>
              <a:t>Experience of youth vaping in Essex</a:t>
            </a:r>
          </a:p>
        </p:txBody>
      </p:sp>
      <p:sp>
        <p:nvSpPr>
          <p:cNvPr id="3" name="Text Placeholder 2">
            <a:extLst>
              <a:ext uri="{FF2B5EF4-FFF2-40B4-BE49-F238E27FC236}">
                <a16:creationId xmlns:a16="http://schemas.microsoft.com/office/drawing/2014/main" id="{1438517C-4ECC-790C-1554-5DFD90E7833F}"/>
              </a:ext>
            </a:extLst>
          </p:cNvPr>
          <p:cNvSpPr>
            <a:spLocks noGrp="1"/>
          </p:cNvSpPr>
          <p:nvPr>
            <p:ph type="body" idx="1"/>
          </p:nvPr>
        </p:nvSpPr>
        <p:spPr>
          <a:xfrm>
            <a:off x="540000" y="4398466"/>
            <a:ext cx="5964516" cy="1918800"/>
          </a:xfrm>
        </p:spPr>
        <p:txBody>
          <a:bodyPr vert="horz" lIns="0" tIns="0" rIns="0" bIns="0" rtlCol="0" anchor="t">
            <a:noAutofit/>
          </a:bodyPr>
          <a:lstStyle/>
          <a:p>
            <a:r>
              <a:rPr lang="en-GB" dirty="0">
                <a:latin typeface="Calibri Light"/>
                <a:cs typeface="Calibri Light"/>
              </a:rPr>
              <a:t>Types of vapers</a:t>
            </a:r>
          </a:p>
          <a:p>
            <a:endParaRPr lang="en-GB" dirty="0">
              <a:latin typeface="Calibri Light"/>
              <a:cs typeface="Calibri Light"/>
            </a:endParaRPr>
          </a:p>
        </p:txBody>
      </p:sp>
    </p:spTree>
    <p:extLst>
      <p:ext uri="{BB962C8B-B14F-4D97-AF65-F5344CB8AC3E}">
        <p14:creationId xmlns:p14="http://schemas.microsoft.com/office/powerpoint/2010/main" val="325774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1ADA-0C66-967F-DBBE-E9A1B4747467}"/>
              </a:ext>
            </a:extLst>
          </p:cNvPr>
          <p:cNvSpPr>
            <a:spLocks noGrp="1"/>
          </p:cNvSpPr>
          <p:nvPr>
            <p:ph type="title"/>
          </p:nvPr>
        </p:nvSpPr>
        <p:spPr>
          <a:xfrm>
            <a:off x="1318662" y="459774"/>
            <a:ext cx="6593162" cy="1065091"/>
          </a:xfrm>
        </p:spPr>
        <p:txBody>
          <a:bodyPr/>
          <a:lstStyle/>
          <a:p>
            <a:r>
              <a:rPr lang="en-GB">
                <a:solidFill>
                  <a:schemeClr val="accent5"/>
                </a:solidFill>
              </a:rPr>
              <a:t>The ‘Never vaper’</a:t>
            </a:r>
          </a:p>
        </p:txBody>
      </p:sp>
      <p:graphicFrame>
        <p:nvGraphicFramePr>
          <p:cNvPr id="4" name="Content Placeholder 3">
            <a:extLst>
              <a:ext uri="{FF2B5EF4-FFF2-40B4-BE49-F238E27FC236}">
                <a16:creationId xmlns:a16="http://schemas.microsoft.com/office/drawing/2014/main" id="{9B4B9C70-D6FC-1E03-A3DC-56E16068C347}"/>
              </a:ext>
            </a:extLst>
          </p:cNvPr>
          <p:cNvGraphicFramePr>
            <a:graphicFrameLocks noGrp="1"/>
          </p:cNvGraphicFramePr>
          <p:nvPr>
            <p:ph sz="half" idx="1"/>
            <p:extLst>
              <p:ext uri="{D42A27DB-BD31-4B8C-83A1-F6EECF244321}">
                <p14:modId xmlns:p14="http://schemas.microsoft.com/office/powerpoint/2010/main" val="1631887941"/>
              </p:ext>
            </p:extLst>
          </p:nvPr>
        </p:nvGraphicFramePr>
        <p:xfrm>
          <a:off x="7167418" y="185726"/>
          <a:ext cx="4712692" cy="62436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42A90B8-1A5A-53C6-BFD8-05B3CF624B03}"/>
              </a:ext>
            </a:extLst>
          </p:cNvPr>
          <p:cNvSpPr txBox="1"/>
          <p:nvPr/>
        </p:nvSpPr>
        <p:spPr>
          <a:xfrm>
            <a:off x="298304" y="2329191"/>
            <a:ext cx="6355609" cy="1309176"/>
          </a:xfrm>
          <a:prstGeom prst="rect">
            <a:avLst/>
          </a:prstGeom>
          <a:noFill/>
        </p:spPr>
        <p:txBody>
          <a:bodyPr wrap="square" lIns="0" tIns="0" rIns="0" bIns="0" rtlCol="0">
            <a:noAutofit/>
          </a:bodyPr>
          <a:lstStyle/>
          <a:p>
            <a:pPr algn="l">
              <a:spcAft>
                <a:spcPts val="1134"/>
              </a:spcAft>
            </a:pPr>
            <a:r>
              <a:rPr lang="en-GB" sz="1500" dirty="0"/>
              <a:t>This group appear to be ‘adamant’ non-vapers. Majority are not curious about vaping, and are even less likely to try vaping if someone offered it to them.</a:t>
            </a:r>
          </a:p>
          <a:p>
            <a:pPr algn="l">
              <a:spcAft>
                <a:spcPts val="1134"/>
              </a:spcAft>
            </a:pPr>
            <a:r>
              <a:rPr lang="en-GB" sz="1500" dirty="0"/>
              <a:t>Younger aged CYP are more likely to be ‘never vapers’. Numbers of ‘never vapers’ decrease as age increases. </a:t>
            </a:r>
          </a:p>
        </p:txBody>
      </p:sp>
      <p:graphicFrame>
        <p:nvGraphicFramePr>
          <p:cNvPr id="6" name="Chart 5">
            <a:extLst>
              <a:ext uri="{FF2B5EF4-FFF2-40B4-BE49-F238E27FC236}">
                <a16:creationId xmlns:a16="http://schemas.microsoft.com/office/drawing/2014/main" id="{A01CB092-48F5-2BB0-FDE8-A1873E8ADC63}"/>
              </a:ext>
            </a:extLst>
          </p:cNvPr>
          <p:cNvGraphicFramePr>
            <a:graphicFrameLocks/>
          </p:cNvGraphicFramePr>
          <p:nvPr>
            <p:extLst>
              <p:ext uri="{D42A27DB-BD31-4B8C-83A1-F6EECF244321}">
                <p14:modId xmlns:p14="http://schemas.microsoft.com/office/powerpoint/2010/main" val="3435392357"/>
              </p:ext>
            </p:extLst>
          </p:nvPr>
        </p:nvGraphicFramePr>
        <p:xfrm>
          <a:off x="298304" y="3880853"/>
          <a:ext cx="6456218" cy="270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B521C65-AC3B-35DF-CBA1-0D7216D0416B}"/>
              </a:ext>
            </a:extLst>
          </p:cNvPr>
          <p:cNvSpPr txBox="1"/>
          <p:nvPr/>
        </p:nvSpPr>
        <p:spPr>
          <a:xfrm>
            <a:off x="9595662" y="6429374"/>
            <a:ext cx="2215337" cy="153888"/>
          </a:xfrm>
          <a:prstGeom prst="rect">
            <a:avLst/>
          </a:prstGeom>
          <a:noFill/>
        </p:spPr>
        <p:txBody>
          <a:bodyPr wrap="square" lIns="0" tIns="0" rIns="0" bIns="0" rtlCol="0" anchor="t">
            <a:spAutoFit/>
          </a:bodyPr>
          <a:lstStyle/>
          <a:p>
            <a:r>
              <a:rPr lang="en-GB" sz="1000" dirty="0"/>
              <a:t>Base: 2083 (curious) and 2080 (offered)</a:t>
            </a:r>
            <a:endParaRPr lang="en-GB" sz="1000" dirty="0">
              <a:cs typeface="Calibri"/>
            </a:endParaRPr>
          </a:p>
        </p:txBody>
      </p:sp>
      <p:pic>
        <p:nvPicPr>
          <p:cNvPr id="8" name="Graphic 7" descr="No smoking outline">
            <a:extLst>
              <a:ext uri="{FF2B5EF4-FFF2-40B4-BE49-F238E27FC236}">
                <a16:creationId xmlns:a16="http://schemas.microsoft.com/office/drawing/2014/main" id="{A9E44A9A-647F-C206-D4C4-C29F9133B5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24" y="77919"/>
            <a:ext cx="1269238" cy="1269238"/>
          </a:xfrm>
          <a:prstGeom prst="rect">
            <a:avLst/>
          </a:prstGeom>
        </p:spPr>
      </p:pic>
      <p:sp>
        <p:nvSpPr>
          <p:cNvPr id="9" name="Oval 8">
            <a:extLst>
              <a:ext uri="{FF2B5EF4-FFF2-40B4-BE49-F238E27FC236}">
                <a16:creationId xmlns:a16="http://schemas.microsoft.com/office/drawing/2014/main" id="{B1142613-99FF-4550-A44A-745337AAD0CA}"/>
              </a:ext>
            </a:extLst>
          </p:cNvPr>
          <p:cNvSpPr/>
          <p:nvPr/>
        </p:nvSpPr>
        <p:spPr>
          <a:xfrm>
            <a:off x="330559" y="1297513"/>
            <a:ext cx="1038511" cy="9450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68%</a:t>
            </a:r>
          </a:p>
        </p:txBody>
      </p:sp>
      <p:sp>
        <p:nvSpPr>
          <p:cNvPr id="10" name="TextBox 9">
            <a:extLst>
              <a:ext uri="{FF2B5EF4-FFF2-40B4-BE49-F238E27FC236}">
                <a16:creationId xmlns:a16="http://schemas.microsoft.com/office/drawing/2014/main" id="{F4C5C198-667D-8441-7D16-7AA693878E44}"/>
              </a:ext>
            </a:extLst>
          </p:cNvPr>
          <p:cNvSpPr txBox="1"/>
          <p:nvPr/>
        </p:nvSpPr>
        <p:spPr>
          <a:xfrm>
            <a:off x="1453763" y="1680742"/>
            <a:ext cx="4372729" cy="535709"/>
          </a:xfrm>
          <a:prstGeom prst="rect">
            <a:avLst/>
          </a:prstGeom>
          <a:noFill/>
        </p:spPr>
        <p:txBody>
          <a:bodyPr wrap="square" lIns="0" tIns="0" rIns="0" bIns="0" rtlCol="0">
            <a:noAutofit/>
          </a:bodyPr>
          <a:lstStyle/>
          <a:p>
            <a:pPr algn="l">
              <a:spcAft>
                <a:spcPts val="1134"/>
              </a:spcAft>
            </a:pPr>
            <a:r>
              <a:rPr lang="en-GB" sz="1500" b="1"/>
              <a:t>Of CYP surveyed claim to have never vaped before</a:t>
            </a:r>
          </a:p>
        </p:txBody>
      </p:sp>
      <p:sp>
        <p:nvSpPr>
          <p:cNvPr id="11" name="Rectangle 10">
            <a:extLst>
              <a:ext uri="{FF2B5EF4-FFF2-40B4-BE49-F238E27FC236}">
                <a16:creationId xmlns:a16="http://schemas.microsoft.com/office/drawing/2014/main" id="{3BC30D2B-E540-538C-7036-1B1903E2D205}"/>
              </a:ext>
            </a:extLst>
          </p:cNvPr>
          <p:cNvSpPr/>
          <p:nvPr/>
        </p:nvSpPr>
        <p:spPr>
          <a:xfrm>
            <a:off x="87924" y="135669"/>
            <a:ext cx="6593162" cy="358930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8704A5-74FA-0245-7C93-CEA7D10D891C}"/>
              </a:ext>
            </a:extLst>
          </p:cNvPr>
          <p:cNvSpPr txBox="1"/>
          <p:nvPr/>
        </p:nvSpPr>
        <p:spPr>
          <a:xfrm>
            <a:off x="8232043" y="6506318"/>
            <a:ext cx="6456218" cy="263236"/>
          </a:xfrm>
          <a:prstGeom prst="rect">
            <a:avLst/>
          </a:prstGeom>
          <a:noFill/>
        </p:spPr>
        <p:txBody>
          <a:bodyPr wrap="square" lIns="0" tIns="0" rIns="0" bIns="0" rtlCol="0" anchor="ctr">
            <a:noAutofit/>
          </a:bodyPr>
          <a:lstStyle/>
          <a:p>
            <a:pPr algn="l">
              <a:spcAft>
                <a:spcPts val="1134"/>
              </a:spcAft>
            </a:pPr>
            <a:r>
              <a:rPr lang="en-GB" sz="800" dirty="0">
                <a:solidFill>
                  <a:schemeClr val="bg1">
                    <a:lumMod val="50000"/>
                  </a:schemeClr>
                </a:solidFill>
              </a:rPr>
              <a:t>‘Don’t knows’ are not shown on the charts but remain in the population base sizes</a:t>
            </a:r>
          </a:p>
        </p:txBody>
      </p:sp>
      <p:sp>
        <p:nvSpPr>
          <p:cNvPr id="7" name="TextBox 6">
            <a:extLst>
              <a:ext uri="{FF2B5EF4-FFF2-40B4-BE49-F238E27FC236}">
                <a16:creationId xmlns:a16="http://schemas.microsoft.com/office/drawing/2014/main" id="{38BF9E4E-64FB-4BCC-429E-024FF44C9C93}"/>
              </a:ext>
            </a:extLst>
          </p:cNvPr>
          <p:cNvSpPr txBox="1"/>
          <p:nvPr/>
        </p:nvSpPr>
        <p:spPr>
          <a:xfrm>
            <a:off x="6007033" y="6585250"/>
            <a:ext cx="635958" cy="153888"/>
          </a:xfrm>
          <a:prstGeom prst="rect">
            <a:avLst/>
          </a:prstGeom>
          <a:noFill/>
        </p:spPr>
        <p:txBody>
          <a:bodyPr wrap="square" lIns="0" tIns="0" rIns="0" bIns="0" rtlCol="0" anchor="t">
            <a:spAutoFit/>
          </a:bodyPr>
          <a:lstStyle/>
          <a:p>
            <a:r>
              <a:rPr lang="en-GB" sz="1000" dirty="0"/>
              <a:t>Base: 2122</a:t>
            </a:r>
            <a:endParaRPr lang="en-GB" sz="1000" dirty="0">
              <a:cs typeface="Calibri"/>
            </a:endParaRPr>
          </a:p>
        </p:txBody>
      </p:sp>
    </p:spTree>
    <p:extLst>
      <p:ext uri="{BB962C8B-B14F-4D97-AF65-F5344CB8AC3E}">
        <p14:creationId xmlns:p14="http://schemas.microsoft.com/office/powerpoint/2010/main" val="360036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1ADA-0C66-967F-DBBE-E9A1B4747467}"/>
              </a:ext>
            </a:extLst>
          </p:cNvPr>
          <p:cNvSpPr>
            <a:spLocks noGrp="1"/>
          </p:cNvSpPr>
          <p:nvPr>
            <p:ph type="title"/>
          </p:nvPr>
        </p:nvSpPr>
        <p:spPr>
          <a:xfrm>
            <a:off x="1237672" y="517524"/>
            <a:ext cx="6712651" cy="1065091"/>
          </a:xfrm>
        </p:spPr>
        <p:txBody>
          <a:bodyPr/>
          <a:lstStyle/>
          <a:p>
            <a:r>
              <a:rPr lang="en-GB">
                <a:solidFill>
                  <a:schemeClr val="accent3"/>
                </a:solidFill>
              </a:rPr>
              <a:t>The ‘Experimental vaper’</a:t>
            </a:r>
          </a:p>
        </p:txBody>
      </p:sp>
      <p:sp>
        <p:nvSpPr>
          <p:cNvPr id="5" name="TextBox 4">
            <a:extLst>
              <a:ext uri="{FF2B5EF4-FFF2-40B4-BE49-F238E27FC236}">
                <a16:creationId xmlns:a16="http://schemas.microsoft.com/office/drawing/2014/main" id="{742A90B8-1A5A-53C6-BFD8-05B3CF624B03}"/>
              </a:ext>
            </a:extLst>
          </p:cNvPr>
          <p:cNvSpPr txBox="1"/>
          <p:nvPr/>
        </p:nvSpPr>
        <p:spPr>
          <a:xfrm>
            <a:off x="323317" y="2314578"/>
            <a:ext cx="6122375" cy="1082267"/>
          </a:xfrm>
          <a:prstGeom prst="rect">
            <a:avLst/>
          </a:prstGeom>
          <a:noFill/>
        </p:spPr>
        <p:txBody>
          <a:bodyPr wrap="square" lIns="0" tIns="0" rIns="0" bIns="0" rtlCol="0">
            <a:noAutofit/>
          </a:bodyPr>
          <a:lstStyle/>
          <a:p>
            <a:pPr algn="l">
              <a:spcAft>
                <a:spcPts val="1134"/>
              </a:spcAft>
            </a:pPr>
            <a:r>
              <a:rPr lang="en-GB" sz="1500"/>
              <a:t>CYP are more likely to ‘give vaping a try’ as they get older, with this being the main reason why ‘experimental vapers’ start. Over half of experimental vapers first tried vaping between the ages of 13 and 15 years. </a:t>
            </a:r>
          </a:p>
          <a:p>
            <a:pPr algn="l">
              <a:spcAft>
                <a:spcPts val="1134"/>
              </a:spcAft>
            </a:pPr>
            <a:r>
              <a:rPr lang="en-GB" sz="1500"/>
              <a:t>Friends are the main source of obtaining vapes.</a:t>
            </a:r>
          </a:p>
          <a:p>
            <a:pPr algn="l">
              <a:spcAft>
                <a:spcPts val="1134"/>
              </a:spcAft>
            </a:pPr>
            <a:endParaRPr lang="en-GB" sz="1500"/>
          </a:p>
          <a:p>
            <a:pPr marL="285750" indent="-285750" algn="l">
              <a:spcAft>
                <a:spcPts val="1134"/>
              </a:spcAft>
              <a:buFont typeface="Arial" panose="020B0604020202020204" pitchFamily="34" charset="0"/>
              <a:buChar char="•"/>
            </a:pPr>
            <a:endParaRPr lang="en-GB" sz="1500"/>
          </a:p>
        </p:txBody>
      </p:sp>
      <p:graphicFrame>
        <p:nvGraphicFramePr>
          <p:cNvPr id="3" name="Chart 2">
            <a:extLst>
              <a:ext uri="{FF2B5EF4-FFF2-40B4-BE49-F238E27FC236}">
                <a16:creationId xmlns:a16="http://schemas.microsoft.com/office/drawing/2014/main" id="{C97C9775-AFD1-5B46-5869-26F80EF6DAD9}"/>
              </a:ext>
            </a:extLst>
          </p:cNvPr>
          <p:cNvGraphicFramePr>
            <a:graphicFrameLocks/>
          </p:cNvGraphicFramePr>
          <p:nvPr>
            <p:extLst>
              <p:ext uri="{D42A27DB-BD31-4B8C-83A1-F6EECF244321}">
                <p14:modId xmlns:p14="http://schemas.microsoft.com/office/powerpoint/2010/main" val="2771774353"/>
              </p:ext>
            </p:extLst>
          </p:nvPr>
        </p:nvGraphicFramePr>
        <p:xfrm>
          <a:off x="371474" y="3936304"/>
          <a:ext cx="6229351" cy="27559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7332744-3B3D-8008-D273-5E3004195C06}"/>
              </a:ext>
            </a:extLst>
          </p:cNvPr>
          <p:cNvSpPr txBox="1"/>
          <p:nvPr/>
        </p:nvSpPr>
        <p:spPr>
          <a:xfrm>
            <a:off x="7314809" y="3652835"/>
            <a:ext cx="4187952" cy="1065091"/>
          </a:xfrm>
          <a:prstGeom prst="rect">
            <a:avLst/>
          </a:prstGeom>
          <a:noFill/>
        </p:spPr>
        <p:txBody>
          <a:bodyPr wrap="square" lIns="0" tIns="0" rIns="0" bIns="0" rtlCol="0">
            <a:noAutofit/>
          </a:bodyPr>
          <a:lstStyle/>
          <a:p>
            <a:pPr algn="l">
              <a:spcAft>
                <a:spcPts val="1134"/>
              </a:spcAft>
            </a:pPr>
            <a:endParaRPr lang="en-GB" sz="1500"/>
          </a:p>
          <a:p>
            <a:pPr algn="l">
              <a:spcAft>
                <a:spcPts val="1134"/>
              </a:spcAft>
            </a:pPr>
            <a:endParaRPr lang="en-GB" sz="1500"/>
          </a:p>
        </p:txBody>
      </p:sp>
      <p:sp>
        <p:nvSpPr>
          <p:cNvPr id="6" name="TextBox 5">
            <a:extLst>
              <a:ext uri="{FF2B5EF4-FFF2-40B4-BE49-F238E27FC236}">
                <a16:creationId xmlns:a16="http://schemas.microsoft.com/office/drawing/2014/main" id="{B1611C60-06C8-97D4-6063-9BEA43A0CD49}"/>
              </a:ext>
            </a:extLst>
          </p:cNvPr>
          <p:cNvSpPr txBox="1"/>
          <p:nvPr/>
        </p:nvSpPr>
        <p:spPr>
          <a:xfrm>
            <a:off x="6947452" y="3782008"/>
            <a:ext cx="5015163" cy="2884044"/>
          </a:xfrm>
          <a:prstGeom prst="rect">
            <a:avLst/>
          </a:prstGeom>
          <a:noFill/>
        </p:spPr>
        <p:txBody>
          <a:bodyPr wrap="square" lIns="0" tIns="0" rIns="0" bIns="0" rtlCol="0">
            <a:noAutofit/>
          </a:bodyPr>
          <a:lstStyle/>
          <a:p>
            <a:pPr algn="l">
              <a:spcAft>
                <a:spcPts val="1134"/>
              </a:spcAft>
            </a:pPr>
            <a:r>
              <a:rPr lang="en-GB" sz="1500" b="1" i="1"/>
              <a:t>“I’m very </a:t>
            </a:r>
            <a:r>
              <a:rPr lang="en-GB" sz="1500" b="1" i="1">
                <a:solidFill>
                  <a:schemeClr val="accent3"/>
                </a:solidFill>
              </a:rPr>
              <a:t>worried about how it will affect me and how to keep up boundaries about it. </a:t>
            </a:r>
            <a:r>
              <a:rPr lang="en-GB" sz="1500" b="1" i="1"/>
              <a:t>Despite me only trying it once, </a:t>
            </a:r>
            <a:r>
              <a:rPr lang="en-GB" sz="1500" b="1" i="1">
                <a:solidFill>
                  <a:schemeClr val="accent3"/>
                </a:solidFill>
              </a:rPr>
              <a:t>it’s tempting to try it again </a:t>
            </a:r>
            <a:r>
              <a:rPr lang="en-GB" sz="1500" b="1" i="1"/>
              <a:t>because my family and friends smoke a lot. I don't want to try it again because it felt horrible and the nicotine rush gets to me badly and I don't </a:t>
            </a:r>
            <a:r>
              <a:rPr lang="en-GB" sz="1500" b="1" i="1" err="1"/>
              <a:t>wanna</a:t>
            </a:r>
            <a:r>
              <a:rPr lang="en-GB" sz="1500" b="1" i="1"/>
              <a:t> get addicted to nicotine or tobacco like my family did. Also I usually find vapes and boxes everywhere I go. </a:t>
            </a:r>
            <a:r>
              <a:rPr lang="en-GB" sz="1500" b="1" i="1">
                <a:solidFill>
                  <a:schemeClr val="accent3"/>
                </a:solidFill>
              </a:rPr>
              <a:t>So it really does not help the temptation.”</a:t>
            </a:r>
          </a:p>
          <a:p>
            <a:pPr>
              <a:spcAft>
                <a:spcPts val="1134"/>
              </a:spcAft>
            </a:pPr>
            <a:r>
              <a:rPr lang="en-GB" sz="1500" b="1" i="1">
                <a:solidFill>
                  <a:schemeClr val="tx2"/>
                </a:solidFill>
              </a:rPr>
              <a:t>“I only did it like four times because of </a:t>
            </a:r>
            <a:r>
              <a:rPr lang="en-GB" sz="1500" b="1" i="1">
                <a:solidFill>
                  <a:schemeClr val="accent3"/>
                </a:solidFill>
              </a:rPr>
              <a:t>peer pressure from a friend.”</a:t>
            </a:r>
          </a:p>
          <a:p>
            <a:pPr algn="l">
              <a:spcAft>
                <a:spcPts val="1134"/>
              </a:spcAft>
            </a:pPr>
            <a:endParaRPr lang="en-GB" sz="1500" b="1" i="1">
              <a:solidFill>
                <a:srgbClr val="E40037"/>
              </a:solidFill>
            </a:endParaRPr>
          </a:p>
        </p:txBody>
      </p:sp>
      <p:graphicFrame>
        <p:nvGraphicFramePr>
          <p:cNvPr id="9" name="Chart 8">
            <a:extLst>
              <a:ext uri="{FF2B5EF4-FFF2-40B4-BE49-F238E27FC236}">
                <a16:creationId xmlns:a16="http://schemas.microsoft.com/office/drawing/2014/main" id="{55A35409-7205-BA55-C775-99BC8AB30BD4}"/>
              </a:ext>
            </a:extLst>
          </p:cNvPr>
          <p:cNvGraphicFramePr>
            <a:graphicFrameLocks/>
          </p:cNvGraphicFramePr>
          <p:nvPr>
            <p:extLst>
              <p:ext uri="{D42A27DB-BD31-4B8C-83A1-F6EECF244321}">
                <p14:modId xmlns:p14="http://schemas.microsoft.com/office/powerpoint/2010/main" val="2537064253"/>
              </p:ext>
            </p:extLst>
          </p:nvPr>
        </p:nvGraphicFramePr>
        <p:xfrm>
          <a:off x="6947452" y="517524"/>
          <a:ext cx="5138531" cy="2755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F7DAF8B-D6DF-D3ED-75EA-FCCB8BFA64B8}"/>
              </a:ext>
            </a:extLst>
          </p:cNvPr>
          <p:cNvSpPr txBox="1"/>
          <p:nvPr/>
        </p:nvSpPr>
        <p:spPr>
          <a:xfrm>
            <a:off x="11207837" y="3317985"/>
            <a:ext cx="589848" cy="153169"/>
          </a:xfrm>
          <a:prstGeom prst="rect">
            <a:avLst/>
          </a:prstGeom>
          <a:noFill/>
        </p:spPr>
        <p:txBody>
          <a:bodyPr wrap="square" lIns="0" tIns="0" rIns="0" bIns="0" rtlCol="0" anchor="t">
            <a:spAutoFit/>
          </a:bodyPr>
          <a:lstStyle/>
          <a:p>
            <a:r>
              <a:rPr lang="en-GB" sz="1000"/>
              <a:t>Base: 276</a:t>
            </a:r>
            <a:endParaRPr lang="en-GB" sz="1000">
              <a:cs typeface="Calibri"/>
            </a:endParaRPr>
          </a:p>
        </p:txBody>
      </p:sp>
      <p:sp>
        <p:nvSpPr>
          <p:cNvPr id="7" name="Rectangle 6">
            <a:extLst>
              <a:ext uri="{FF2B5EF4-FFF2-40B4-BE49-F238E27FC236}">
                <a16:creationId xmlns:a16="http://schemas.microsoft.com/office/drawing/2014/main" id="{A61A4C49-8E2B-2374-6186-029576BD7A4B}"/>
              </a:ext>
            </a:extLst>
          </p:cNvPr>
          <p:cNvSpPr/>
          <p:nvPr/>
        </p:nvSpPr>
        <p:spPr>
          <a:xfrm>
            <a:off x="87924" y="135669"/>
            <a:ext cx="6593162" cy="363484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Scales of justice outline">
            <a:extLst>
              <a:ext uri="{FF2B5EF4-FFF2-40B4-BE49-F238E27FC236}">
                <a16:creationId xmlns:a16="http://schemas.microsoft.com/office/drawing/2014/main" id="{4D33DFD1-9BE8-402D-B6C1-265872200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000" y="165796"/>
            <a:ext cx="914400" cy="914400"/>
          </a:xfrm>
          <a:prstGeom prst="rect">
            <a:avLst/>
          </a:prstGeom>
        </p:spPr>
      </p:pic>
      <p:sp>
        <p:nvSpPr>
          <p:cNvPr id="14" name="Oval 13">
            <a:extLst>
              <a:ext uri="{FF2B5EF4-FFF2-40B4-BE49-F238E27FC236}">
                <a16:creationId xmlns:a16="http://schemas.microsoft.com/office/drawing/2014/main" id="{F5B6791F-DFA6-70AA-5E38-008D19C12604}"/>
              </a:ext>
            </a:extLst>
          </p:cNvPr>
          <p:cNvSpPr/>
          <p:nvPr/>
        </p:nvSpPr>
        <p:spPr>
          <a:xfrm>
            <a:off x="330559" y="1297513"/>
            <a:ext cx="1038511" cy="9450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10%</a:t>
            </a:r>
          </a:p>
        </p:txBody>
      </p:sp>
      <p:sp>
        <p:nvSpPr>
          <p:cNvPr id="15" name="TextBox 14">
            <a:extLst>
              <a:ext uri="{FF2B5EF4-FFF2-40B4-BE49-F238E27FC236}">
                <a16:creationId xmlns:a16="http://schemas.microsoft.com/office/drawing/2014/main" id="{488AC95F-666A-4138-68DF-2738D2EACD56}"/>
              </a:ext>
            </a:extLst>
          </p:cNvPr>
          <p:cNvSpPr txBox="1"/>
          <p:nvPr/>
        </p:nvSpPr>
        <p:spPr>
          <a:xfrm>
            <a:off x="1453763" y="1680742"/>
            <a:ext cx="4826964" cy="535709"/>
          </a:xfrm>
          <a:prstGeom prst="rect">
            <a:avLst/>
          </a:prstGeom>
          <a:noFill/>
        </p:spPr>
        <p:txBody>
          <a:bodyPr wrap="square" lIns="0" tIns="0" rIns="0" bIns="0" rtlCol="0">
            <a:noAutofit/>
          </a:bodyPr>
          <a:lstStyle/>
          <a:p>
            <a:pPr algn="l">
              <a:spcAft>
                <a:spcPts val="1134"/>
              </a:spcAft>
            </a:pPr>
            <a:r>
              <a:rPr lang="en-GB" sz="1500" b="1" dirty="0"/>
              <a:t>Of CYP surveyed claim to have only vaped once or twice</a:t>
            </a:r>
          </a:p>
        </p:txBody>
      </p:sp>
      <p:sp>
        <p:nvSpPr>
          <p:cNvPr id="8" name="TextBox 7">
            <a:extLst>
              <a:ext uri="{FF2B5EF4-FFF2-40B4-BE49-F238E27FC236}">
                <a16:creationId xmlns:a16="http://schemas.microsoft.com/office/drawing/2014/main" id="{250D0043-7D22-92BB-2E9D-07703B8F5A3A}"/>
              </a:ext>
            </a:extLst>
          </p:cNvPr>
          <p:cNvSpPr txBox="1"/>
          <p:nvPr/>
        </p:nvSpPr>
        <p:spPr>
          <a:xfrm>
            <a:off x="6412275" y="6589108"/>
            <a:ext cx="635958" cy="153888"/>
          </a:xfrm>
          <a:prstGeom prst="rect">
            <a:avLst/>
          </a:prstGeom>
          <a:noFill/>
        </p:spPr>
        <p:txBody>
          <a:bodyPr wrap="square" lIns="0" tIns="0" rIns="0" bIns="0" rtlCol="0" anchor="t">
            <a:spAutoFit/>
          </a:bodyPr>
          <a:lstStyle/>
          <a:p>
            <a:r>
              <a:rPr lang="en-GB" sz="1000" dirty="0"/>
              <a:t>Base: 318</a:t>
            </a:r>
            <a:endParaRPr lang="en-GB" sz="1000" dirty="0">
              <a:cs typeface="Calibri"/>
            </a:endParaRPr>
          </a:p>
        </p:txBody>
      </p:sp>
    </p:spTree>
    <p:extLst>
      <p:ext uri="{BB962C8B-B14F-4D97-AF65-F5344CB8AC3E}">
        <p14:creationId xmlns:p14="http://schemas.microsoft.com/office/powerpoint/2010/main" val="33628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1ADA-0C66-967F-DBBE-E9A1B4747467}"/>
              </a:ext>
            </a:extLst>
          </p:cNvPr>
          <p:cNvSpPr>
            <a:spLocks noGrp="1"/>
          </p:cNvSpPr>
          <p:nvPr>
            <p:ph type="title"/>
          </p:nvPr>
        </p:nvSpPr>
        <p:spPr>
          <a:xfrm>
            <a:off x="1168400" y="517524"/>
            <a:ext cx="6781924" cy="1065091"/>
          </a:xfrm>
        </p:spPr>
        <p:txBody>
          <a:bodyPr/>
          <a:lstStyle/>
          <a:p>
            <a:r>
              <a:rPr lang="en-GB"/>
              <a:t>The ‘Regular vaper’</a:t>
            </a:r>
          </a:p>
        </p:txBody>
      </p:sp>
      <p:sp>
        <p:nvSpPr>
          <p:cNvPr id="5" name="TextBox 4">
            <a:extLst>
              <a:ext uri="{FF2B5EF4-FFF2-40B4-BE49-F238E27FC236}">
                <a16:creationId xmlns:a16="http://schemas.microsoft.com/office/drawing/2014/main" id="{742A90B8-1A5A-53C6-BFD8-05B3CF624B03}"/>
              </a:ext>
            </a:extLst>
          </p:cNvPr>
          <p:cNvSpPr txBox="1"/>
          <p:nvPr/>
        </p:nvSpPr>
        <p:spPr>
          <a:xfrm>
            <a:off x="237089" y="2314578"/>
            <a:ext cx="6415022" cy="1586927"/>
          </a:xfrm>
          <a:prstGeom prst="rect">
            <a:avLst/>
          </a:prstGeom>
          <a:noFill/>
        </p:spPr>
        <p:txBody>
          <a:bodyPr wrap="square" lIns="0" tIns="0" rIns="0" bIns="0" rtlCol="0">
            <a:noAutofit/>
          </a:bodyPr>
          <a:lstStyle/>
          <a:p>
            <a:pPr>
              <a:spcAft>
                <a:spcPts val="1134"/>
              </a:spcAft>
            </a:pPr>
            <a:r>
              <a:rPr lang="en-GB" sz="1500" dirty="0"/>
              <a:t>Older CYP are more likely to vape regularly, particularly aged 15+. </a:t>
            </a:r>
            <a:r>
              <a:rPr lang="en-GB" sz="1500" b="1" dirty="0">
                <a:solidFill>
                  <a:schemeClr val="accent1"/>
                </a:solidFill>
              </a:rPr>
              <a:t>58% </a:t>
            </a:r>
            <a:r>
              <a:rPr lang="en-GB" sz="1500" dirty="0"/>
              <a:t>of regular vapers surveyed have vaped for more than a year, with further </a:t>
            </a:r>
            <a:r>
              <a:rPr lang="en-GB" sz="1500" b="1" dirty="0">
                <a:solidFill>
                  <a:schemeClr val="accent1"/>
                </a:solidFill>
              </a:rPr>
              <a:t>17% </a:t>
            </a:r>
            <a:r>
              <a:rPr lang="en-GB" sz="1500" dirty="0"/>
              <a:t>having been vaping for between 6 months and a year. Two thirds have started vaping between the ages of 12 and 15 years. </a:t>
            </a:r>
          </a:p>
          <a:p>
            <a:pPr algn="l">
              <a:spcAft>
                <a:spcPts val="1134"/>
              </a:spcAft>
            </a:pPr>
            <a:r>
              <a:rPr lang="en-GB" sz="1500" dirty="0"/>
              <a:t>This suggests that vaping behaviour is embedded, and CYP may need more support to quit, should they want to.</a:t>
            </a:r>
          </a:p>
          <a:p>
            <a:pPr algn="l">
              <a:spcAft>
                <a:spcPts val="1134"/>
              </a:spcAft>
            </a:pPr>
            <a:endParaRPr lang="en-GB" sz="1500" dirty="0"/>
          </a:p>
          <a:p>
            <a:pPr algn="l">
              <a:spcAft>
                <a:spcPts val="1134"/>
              </a:spcAft>
            </a:pPr>
            <a:endParaRPr lang="en-GB" sz="1500" dirty="0"/>
          </a:p>
        </p:txBody>
      </p:sp>
      <p:graphicFrame>
        <p:nvGraphicFramePr>
          <p:cNvPr id="4" name="Chart 3">
            <a:extLst>
              <a:ext uri="{FF2B5EF4-FFF2-40B4-BE49-F238E27FC236}">
                <a16:creationId xmlns:a16="http://schemas.microsoft.com/office/drawing/2014/main" id="{E7EE78E4-DEE3-4C86-C858-92D7ED8276CD}"/>
              </a:ext>
            </a:extLst>
          </p:cNvPr>
          <p:cNvGraphicFramePr>
            <a:graphicFrameLocks/>
          </p:cNvGraphicFramePr>
          <p:nvPr>
            <p:extLst>
              <p:ext uri="{D42A27DB-BD31-4B8C-83A1-F6EECF244321}">
                <p14:modId xmlns:p14="http://schemas.microsoft.com/office/powerpoint/2010/main" val="2048284789"/>
              </p:ext>
            </p:extLst>
          </p:nvPr>
        </p:nvGraphicFramePr>
        <p:xfrm>
          <a:off x="371475" y="3971298"/>
          <a:ext cx="6229349" cy="26928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67DDD58-131C-EE07-90DB-3DE2CB6E173B}"/>
              </a:ext>
            </a:extLst>
          </p:cNvPr>
          <p:cNvSpPr txBox="1"/>
          <p:nvPr/>
        </p:nvSpPr>
        <p:spPr>
          <a:xfrm>
            <a:off x="7296912" y="4096691"/>
            <a:ext cx="4523613" cy="2243783"/>
          </a:xfrm>
          <a:prstGeom prst="rect">
            <a:avLst/>
          </a:prstGeom>
          <a:noFill/>
        </p:spPr>
        <p:txBody>
          <a:bodyPr wrap="square" lIns="0" tIns="0" rIns="0" bIns="0" rtlCol="0">
            <a:noAutofit/>
          </a:bodyPr>
          <a:lstStyle/>
          <a:p>
            <a:pPr algn="l">
              <a:spcAft>
                <a:spcPts val="1134"/>
              </a:spcAft>
            </a:pPr>
            <a:r>
              <a:rPr lang="en-GB" sz="1500" b="1" i="1" dirty="0">
                <a:solidFill>
                  <a:schemeClr val="tx2"/>
                </a:solidFill>
              </a:rPr>
              <a:t>“It </a:t>
            </a:r>
            <a:r>
              <a:rPr lang="en-GB" sz="1500" b="1" i="1" dirty="0">
                <a:solidFill>
                  <a:schemeClr val="accent1"/>
                </a:solidFill>
              </a:rPr>
              <a:t>becomes very addictive </a:t>
            </a:r>
            <a:r>
              <a:rPr lang="en-GB" sz="1500" b="1" i="1" dirty="0">
                <a:solidFill>
                  <a:schemeClr val="tx2"/>
                </a:solidFill>
              </a:rPr>
              <a:t>and hard to stop, it’s like that one thing you rely on.”</a:t>
            </a:r>
          </a:p>
          <a:p>
            <a:pPr algn="l">
              <a:spcAft>
                <a:spcPts val="1134"/>
              </a:spcAft>
            </a:pPr>
            <a:endParaRPr lang="en-GB" sz="1500" b="1" i="1" dirty="0">
              <a:solidFill>
                <a:schemeClr val="tx2"/>
              </a:solidFill>
            </a:endParaRPr>
          </a:p>
          <a:p>
            <a:pPr algn="l">
              <a:spcAft>
                <a:spcPts val="1134"/>
              </a:spcAft>
            </a:pPr>
            <a:r>
              <a:rPr lang="en-GB" sz="1500" b="1" i="1" dirty="0">
                <a:solidFill>
                  <a:schemeClr val="tx2"/>
                </a:solidFill>
              </a:rPr>
              <a:t>“I think it just </a:t>
            </a:r>
            <a:r>
              <a:rPr lang="en-GB" sz="1500" b="1" i="1" dirty="0">
                <a:solidFill>
                  <a:schemeClr val="accent1"/>
                </a:solidFill>
              </a:rPr>
              <a:t>helps people with their worries. </a:t>
            </a:r>
            <a:r>
              <a:rPr lang="en-GB" sz="1500" b="1" i="1" dirty="0"/>
              <a:t>Li</a:t>
            </a:r>
            <a:r>
              <a:rPr lang="en-GB" sz="1500" b="1" i="1" dirty="0">
                <a:solidFill>
                  <a:schemeClr val="tx2"/>
                </a:solidFill>
              </a:rPr>
              <a:t>ke my friend’s, I know she vapes so it calms her down so I just think </a:t>
            </a:r>
            <a:r>
              <a:rPr lang="en-GB" sz="1500" b="1" i="1" dirty="0">
                <a:solidFill>
                  <a:schemeClr val="accent1"/>
                </a:solidFill>
              </a:rPr>
              <a:t>it helps many people with worries, concerns and stuff.”</a:t>
            </a:r>
          </a:p>
        </p:txBody>
      </p:sp>
      <p:sp>
        <p:nvSpPr>
          <p:cNvPr id="6" name="TextBox 5">
            <a:extLst>
              <a:ext uri="{FF2B5EF4-FFF2-40B4-BE49-F238E27FC236}">
                <a16:creationId xmlns:a16="http://schemas.microsoft.com/office/drawing/2014/main" id="{0F18D8FB-02C4-46F0-B5E9-E219B7CF36E7}"/>
              </a:ext>
            </a:extLst>
          </p:cNvPr>
          <p:cNvSpPr txBox="1"/>
          <p:nvPr/>
        </p:nvSpPr>
        <p:spPr>
          <a:xfrm>
            <a:off x="7296912" y="685800"/>
            <a:ext cx="3447288" cy="1618488"/>
          </a:xfrm>
          <a:prstGeom prst="rect">
            <a:avLst/>
          </a:prstGeom>
          <a:noFill/>
        </p:spPr>
        <p:txBody>
          <a:bodyPr wrap="square" lIns="0" tIns="0" rIns="0" bIns="0" rtlCol="0">
            <a:noAutofit/>
          </a:bodyPr>
          <a:lstStyle/>
          <a:p>
            <a:pPr algn="l">
              <a:spcAft>
                <a:spcPts val="1134"/>
              </a:spcAft>
            </a:pPr>
            <a:endParaRPr lang="en-GB" sz="1500"/>
          </a:p>
        </p:txBody>
      </p:sp>
      <p:graphicFrame>
        <p:nvGraphicFramePr>
          <p:cNvPr id="12" name="Chart 11">
            <a:extLst>
              <a:ext uri="{FF2B5EF4-FFF2-40B4-BE49-F238E27FC236}">
                <a16:creationId xmlns:a16="http://schemas.microsoft.com/office/drawing/2014/main" id="{79455642-9A61-C39A-1D6B-8B57A0DC6D8E}"/>
              </a:ext>
            </a:extLst>
          </p:cNvPr>
          <p:cNvGraphicFramePr>
            <a:graphicFrameLocks/>
          </p:cNvGraphicFramePr>
          <p:nvPr>
            <p:extLst>
              <p:ext uri="{D42A27DB-BD31-4B8C-83A1-F6EECF244321}">
                <p14:modId xmlns:p14="http://schemas.microsoft.com/office/powerpoint/2010/main" val="3568119006"/>
              </p:ext>
            </p:extLst>
          </p:nvPr>
        </p:nvGraphicFramePr>
        <p:xfrm>
          <a:off x="6985508" y="517524"/>
          <a:ext cx="5118567" cy="333902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04AB371-0ACD-2284-6590-48C6CD83E85F}"/>
              </a:ext>
            </a:extLst>
          </p:cNvPr>
          <p:cNvSpPr txBox="1"/>
          <p:nvPr/>
        </p:nvSpPr>
        <p:spPr>
          <a:xfrm>
            <a:off x="11365063" y="3352415"/>
            <a:ext cx="589848" cy="153169"/>
          </a:xfrm>
          <a:prstGeom prst="rect">
            <a:avLst/>
          </a:prstGeom>
          <a:noFill/>
        </p:spPr>
        <p:txBody>
          <a:bodyPr wrap="square" lIns="0" tIns="0" rIns="0" bIns="0" rtlCol="0" anchor="t">
            <a:spAutoFit/>
          </a:bodyPr>
          <a:lstStyle/>
          <a:p>
            <a:r>
              <a:rPr lang="en-GB" sz="1000"/>
              <a:t>Base: 278</a:t>
            </a:r>
            <a:endParaRPr lang="en-GB" sz="1000">
              <a:cs typeface="Calibri"/>
            </a:endParaRPr>
          </a:p>
        </p:txBody>
      </p:sp>
      <p:sp>
        <p:nvSpPr>
          <p:cNvPr id="7" name="Rectangle 6">
            <a:extLst>
              <a:ext uri="{FF2B5EF4-FFF2-40B4-BE49-F238E27FC236}">
                <a16:creationId xmlns:a16="http://schemas.microsoft.com/office/drawing/2014/main" id="{7E78D630-8A3C-2DA8-F134-56FE5492B633}"/>
              </a:ext>
            </a:extLst>
          </p:cNvPr>
          <p:cNvSpPr/>
          <p:nvPr/>
        </p:nvSpPr>
        <p:spPr>
          <a:xfrm>
            <a:off x="87924" y="135669"/>
            <a:ext cx="6593162" cy="376583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Smoking outline">
            <a:extLst>
              <a:ext uri="{FF2B5EF4-FFF2-40B4-BE49-F238E27FC236}">
                <a16:creationId xmlns:a16="http://schemas.microsoft.com/office/drawing/2014/main" id="{14B1306D-608B-2DC4-E3DE-122D8A7ECC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962" y="193810"/>
            <a:ext cx="914400" cy="914400"/>
          </a:xfrm>
          <a:prstGeom prst="rect">
            <a:avLst/>
          </a:prstGeom>
        </p:spPr>
      </p:pic>
      <p:sp>
        <p:nvSpPr>
          <p:cNvPr id="14" name="Oval 13">
            <a:extLst>
              <a:ext uri="{FF2B5EF4-FFF2-40B4-BE49-F238E27FC236}">
                <a16:creationId xmlns:a16="http://schemas.microsoft.com/office/drawing/2014/main" id="{3CCC8CB7-5F0E-DBDC-F08E-D57FA9067D67}"/>
              </a:ext>
            </a:extLst>
          </p:cNvPr>
          <p:cNvSpPr/>
          <p:nvPr/>
        </p:nvSpPr>
        <p:spPr>
          <a:xfrm>
            <a:off x="330559" y="1297513"/>
            <a:ext cx="1038511" cy="945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a:t>10%</a:t>
            </a:r>
          </a:p>
        </p:txBody>
      </p:sp>
      <p:sp>
        <p:nvSpPr>
          <p:cNvPr id="15" name="TextBox 14">
            <a:extLst>
              <a:ext uri="{FF2B5EF4-FFF2-40B4-BE49-F238E27FC236}">
                <a16:creationId xmlns:a16="http://schemas.microsoft.com/office/drawing/2014/main" id="{A9192A54-ACE9-0752-3795-1ACFDEE43E7C}"/>
              </a:ext>
            </a:extLst>
          </p:cNvPr>
          <p:cNvSpPr txBox="1"/>
          <p:nvPr/>
        </p:nvSpPr>
        <p:spPr>
          <a:xfrm>
            <a:off x="1453762" y="1680742"/>
            <a:ext cx="4967643" cy="535709"/>
          </a:xfrm>
          <a:prstGeom prst="rect">
            <a:avLst/>
          </a:prstGeom>
          <a:noFill/>
        </p:spPr>
        <p:txBody>
          <a:bodyPr wrap="square" lIns="0" tIns="0" rIns="0" bIns="0" rtlCol="0">
            <a:noAutofit/>
          </a:bodyPr>
          <a:lstStyle/>
          <a:p>
            <a:pPr algn="l">
              <a:spcAft>
                <a:spcPts val="1134"/>
              </a:spcAft>
            </a:pPr>
            <a:r>
              <a:rPr lang="en-GB" sz="1500" b="1"/>
              <a:t>Of CYP surveyed claim to vape regularly (at least once a week)</a:t>
            </a:r>
          </a:p>
        </p:txBody>
      </p:sp>
    </p:spTree>
    <p:extLst>
      <p:ext uri="{BB962C8B-B14F-4D97-AF65-F5344CB8AC3E}">
        <p14:creationId xmlns:p14="http://schemas.microsoft.com/office/powerpoint/2010/main" val="242316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0DEA-4EA7-40E1-5F62-A647D579F9D1}"/>
              </a:ext>
            </a:extLst>
          </p:cNvPr>
          <p:cNvSpPr>
            <a:spLocks noGrp="1"/>
          </p:cNvSpPr>
          <p:nvPr>
            <p:ph type="title"/>
          </p:nvPr>
        </p:nvSpPr>
        <p:spPr>
          <a:xfrm>
            <a:off x="526652" y="206565"/>
            <a:ext cx="10529276" cy="1065091"/>
          </a:xfrm>
        </p:spPr>
        <p:txBody>
          <a:bodyPr/>
          <a:lstStyle/>
          <a:p>
            <a:r>
              <a:rPr lang="en-GB" dirty="0"/>
              <a:t>Frequency of vaping increases with age</a:t>
            </a:r>
          </a:p>
        </p:txBody>
      </p:sp>
      <p:graphicFrame>
        <p:nvGraphicFramePr>
          <p:cNvPr id="7" name="Content Placeholder 6">
            <a:extLst>
              <a:ext uri="{FF2B5EF4-FFF2-40B4-BE49-F238E27FC236}">
                <a16:creationId xmlns:a16="http://schemas.microsoft.com/office/drawing/2014/main" id="{97318DEF-1E1F-FF16-0158-643DA769E5E4}"/>
              </a:ext>
            </a:extLst>
          </p:cNvPr>
          <p:cNvGraphicFramePr>
            <a:graphicFrameLocks noGrp="1"/>
          </p:cNvGraphicFramePr>
          <p:nvPr>
            <p:ph sz="half" idx="1"/>
            <p:extLst>
              <p:ext uri="{D42A27DB-BD31-4B8C-83A1-F6EECF244321}">
                <p14:modId xmlns:p14="http://schemas.microsoft.com/office/powerpoint/2010/main" val="3214977005"/>
              </p:ext>
            </p:extLst>
          </p:nvPr>
        </p:nvGraphicFramePr>
        <p:xfrm>
          <a:off x="-98204" y="1271656"/>
          <a:ext cx="8951722" cy="51937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A81D3BD-C51B-C7C4-27D5-A094C5A82D32}"/>
              </a:ext>
            </a:extLst>
          </p:cNvPr>
          <p:cNvSpPr txBox="1"/>
          <p:nvPr/>
        </p:nvSpPr>
        <p:spPr>
          <a:xfrm>
            <a:off x="8895081" y="856554"/>
            <a:ext cx="3008284" cy="2507793"/>
          </a:xfrm>
          <a:prstGeom prst="rect">
            <a:avLst/>
          </a:prstGeom>
          <a:noFill/>
        </p:spPr>
        <p:txBody>
          <a:bodyPr wrap="square" lIns="0" tIns="0" rIns="0" bIns="0" rtlCol="0">
            <a:noAutofit/>
          </a:bodyPr>
          <a:lstStyle/>
          <a:p>
            <a:pPr>
              <a:spcAft>
                <a:spcPts val="1134"/>
              </a:spcAft>
            </a:pPr>
            <a:r>
              <a:rPr lang="en-GB" sz="1500" dirty="0"/>
              <a:t>The distribution of vaping types across CYP age groups demonstrates the key ages for CYP to start </a:t>
            </a:r>
            <a:r>
              <a:rPr lang="en-GB" sz="1500" b="1" dirty="0"/>
              <a:t>experimenting with vaping would be late KS3 </a:t>
            </a:r>
            <a:r>
              <a:rPr lang="en-GB" sz="1500" dirty="0">
                <a:cs typeface="Calibri"/>
              </a:rPr>
              <a:t>(Year 7-9; 11-14 years) </a:t>
            </a:r>
            <a:r>
              <a:rPr lang="en-GB" sz="1500" dirty="0"/>
              <a:t>, with the risk of vaping </a:t>
            </a:r>
            <a:r>
              <a:rPr lang="en-GB" sz="1500" b="1" dirty="0"/>
              <a:t>becoming a common behaviour increasing at KS4 </a:t>
            </a:r>
            <a:r>
              <a:rPr lang="en-GB" sz="1500" dirty="0">
                <a:cs typeface="Calibri"/>
              </a:rPr>
              <a:t>(Year 10-11; 14-16 years)</a:t>
            </a:r>
            <a:r>
              <a:rPr lang="en-GB" sz="1500" dirty="0"/>
              <a:t>.</a:t>
            </a:r>
          </a:p>
          <a:p>
            <a:pPr>
              <a:spcAft>
                <a:spcPts val="1134"/>
              </a:spcAft>
            </a:pPr>
            <a:r>
              <a:rPr lang="en-GB" sz="1500" dirty="0"/>
              <a:t>This aligns with feedback from RSHE leads, who </a:t>
            </a:r>
            <a:r>
              <a:rPr lang="en-GB" sz="1500" dirty="0">
                <a:cs typeface="Calibri"/>
              </a:rPr>
              <a:t>observed prevalence of vaping in KS3 as ‘moderate’, and KS4 as ‘high’ or ‘very high’.</a:t>
            </a:r>
          </a:p>
        </p:txBody>
      </p:sp>
      <p:sp>
        <p:nvSpPr>
          <p:cNvPr id="3" name="TextBox 2">
            <a:extLst>
              <a:ext uri="{FF2B5EF4-FFF2-40B4-BE49-F238E27FC236}">
                <a16:creationId xmlns:a16="http://schemas.microsoft.com/office/drawing/2014/main" id="{ED4AB465-70F7-1211-6220-364066228A5A}"/>
              </a:ext>
            </a:extLst>
          </p:cNvPr>
          <p:cNvSpPr txBox="1"/>
          <p:nvPr/>
        </p:nvSpPr>
        <p:spPr>
          <a:xfrm>
            <a:off x="129309" y="6594764"/>
            <a:ext cx="6456218" cy="263236"/>
          </a:xfrm>
          <a:prstGeom prst="rect">
            <a:avLst/>
          </a:prstGeom>
          <a:noFill/>
        </p:spPr>
        <p:txBody>
          <a:bodyPr wrap="square" lIns="0" tIns="0" rIns="0" bIns="0" rtlCol="0" anchor="ctr">
            <a:noAutofit/>
          </a:bodyPr>
          <a:lstStyle/>
          <a:p>
            <a:pPr algn="l">
              <a:spcAft>
                <a:spcPts val="1134"/>
              </a:spcAft>
            </a:pPr>
            <a:r>
              <a:rPr lang="en-GB" sz="800">
                <a:solidFill>
                  <a:schemeClr val="bg1">
                    <a:lumMod val="50000"/>
                  </a:schemeClr>
                </a:solidFill>
              </a:rPr>
              <a:t>‘Don’t knows’ are not shown on the charts but remain in the population base sizes</a:t>
            </a:r>
          </a:p>
        </p:txBody>
      </p:sp>
      <p:sp>
        <p:nvSpPr>
          <p:cNvPr id="5" name="Rectangle 4">
            <a:extLst>
              <a:ext uri="{FF2B5EF4-FFF2-40B4-BE49-F238E27FC236}">
                <a16:creationId xmlns:a16="http://schemas.microsoft.com/office/drawing/2014/main" id="{C184E542-4A91-945E-21EE-EF79DCBF1676}"/>
              </a:ext>
            </a:extLst>
          </p:cNvPr>
          <p:cNvSpPr/>
          <p:nvPr/>
        </p:nvSpPr>
        <p:spPr>
          <a:xfrm>
            <a:off x="3168073" y="1745673"/>
            <a:ext cx="1884218" cy="471977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DA3CB9E-D251-A7E5-CACA-9000EF9004C6}"/>
              </a:ext>
            </a:extLst>
          </p:cNvPr>
          <p:cNvSpPr txBox="1"/>
          <p:nvPr/>
        </p:nvSpPr>
        <p:spPr>
          <a:xfrm>
            <a:off x="3209636" y="3364347"/>
            <a:ext cx="1801091" cy="801255"/>
          </a:xfrm>
          <a:prstGeom prst="rect">
            <a:avLst/>
          </a:prstGeom>
          <a:solidFill>
            <a:schemeClr val="accent3">
              <a:lumMod val="20000"/>
              <a:lumOff val="80000"/>
            </a:schemeClr>
          </a:solidFill>
        </p:spPr>
        <p:txBody>
          <a:bodyPr vert="horz" wrap="square" lIns="0" tIns="0" rIns="0" bIns="0" rtlCol="0">
            <a:noAutofit/>
          </a:bodyPr>
          <a:lstStyle/>
          <a:p>
            <a:pPr algn="ctr">
              <a:spcAft>
                <a:spcPts val="1134"/>
              </a:spcAft>
            </a:pPr>
            <a:r>
              <a:rPr lang="en-GB" sz="1600"/>
              <a:t>Late KS3: vaping experimentation more likely to begin</a:t>
            </a:r>
          </a:p>
        </p:txBody>
      </p:sp>
      <p:sp>
        <p:nvSpPr>
          <p:cNvPr id="9" name="Rectangle 8">
            <a:extLst>
              <a:ext uri="{FF2B5EF4-FFF2-40B4-BE49-F238E27FC236}">
                <a16:creationId xmlns:a16="http://schemas.microsoft.com/office/drawing/2014/main" id="{71851D3F-9C5F-AD84-058F-CB2E011BD227}"/>
              </a:ext>
            </a:extLst>
          </p:cNvPr>
          <p:cNvSpPr/>
          <p:nvPr/>
        </p:nvSpPr>
        <p:spPr>
          <a:xfrm>
            <a:off x="5095586" y="1745673"/>
            <a:ext cx="1801092" cy="471977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F6A0935-8DE8-163E-5107-A624A8A71870}"/>
              </a:ext>
            </a:extLst>
          </p:cNvPr>
          <p:cNvSpPr txBox="1"/>
          <p:nvPr/>
        </p:nvSpPr>
        <p:spPr>
          <a:xfrm>
            <a:off x="5173461" y="1895894"/>
            <a:ext cx="1646439" cy="1009231"/>
          </a:xfrm>
          <a:prstGeom prst="rect">
            <a:avLst/>
          </a:prstGeom>
          <a:solidFill>
            <a:schemeClr val="accent1">
              <a:lumMod val="20000"/>
              <a:lumOff val="80000"/>
            </a:schemeClr>
          </a:solidFill>
        </p:spPr>
        <p:txBody>
          <a:bodyPr vert="horz" wrap="square" lIns="0" tIns="0" rIns="0" bIns="0" rtlCol="0">
            <a:noAutofit/>
          </a:bodyPr>
          <a:lstStyle/>
          <a:p>
            <a:pPr algn="ctr">
              <a:spcAft>
                <a:spcPts val="1134"/>
              </a:spcAft>
            </a:pPr>
            <a:r>
              <a:rPr lang="en-GB" sz="1600" dirty="0"/>
              <a:t>KS4: vaping behaviour is likely to become more embedded</a:t>
            </a:r>
          </a:p>
        </p:txBody>
      </p:sp>
      <p:sp>
        <p:nvSpPr>
          <p:cNvPr id="11" name="Rectangle 10">
            <a:extLst>
              <a:ext uri="{FF2B5EF4-FFF2-40B4-BE49-F238E27FC236}">
                <a16:creationId xmlns:a16="http://schemas.microsoft.com/office/drawing/2014/main" id="{C4A9653A-D107-DA28-6005-17FC6D5A9ECC}"/>
              </a:ext>
            </a:extLst>
          </p:cNvPr>
          <p:cNvSpPr/>
          <p:nvPr/>
        </p:nvSpPr>
        <p:spPr>
          <a:xfrm>
            <a:off x="8853518" y="3842327"/>
            <a:ext cx="3209173" cy="28091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500">
                <a:solidFill>
                  <a:schemeClr val="tx1"/>
                </a:solidFill>
              </a:rPr>
              <a:t>This demonstrates </a:t>
            </a:r>
            <a:r>
              <a:rPr lang="en-GB" sz="1500" b="1">
                <a:solidFill>
                  <a:schemeClr val="tx1"/>
                </a:solidFill>
              </a:rPr>
              <a:t>the importance of evolving approaches to prevent and stop vaping behaviour in CYP at different stages.</a:t>
            </a:r>
            <a:r>
              <a:rPr lang="en-GB" sz="1500">
                <a:solidFill>
                  <a:schemeClr val="tx1"/>
                </a:solidFill>
              </a:rPr>
              <a:t> For example, preventative strategies for the younger age groups, shifting to initiatives that may focus more on how to either resist temptation / peer pressure or how to quit services for older CYP.</a:t>
            </a:r>
          </a:p>
        </p:txBody>
      </p:sp>
      <p:pic>
        <p:nvPicPr>
          <p:cNvPr id="13" name="Graphic 12" descr="Lights On outline">
            <a:extLst>
              <a:ext uri="{FF2B5EF4-FFF2-40B4-BE49-F238E27FC236}">
                <a16:creationId xmlns:a16="http://schemas.microsoft.com/office/drawing/2014/main" id="{A3CD39D1-DC0D-8076-F6BE-3040972E7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3534" y="3842327"/>
            <a:ext cx="674255" cy="674255"/>
          </a:xfrm>
          <a:prstGeom prst="rect">
            <a:avLst/>
          </a:prstGeom>
        </p:spPr>
      </p:pic>
    </p:spTree>
    <p:extLst>
      <p:ext uri="{BB962C8B-B14F-4D97-AF65-F5344CB8AC3E}">
        <p14:creationId xmlns:p14="http://schemas.microsoft.com/office/powerpoint/2010/main" val="64315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cs typeface="Calibri"/>
              </a:rPr>
              <a:t>Drivers of youth vaping</a:t>
            </a:r>
            <a:r>
              <a:rPr lang="en-GB">
                <a:highlight>
                  <a:srgbClr val="FFFF00"/>
                </a:highlight>
                <a:cs typeface="Calibri"/>
              </a:rPr>
              <a:t> </a:t>
            </a:r>
            <a:r>
              <a:rPr lang="en-GB">
                <a:cs typeface="Calibri"/>
              </a:rPr>
              <a:t> </a:t>
            </a:r>
          </a:p>
        </p:txBody>
      </p:sp>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a:xfrm>
            <a:off x="540000" y="3430800"/>
            <a:ext cx="5964516" cy="1918800"/>
          </a:xfrm>
        </p:spPr>
        <p:txBody>
          <a:bodyPr vert="horz" lIns="0" tIns="0" rIns="0" bIns="0" rtlCol="0" anchor="t">
            <a:noAutofit/>
          </a:bodyPr>
          <a:lstStyle/>
          <a:p>
            <a:r>
              <a:rPr lang="en-GB" dirty="0">
                <a:latin typeface="Calibri Light"/>
                <a:cs typeface="Calibri Light"/>
              </a:rPr>
              <a:t>Reasons for vaping</a:t>
            </a:r>
          </a:p>
          <a:p>
            <a:r>
              <a:rPr lang="en-GB" dirty="0">
                <a:latin typeface="Calibri Light"/>
                <a:cs typeface="Calibri Light"/>
              </a:rPr>
              <a:t>Promotion</a:t>
            </a:r>
          </a:p>
          <a:p>
            <a:r>
              <a:rPr lang="en-GB" dirty="0">
                <a:latin typeface="Calibri Light"/>
                <a:cs typeface="Calibri Light"/>
              </a:rPr>
              <a:t>Accessibility</a:t>
            </a:r>
          </a:p>
        </p:txBody>
      </p:sp>
    </p:spTree>
    <p:extLst>
      <p:ext uri="{BB962C8B-B14F-4D97-AF65-F5344CB8AC3E}">
        <p14:creationId xmlns:p14="http://schemas.microsoft.com/office/powerpoint/2010/main" val="329996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a:xfrm>
            <a:off x="545124" y="517524"/>
            <a:ext cx="5955183" cy="1065091"/>
          </a:xfrm>
        </p:spPr>
        <p:txBody>
          <a:bodyPr/>
          <a:lstStyle/>
          <a:p>
            <a:r>
              <a:rPr lang="en-GB">
                <a:cs typeface="Calibri"/>
              </a:rPr>
              <a:t>Drivers of vaping: CYP</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a:xfrm>
            <a:off x="539746" y="2153518"/>
            <a:ext cx="5070479" cy="3823820"/>
          </a:xfrm>
        </p:spPr>
        <p:txBody>
          <a:bodyPr vert="horz" lIns="0" tIns="0" rIns="0" bIns="0" rtlCol="0" anchor="t">
            <a:noAutofit/>
          </a:bodyPr>
          <a:lstStyle/>
          <a:p>
            <a:pPr marL="285750" lvl="1" indent="-285750">
              <a:spcAft>
                <a:spcPts val="900"/>
              </a:spcAft>
              <a:buFont typeface="Arial" panose="020B0604020202020204" pitchFamily="34" charset="0"/>
              <a:buChar char="•"/>
            </a:pPr>
            <a:r>
              <a:rPr lang="en-GB" sz="1600" dirty="0">
                <a:cs typeface="Calibri"/>
              </a:rPr>
              <a:t>These reasons reflect the national findings from the ASH (2022) survey, and are primarily focused around social and psychological motivators vs. pure opportunity. </a:t>
            </a:r>
          </a:p>
          <a:p>
            <a:pPr marL="285750" lvl="1" indent="-285750">
              <a:spcAft>
                <a:spcPts val="900"/>
              </a:spcAft>
              <a:buFont typeface="Arial" panose="020B0604020202020204" pitchFamily="34" charset="0"/>
              <a:buChar char="•"/>
            </a:pPr>
            <a:r>
              <a:rPr lang="en-GB" sz="1600" dirty="0">
                <a:cs typeface="Calibri"/>
              </a:rPr>
              <a:t>For example, </a:t>
            </a:r>
            <a:r>
              <a:rPr lang="en-GB" sz="1600" b="1" dirty="0">
                <a:cs typeface="Calibri"/>
              </a:rPr>
              <a:t>over a third of Essex youth vapers stated that vaping helps them to deal with stress and anxiety</a:t>
            </a:r>
            <a:r>
              <a:rPr lang="en-GB" sz="1600" dirty="0">
                <a:cs typeface="Calibri"/>
              </a:rPr>
              <a:t>, not featured in the ASH survey. </a:t>
            </a:r>
          </a:p>
          <a:p>
            <a:pPr marL="285750" lvl="1" indent="-285750">
              <a:spcAft>
                <a:spcPts val="900"/>
              </a:spcAft>
              <a:buFont typeface="Arial" panose="020B0604020202020204" pitchFamily="34" charset="0"/>
              <a:buChar char="•"/>
            </a:pPr>
            <a:endParaRPr lang="en-GB" sz="1400" dirty="0">
              <a:cs typeface="Calibri"/>
            </a:endParaRPr>
          </a:p>
          <a:p>
            <a:r>
              <a:rPr lang="en-GB" sz="1400" b="0" i="0" dirty="0">
                <a:solidFill>
                  <a:srgbClr val="000000"/>
                </a:solidFill>
                <a:effectLst/>
                <a:latin typeface="Times New Roman" panose="02020603050405020304" pitchFamily="18" charset="0"/>
              </a:rPr>
              <a:t> </a:t>
            </a:r>
            <a:endParaRPr lang="en-GB" sz="1400" dirty="0">
              <a:cs typeface="Calibri"/>
            </a:endParaRPr>
          </a:p>
        </p:txBody>
      </p:sp>
      <p:sp>
        <p:nvSpPr>
          <p:cNvPr id="16" name="TextBox 15">
            <a:extLst>
              <a:ext uri="{FF2B5EF4-FFF2-40B4-BE49-F238E27FC236}">
                <a16:creationId xmlns:a16="http://schemas.microsoft.com/office/drawing/2014/main" id="{F19EE10E-5CCE-CF51-C635-7D7AA098BCAC}"/>
              </a:ext>
            </a:extLst>
          </p:cNvPr>
          <p:cNvSpPr txBox="1"/>
          <p:nvPr/>
        </p:nvSpPr>
        <p:spPr>
          <a:xfrm>
            <a:off x="10890107" y="5120838"/>
            <a:ext cx="991602" cy="461665"/>
          </a:xfrm>
          <a:prstGeom prst="rect">
            <a:avLst/>
          </a:prstGeom>
          <a:noFill/>
        </p:spPr>
        <p:txBody>
          <a:bodyPr wrap="square" lIns="0" tIns="0" rIns="0" bIns="0" rtlCol="0" anchor="t">
            <a:spAutoFit/>
          </a:bodyPr>
          <a:lstStyle/>
          <a:p>
            <a:r>
              <a:rPr lang="en-GB" sz="1000" dirty="0"/>
              <a:t>Base: 750 </a:t>
            </a:r>
          </a:p>
          <a:p>
            <a:r>
              <a:rPr lang="en-GB" sz="1000" dirty="0">
                <a:cs typeface="Calibri"/>
              </a:rPr>
              <a:t>NB: multi-select so won’t add to 100%</a:t>
            </a:r>
          </a:p>
        </p:txBody>
      </p:sp>
      <p:sp>
        <p:nvSpPr>
          <p:cNvPr id="15" name="TextBox 14">
            <a:extLst>
              <a:ext uri="{FF2B5EF4-FFF2-40B4-BE49-F238E27FC236}">
                <a16:creationId xmlns:a16="http://schemas.microsoft.com/office/drawing/2014/main" id="{9C22883C-EAFC-FA60-503B-86C6240D1D76}"/>
              </a:ext>
            </a:extLst>
          </p:cNvPr>
          <p:cNvSpPr txBox="1"/>
          <p:nvPr/>
        </p:nvSpPr>
        <p:spPr>
          <a:xfrm>
            <a:off x="539750" y="1181101"/>
            <a:ext cx="5223742" cy="213590"/>
          </a:xfrm>
          <a:prstGeom prst="rect">
            <a:avLst/>
          </a:prstGeom>
          <a:noFill/>
        </p:spPr>
        <p:txBody>
          <a:bodyPr wrap="square" lIns="0" tIns="0" rIns="0" bIns="0" rtlCol="0" anchor="t">
            <a:noAutofit/>
          </a:bodyPr>
          <a:lstStyle/>
          <a:p>
            <a:pPr>
              <a:spcAft>
                <a:spcPts val="1134"/>
              </a:spcAft>
            </a:pPr>
            <a:r>
              <a:rPr lang="en-GB" sz="1600" b="1" dirty="0"/>
              <a:t>Curiosity, mental health, the experience and flavour of the vapes, social influences and addiction are the main reasons for vaping.</a:t>
            </a:r>
          </a:p>
        </p:txBody>
      </p:sp>
      <p:graphicFrame>
        <p:nvGraphicFramePr>
          <p:cNvPr id="4" name="Chart 3">
            <a:extLst>
              <a:ext uri="{FF2B5EF4-FFF2-40B4-BE49-F238E27FC236}">
                <a16:creationId xmlns:a16="http://schemas.microsoft.com/office/drawing/2014/main" id="{2414161B-1883-B405-384A-513102089552}"/>
              </a:ext>
              <a:ext uri="{147F2762-F138-4A5C-976F-8EAC2B608ADB}">
                <a16:predDERef xmlns:a16="http://schemas.microsoft.com/office/drawing/2014/main" pred="{6902BF40-8B7A-FCA8-D4CA-7D2CBED8940A}"/>
              </a:ext>
            </a:extLst>
          </p:cNvPr>
          <p:cNvGraphicFramePr>
            <a:graphicFrameLocks/>
          </p:cNvGraphicFramePr>
          <p:nvPr>
            <p:extLst>
              <p:ext uri="{D42A27DB-BD31-4B8C-83A1-F6EECF244321}">
                <p14:modId xmlns:p14="http://schemas.microsoft.com/office/powerpoint/2010/main" val="1314512010"/>
              </p:ext>
            </p:extLst>
          </p:nvPr>
        </p:nvGraphicFramePr>
        <p:xfrm>
          <a:off x="6272694" y="710157"/>
          <a:ext cx="5471733" cy="58070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3DF8CB1-4DCA-1D10-2D3D-A96B8283A256}"/>
              </a:ext>
            </a:extLst>
          </p:cNvPr>
          <p:cNvSpPr txBox="1"/>
          <p:nvPr/>
        </p:nvSpPr>
        <p:spPr>
          <a:xfrm>
            <a:off x="3048000" y="3244334"/>
            <a:ext cx="6096000"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sp>
        <p:nvSpPr>
          <p:cNvPr id="8" name="TextBox 7">
            <a:extLst>
              <a:ext uri="{FF2B5EF4-FFF2-40B4-BE49-F238E27FC236}">
                <a16:creationId xmlns:a16="http://schemas.microsoft.com/office/drawing/2014/main" id="{FA2B5B85-0597-0E8D-0D46-4A9C06A41B2A}"/>
              </a:ext>
            </a:extLst>
          </p:cNvPr>
          <p:cNvSpPr txBox="1"/>
          <p:nvPr/>
        </p:nvSpPr>
        <p:spPr>
          <a:xfrm>
            <a:off x="3048000" y="3244334"/>
            <a:ext cx="6096000"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sp>
        <p:nvSpPr>
          <p:cNvPr id="9" name="TextBox 8">
            <a:extLst>
              <a:ext uri="{FF2B5EF4-FFF2-40B4-BE49-F238E27FC236}">
                <a16:creationId xmlns:a16="http://schemas.microsoft.com/office/drawing/2014/main" id="{720400C0-DA73-3DEB-5775-113C84621063}"/>
              </a:ext>
            </a:extLst>
          </p:cNvPr>
          <p:cNvSpPr txBox="1"/>
          <p:nvPr/>
        </p:nvSpPr>
        <p:spPr>
          <a:xfrm>
            <a:off x="562175" y="4093112"/>
            <a:ext cx="5070480" cy="2593549"/>
          </a:xfrm>
          <a:prstGeom prst="rect">
            <a:avLst/>
          </a:prstGeom>
          <a:noFill/>
          <a:ln w="19050">
            <a:solidFill>
              <a:schemeClr val="bg1"/>
            </a:solid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marL="72000">
              <a:spcBef>
                <a:spcPts val="600"/>
              </a:spcBef>
              <a:spcAft>
                <a:spcPts val="600"/>
              </a:spcAft>
            </a:pPr>
            <a:r>
              <a:rPr lang="en-GB" sz="1400" dirty="0"/>
              <a:t>Young people told us:</a:t>
            </a:r>
          </a:p>
          <a:p>
            <a:pPr marL="72000">
              <a:spcBef>
                <a:spcPts val="600"/>
              </a:spcBef>
              <a:spcAft>
                <a:spcPts val="600"/>
              </a:spcAft>
            </a:pPr>
            <a:r>
              <a:rPr lang="en-GB" sz="1400" b="1" i="1" dirty="0">
                <a:solidFill>
                  <a:schemeClr val="tx2"/>
                </a:solidFill>
              </a:rPr>
              <a:t>“I think the main reason the people vape is because of </a:t>
            </a:r>
            <a:r>
              <a:rPr lang="en-GB" sz="1400" b="1" i="1" dirty="0">
                <a:solidFill>
                  <a:schemeClr val="accent1"/>
                </a:solidFill>
              </a:rPr>
              <a:t>peer pressure and anxiety etc.</a:t>
            </a:r>
            <a:r>
              <a:rPr lang="en-GB" sz="1400" b="1" i="1" dirty="0">
                <a:solidFill>
                  <a:schemeClr val="tx2"/>
                </a:solidFill>
              </a:rPr>
              <a:t>”</a:t>
            </a:r>
          </a:p>
          <a:p>
            <a:pPr marL="72000">
              <a:spcBef>
                <a:spcPts val="600"/>
              </a:spcBef>
              <a:spcAft>
                <a:spcPts val="600"/>
              </a:spcAft>
            </a:pPr>
            <a:r>
              <a:rPr lang="en-GB" sz="1400" b="1" i="1" dirty="0">
                <a:solidFill>
                  <a:schemeClr val="tx2"/>
                </a:solidFill>
              </a:rPr>
              <a:t>“I want to stop, but I really </a:t>
            </a:r>
            <a:r>
              <a:rPr lang="en-GB" sz="1400" b="1" i="1" dirty="0">
                <a:solidFill>
                  <a:schemeClr val="accent1"/>
                </a:solidFill>
              </a:rPr>
              <a:t>enjoy the nicotine rush </a:t>
            </a:r>
            <a:r>
              <a:rPr lang="en-GB" sz="1400" b="1" i="1" dirty="0">
                <a:solidFill>
                  <a:schemeClr val="tx2"/>
                </a:solidFill>
              </a:rPr>
              <a:t>I get and I like the flavours and it </a:t>
            </a:r>
            <a:r>
              <a:rPr lang="en-GB" sz="1400" b="1" i="1" dirty="0">
                <a:solidFill>
                  <a:schemeClr val="accent1"/>
                </a:solidFill>
              </a:rPr>
              <a:t>just helps with my GCSE and stress</a:t>
            </a:r>
            <a:r>
              <a:rPr lang="en-GB" sz="1400" b="1" i="1" dirty="0">
                <a:solidFill>
                  <a:schemeClr val="tx2"/>
                </a:solidFill>
              </a:rPr>
              <a:t>.” </a:t>
            </a:r>
          </a:p>
          <a:p>
            <a:pPr marL="72000">
              <a:spcBef>
                <a:spcPts val="600"/>
              </a:spcBef>
              <a:spcAft>
                <a:spcPts val="600"/>
              </a:spcAft>
            </a:pPr>
            <a:r>
              <a:rPr lang="en-GB" sz="1400" b="1" i="1" dirty="0">
                <a:solidFill>
                  <a:schemeClr val="tx2"/>
                </a:solidFill>
              </a:rPr>
              <a:t>“The advertisements, such as the flavours and colours, are clearly marketed towards people my age and younger, so I have seen 12 year olds vaping too.”</a:t>
            </a:r>
            <a:endParaRPr lang="en-GB" sz="1400" b="1" dirty="0">
              <a:solidFill>
                <a:schemeClr val="tx2"/>
              </a:solidFill>
            </a:endParaRPr>
          </a:p>
          <a:p>
            <a:pPr marL="36000">
              <a:spcBef>
                <a:spcPts val="1134"/>
              </a:spcBef>
              <a:spcAft>
                <a:spcPts val="1134"/>
              </a:spcAft>
            </a:pPr>
            <a:endParaRPr lang="en-GB" sz="1600" b="1" i="1" dirty="0">
              <a:solidFill>
                <a:schemeClr val="tx1"/>
              </a:solidFill>
            </a:endParaRPr>
          </a:p>
        </p:txBody>
      </p:sp>
      <p:sp>
        <p:nvSpPr>
          <p:cNvPr id="7" name="Rectangle 6">
            <a:extLst>
              <a:ext uri="{FF2B5EF4-FFF2-40B4-BE49-F238E27FC236}">
                <a16:creationId xmlns:a16="http://schemas.microsoft.com/office/drawing/2014/main" id="{A6B13D94-BB7E-F734-EB97-89E2F0574D13}"/>
              </a:ext>
            </a:extLst>
          </p:cNvPr>
          <p:cNvSpPr/>
          <p:nvPr/>
        </p:nvSpPr>
        <p:spPr>
          <a:xfrm>
            <a:off x="6319770" y="1479437"/>
            <a:ext cx="5380682" cy="309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380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a:xfrm>
            <a:off x="545124" y="517524"/>
            <a:ext cx="5955183" cy="1065091"/>
          </a:xfrm>
        </p:spPr>
        <p:txBody>
          <a:bodyPr/>
          <a:lstStyle/>
          <a:p>
            <a:r>
              <a:rPr lang="en-GB" dirty="0">
                <a:cs typeface="Calibri"/>
              </a:rPr>
              <a:t>Drivers of vaping:      Parents’ view</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a:xfrm>
            <a:off x="545124" y="1805181"/>
            <a:ext cx="4817986" cy="3871301"/>
          </a:xfrm>
        </p:spPr>
        <p:txBody>
          <a:bodyPr vert="horz" lIns="0" tIns="0" rIns="0" bIns="0" rtlCol="0" anchor="t">
            <a:noAutofit/>
          </a:bodyPr>
          <a:lstStyle/>
          <a:p>
            <a:pPr lvl="1"/>
            <a:r>
              <a:rPr lang="en-GB" sz="1600" b="1" dirty="0">
                <a:cs typeface="Calibri"/>
              </a:rPr>
              <a:t>Similar to CYP views, parents note the attractiveness of vapes, and social influences such as peer pressure, could be driving vape popularity.</a:t>
            </a:r>
          </a:p>
          <a:p>
            <a:pPr lvl="1"/>
            <a:r>
              <a:rPr lang="en-GB" sz="1400" dirty="0">
                <a:cs typeface="Calibri"/>
              </a:rPr>
              <a:t>Additionally, many parents believed popularity is being driven by:</a:t>
            </a:r>
          </a:p>
          <a:p>
            <a:pPr marL="273600" lvl="1" indent="-285750">
              <a:spcAft>
                <a:spcPts val="900"/>
              </a:spcAft>
              <a:buFont typeface="Arial" panose="020B0604020202020204" pitchFamily="34" charset="0"/>
              <a:buChar char="•"/>
            </a:pPr>
            <a:r>
              <a:rPr lang="en-GB" sz="1400" b="1" dirty="0">
                <a:cs typeface="Calibri"/>
              </a:rPr>
              <a:t>Personal image </a:t>
            </a:r>
            <a:r>
              <a:rPr lang="en-GB" sz="1400" dirty="0">
                <a:cs typeface="Calibri"/>
              </a:rPr>
              <a:t>– vaping to look ‘cool’ or older, it being fashionable or trendy to vape, or to be anti-authority and rebellious. </a:t>
            </a:r>
          </a:p>
          <a:p>
            <a:pPr marL="273600" lvl="1" indent="-285750">
              <a:spcAft>
                <a:spcPts val="900"/>
              </a:spcAft>
              <a:buFont typeface="Arial" panose="020B0604020202020204" pitchFamily="34" charset="0"/>
              <a:buChar char="•"/>
            </a:pPr>
            <a:r>
              <a:rPr lang="en-GB" sz="1400" b="1" dirty="0">
                <a:cs typeface="Calibri"/>
              </a:rPr>
              <a:t>Accessibility and availability </a:t>
            </a:r>
            <a:r>
              <a:rPr lang="en-GB" sz="1400" dirty="0">
                <a:cs typeface="Calibri"/>
              </a:rPr>
              <a:t>– vapes are widely available, and easy to access even for the underaged. </a:t>
            </a:r>
          </a:p>
          <a:p>
            <a:pPr marL="273600" lvl="1" indent="-285750">
              <a:spcAft>
                <a:spcPts val="900"/>
              </a:spcAft>
              <a:buFont typeface="Arial" panose="020B0604020202020204" pitchFamily="34" charset="0"/>
              <a:buChar char="•"/>
            </a:pPr>
            <a:r>
              <a:rPr lang="en-GB" sz="1400" b="1" dirty="0">
                <a:cs typeface="Calibri"/>
              </a:rPr>
              <a:t>Unknown, or lack of perceived health risks </a:t>
            </a:r>
            <a:r>
              <a:rPr lang="en-GB" sz="1400" dirty="0">
                <a:cs typeface="Calibri"/>
              </a:rPr>
              <a:t>-  CYP are less aware of risks, or they believe vapes are safe or harmless. Advertisement and attractiveness contribute to this perception. </a:t>
            </a:r>
          </a:p>
          <a:p>
            <a:pPr marL="273600" lvl="1" indent="-285750">
              <a:spcAft>
                <a:spcPts val="900"/>
              </a:spcAft>
              <a:buFont typeface="Arial" panose="020B0604020202020204" pitchFamily="34" charset="0"/>
              <a:buChar char="•"/>
            </a:pPr>
            <a:r>
              <a:rPr lang="en-GB" sz="1400" dirty="0">
                <a:cs typeface="Calibri"/>
              </a:rPr>
              <a:t>Some worry that that vaping has replaced smoking, yet does not carry a stigma like smoking; it has become normalised and acceptable to vape, and can be used in many locations.</a:t>
            </a:r>
          </a:p>
          <a:p>
            <a:pPr marL="285750" lvl="1" indent="-285750">
              <a:spcAft>
                <a:spcPts val="900"/>
              </a:spcAft>
              <a:buFont typeface="Arial" panose="020B0604020202020204" pitchFamily="34" charset="0"/>
              <a:buChar char="•"/>
            </a:pPr>
            <a:endParaRPr lang="en-GB" sz="1400" dirty="0">
              <a:cs typeface="Calibri"/>
            </a:endParaRPr>
          </a:p>
          <a:p>
            <a:endParaRPr lang="en-GB" sz="1400" dirty="0">
              <a:cs typeface="Calibri"/>
            </a:endParaRPr>
          </a:p>
        </p:txBody>
      </p:sp>
      <p:sp>
        <p:nvSpPr>
          <p:cNvPr id="4" name="TextBox 3">
            <a:extLst>
              <a:ext uri="{FF2B5EF4-FFF2-40B4-BE49-F238E27FC236}">
                <a16:creationId xmlns:a16="http://schemas.microsoft.com/office/drawing/2014/main" id="{A9BC5493-2A25-4172-623F-5A4E80E9BD8C}"/>
              </a:ext>
            </a:extLst>
          </p:cNvPr>
          <p:cNvSpPr txBox="1"/>
          <p:nvPr/>
        </p:nvSpPr>
        <p:spPr>
          <a:xfrm>
            <a:off x="8968409" y="6410738"/>
            <a:ext cx="2954017" cy="307777"/>
          </a:xfrm>
          <a:prstGeom prst="rect">
            <a:avLst/>
          </a:prstGeom>
          <a:noFill/>
        </p:spPr>
        <p:txBody>
          <a:bodyPr wrap="square" lIns="0" tIns="0" rIns="0" bIns="0" rtlCol="0" anchor="t">
            <a:spAutoFit/>
          </a:bodyPr>
          <a:lstStyle/>
          <a:p>
            <a:r>
              <a:rPr lang="en-GB" sz="1000"/>
              <a:t>Base: 745 </a:t>
            </a:r>
          </a:p>
          <a:p>
            <a:r>
              <a:rPr lang="en-GB" sz="1000">
                <a:cs typeface="Calibri"/>
              </a:rPr>
              <a:t>NB: can describe multiple themes, so won’t add to 100%</a:t>
            </a:r>
          </a:p>
        </p:txBody>
      </p:sp>
      <p:graphicFrame>
        <p:nvGraphicFramePr>
          <p:cNvPr id="8" name="Chart 7">
            <a:extLst>
              <a:ext uri="{FF2B5EF4-FFF2-40B4-BE49-F238E27FC236}">
                <a16:creationId xmlns:a16="http://schemas.microsoft.com/office/drawing/2014/main" id="{238DA8A7-B365-75A7-BFBA-F65D19ECDDD8}"/>
              </a:ext>
            </a:extLst>
          </p:cNvPr>
          <p:cNvGraphicFramePr>
            <a:graphicFrameLocks/>
          </p:cNvGraphicFramePr>
          <p:nvPr>
            <p:extLst>
              <p:ext uri="{D42A27DB-BD31-4B8C-83A1-F6EECF244321}">
                <p14:modId xmlns:p14="http://schemas.microsoft.com/office/powerpoint/2010/main" val="1704900323"/>
              </p:ext>
            </p:extLst>
          </p:nvPr>
        </p:nvGraphicFramePr>
        <p:xfrm>
          <a:off x="5874026" y="735496"/>
          <a:ext cx="6317974" cy="5604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631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p:txBody>
          <a:bodyPr/>
          <a:lstStyle/>
          <a:p>
            <a:r>
              <a:rPr lang="en-GB" sz="2400">
                <a:cs typeface="Calibri"/>
              </a:rPr>
              <a:t>What parents said about why youth vaping is increasingly popular:</a:t>
            </a:r>
          </a:p>
        </p:txBody>
      </p:sp>
      <p:sp>
        <p:nvSpPr>
          <p:cNvPr id="4" name="Content Placeholder 3">
            <a:extLst>
              <a:ext uri="{FF2B5EF4-FFF2-40B4-BE49-F238E27FC236}">
                <a16:creationId xmlns:a16="http://schemas.microsoft.com/office/drawing/2014/main" id="{DE702F9E-4C5F-8598-2181-8A803B649C4C}"/>
              </a:ext>
            </a:extLst>
          </p:cNvPr>
          <p:cNvSpPr>
            <a:spLocks noGrp="1"/>
          </p:cNvSpPr>
          <p:nvPr>
            <p:ph idx="1"/>
          </p:nvPr>
        </p:nvSpPr>
        <p:spPr>
          <a:xfrm>
            <a:off x="545124" y="1513954"/>
            <a:ext cx="5121158" cy="5063168"/>
          </a:xfrm>
        </p:spPr>
        <p:txBody>
          <a:bodyPr/>
          <a:lstStyle/>
          <a:p>
            <a:pPr marL="72000">
              <a:spcBef>
                <a:spcPts val="600"/>
              </a:spcBef>
              <a:spcAft>
                <a:spcPts val="1200"/>
              </a:spcAft>
            </a:pPr>
            <a:r>
              <a:rPr lang="en-GB" sz="1400" i="1" dirty="0"/>
              <a:t>“They are </a:t>
            </a:r>
            <a:r>
              <a:rPr lang="en-GB" sz="1400" i="1" dirty="0">
                <a:solidFill>
                  <a:schemeClr val="accent2"/>
                </a:solidFill>
              </a:rPr>
              <a:t>deliberately targeting young people </a:t>
            </a:r>
            <a:r>
              <a:rPr lang="en-GB" sz="1400" i="1" dirty="0"/>
              <a:t>with brightly coloured, small pocket sized vapes in sweet flavours.” </a:t>
            </a:r>
          </a:p>
          <a:p>
            <a:pPr marL="72000">
              <a:spcBef>
                <a:spcPts val="600"/>
              </a:spcBef>
              <a:spcAft>
                <a:spcPts val="1200"/>
              </a:spcAft>
            </a:pPr>
            <a:r>
              <a:rPr lang="en-GB" sz="1400" i="1" dirty="0"/>
              <a:t>“They are </a:t>
            </a:r>
            <a:r>
              <a:rPr lang="en-GB" sz="1400" i="1" dirty="0">
                <a:solidFill>
                  <a:schemeClr val="accent2"/>
                </a:solidFill>
              </a:rPr>
              <a:t>like sweets </a:t>
            </a:r>
            <a:r>
              <a:rPr lang="en-GB" sz="1400" i="1" dirty="0"/>
              <a:t>to children.”</a:t>
            </a:r>
          </a:p>
          <a:p>
            <a:pPr marL="72000">
              <a:spcBef>
                <a:spcPts val="600"/>
              </a:spcBef>
              <a:spcAft>
                <a:spcPts val="1200"/>
              </a:spcAft>
            </a:pPr>
            <a:r>
              <a:rPr lang="en-GB" sz="1400" i="1" dirty="0"/>
              <a:t>“This is due to the </a:t>
            </a:r>
            <a:r>
              <a:rPr lang="en-GB" sz="1400" i="1" dirty="0">
                <a:solidFill>
                  <a:schemeClr val="accent2"/>
                </a:solidFill>
              </a:rPr>
              <a:t>packaging of the product</a:t>
            </a:r>
            <a:r>
              <a:rPr lang="en-GB" sz="1400" i="1" dirty="0"/>
              <a:t>. The variety </a:t>
            </a:r>
            <a:r>
              <a:rPr lang="en-GB" sz="1400" i="1" dirty="0">
                <a:solidFill>
                  <a:schemeClr val="accent2"/>
                </a:solidFill>
              </a:rPr>
              <a:t>of colours and designs, the emphasis on flavours</a:t>
            </a:r>
            <a:r>
              <a:rPr lang="en-GB" sz="1400" i="1" dirty="0"/>
              <a:t>, that are now sweet flavours like Skittles or fruit flavours like strawberry flavour, </a:t>
            </a:r>
            <a:r>
              <a:rPr lang="en-GB" sz="1400" i="1" dirty="0">
                <a:solidFill>
                  <a:schemeClr val="accent2"/>
                </a:solidFill>
              </a:rPr>
              <a:t>making it sound healthy and not harmful.”</a:t>
            </a:r>
          </a:p>
          <a:p>
            <a:pPr marL="72000">
              <a:spcBef>
                <a:spcPts val="600"/>
              </a:spcBef>
              <a:spcAft>
                <a:spcPts val="1200"/>
              </a:spcAft>
            </a:pPr>
            <a:r>
              <a:rPr lang="en-GB" sz="1400" i="1" dirty="0"/>
              <a:t>“Anything that </a:t>
            </a:r>
            <a:r>
              <a:rPr lang="en-GB" sz="1400" i="1" dirty="0">
                <a:solidFill>
                  <a:schemeClr val="accent2"/>
                </a:solidFill>
              </a:rPr>
              <a:t>tastes like a Strawberry </a:t>
            </a:r>
            <a:r>
              <a:rPr lang="en-GB" sz="1400" i="1" dirty="0" err="1">
                <a:solidFill>
                  <a:schemeClr val="accent2"/>
                </a:solidFill>
              </a:rPr>
              <a:t>Chewits</a:t>
            </a:r>
            <a:r>
              <a:rPr lang="en-GB" sz="1400" i="1" dirty="0">
                <a:solidFill>
                  <a:schemeClr val="accent2"/>
                </a:solidFill>
              </a:rPr>
              <a:t> and not a Benson &amp; Hedges </a:t>
            </a:r>
            <a:r>
              <a:rPr lang="en-GB" sz="1400" i="1" dirty="0"/>
              <a:t>will be attractive to an impressionable teenager.”</a:t>
            </a:r>
          </a:p>
          <a:p>
            <a:pPr marL="72000">
              <a:spcBef>
                <a:spcPts val="600"/>
              </a:spcBef>
              <a:spcAft>
                <a:spcPts val="1200"/>
              </a:spcAft>
            </a:pPr>
            <a:r>
              <a:rPr lang="en-GB" sz="1400" i="1" dirty="0"/>
              <a:t>“</a:t>
            </a:r>
            <a:r>
              <a:rPr lang="en-GB" sz="1400" i="1" dirty="0">
                <a:solidFill>
                  <a:schemeClr val="accent2"/>
                </a:solidFill>
              </a:rPr>
              <a:t>Looks trendy and colourful; easily accessible; relatively cheap</a:t>
            </a:r>
            <a:r>
              <a:rPr lang="en-GB" sz="1400" i="1" dirty="0"/>
              <a:t>; children </a:t>
            </a:r>
            <a:r>
              <a:rPr lang="en-GB" sz="1400" i="1" dirty="0">
                <a:solidFill>
                  <a:schemeClr val="accent2"/>
                </a:solidFill>
              </a:rPr>
              <a:t>do not perceive any health risks</a:t>
            </a:r>
            <a:r>
              <a:rPr lang="en-GB" sz="1400" i="1" dirty="0"/>
              <a:t>; ‘friendly’ flavours make the products seem like sweets.”</a:t>
            </a:r>
          </a:p>
          <a:p>
            <a:pPr marL="72000">
              <a:spcBef>
                <a:spcPts val="600"/>
              </a:spcBef>
              <a:spcAft>
                <a:spcPts val="1200"/>
              </a:spcAft>
            </a:pPr>
            <a:r>
              <a:rPr lang="en-GB" sz="1400" i="1" dirty="0">
                <a:solidFill>
                  <a:schemeClr val="accent2"/>
                </a:solidFill>
              </a:rPr>
              <a:t>“Readily available. Undetectable to smoke detectors. Fashion. Peer pressure.“</a:t>
            </a:r>
          </a:p>
          <a:p>
            <a:pPr marL="72000">
              <a:spcBef>
                <a:spcPts val="600"/>
              </a:spcBef>
              <a:spcAft>
                <a:spcPts val="1200"/>
              </a:spcAft>
            </a:pPr>
            <a:r>
              <a:rPr lang="en-GB" sz="1400" i="1" dirty="0"/>
              <a:t>“It’s become a </a:t>
            </a:r>
            <a:r>
              <a:rPr lang="en-GB" sz="1400" i="1" dirty="0">
                <a:solidFill>
                  <a:schemeClr val="accent2"/>
                </a:solidFill>
              </a:rPr>
              <a:t>fashion accessory </a:t>
            </a:r>
            <a:r>
              <a:rPr lang="en-GB" sz="1400" i="1" dirty="0"/>
              <a:t>like Nike trainers.”</a:t>
            </a:r>
          </a:p>
          <a:p>
            <a:pPr marL="72000">
              <a:spcBef>
                <a:spcPts val="600"/>
              </a:spcBef>
              <a:spcAft>
                <a:spcPts val="1200"/>
              </a:spcAft>
            </a:pPr>
            <a:r>
              <a:rPr lang="en-GB" sz="1400" i="1" dirty="0"/>
              <a:t>“You can see </a:t>
            </a:r>
            <a:r>
              <a:rPr lang="en-GB" sz="1400" i="1" dirty="0">
                <a:solidFill>
                  <a:schemeClr val="accent2"/>
                </a:solidFill>
              </a:rPr>
              <a:t>plenty of children on the streets </a:t>
            </a:r>
            <a:r>
              <a:rPr lang="en-GB" sz="1400" i="1" dirty="0"/>
              <a:t>vaping.”</a:t>
            </a:r>
          </a:p>
        </p:txBody>
      </p:sp>
      <p:sp>
        <p:nvSpPr>
          <p:cNvPr id="3" name="TextBox 2">
            <a:extLst>
              <a:ext uri="{FF2B5EF4-FFF2-40B4-BE49-F238E27FC236}">
                <a16:creationId xmlns:a16="http://schemas.microsoft.com/office/drawing/2014/main" id="{10CFD6D2-92AD-57C8-03BD-4B9E02A51DD1}"/>
              </a:ext>
            </a:extLst>
          </p:cNvPr>
          <p:cNvSpPr txBox="1"/>
          <p:nvPr/>
        </p:nvSpPr>
        <p:spPr>
          <a:xfrm>
            <a:off x="6344078" y="1513954"/>
            <a:ext cx="5648055" cy="5275385"/>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marL="72000" algn="l">
              <a:spcBef>
                <a:spcPts val="600"/>
              </a:spcBef>
              <a:spcAft>
                <a:spcPts val="1200"/>
              </a:spcAft>
            </a:pPr>
            <a:r>
              <a:rPr lang="en-GB" sz="1400" b="1" i="1" dirty="0">
                <a:solidFill>
                  <a:schemeClr val="tx1"/>
                </a:solidFill>
              </a:rPr>
              <a:t>“It </a:t>
            </a:r>
            <a:r>
              <a:rPr lang="en-GB" sz="1400" b="1" i="1" dirty="0">
                <a:solidFill>
                  <a:schemeClr val="accent2"/>
                </a:solidFill>
              </a:rPr>
              <a:t>does not come with the same lingering smell </a:t>
            </a:r>
            <a:r>
              <a:rPr lang="en-GB" sz="1400" b="1" i="1" dirty="0">
                <a:solidFill>
                  <a:schemeClr val="tx1"/>
                </a:solidFill>
              </a:rPr>
              <a:t>of cigarettes so they don’t get caught as easily.”</a:t>
            </a:r>
          </a:p>
          <a:p>
            <a:pPr marL="72000" algn="l">
              <a:spcBef>
                <a:spcPts val="600"/>
              </a:spcBef>
              <a:spcAft>
                <a:spcPts val="1200"/>
              </a:spcAft>
            </a:pPr>
            <a:r>
              <a:rPr lang="en-GB" sz="1400" b="1" i="1" dirty="0">
                <a:solidFill>
                  <a:schemeClr val="tx1"/>
                </a:solidFill>
              </a:rPr>
              <a:t>“</a:t>
            </a:r>
            <a:r>
              <a:rPr lang="en-GB" sz="1400" b="1" i="1" dirty="0">
                <a:solidFill>
                  <a:schemeClr val="accent2"/>
                </a:solidFill>
              </a:rPr>
              <a:t>Seen as an acceptable and safe form of smoking </a:t>
            </a:r>
            <a:r>
              <a:rPr lang="en-GB" sz="1400" b="1" i="1" dirty="0">
                <a:solidFill>
                  <a:schemeClr val="tx1"/>
                </a:solidFill>
              </a:rPr>
              <a:t>and like smoking, kids see it as cool, trendy, anti authority.”</a:t>
            </a:r>
          </a:p>
          <a:p>
            <a:pPr marL="72000" algn="l">
              <a:spcBef>
                <a:spcPts val="600"/>
              </a:spcBef>
              <a:spcAft>
                <a:spcPts val="1200"/>
              </a:spcAft>
            </a:pPr>
            <a:r>
              <a:rPr lang="en-GB" sz="1400" b="1" i="1" dirty="0">
                <a:solidFill>
                  <a:schemeClr val="tx1"/>
                </a:solidFill>
              </a:rPr>
              <a:t>“It’s </a:t>
            </a:r>
            <a:r>
              <a:rPr lang="en-GB" sz="1400" b="1" i="1" dirty="0">
                <a:solidFill>
                  <a:schemeClr val="accent2"/>
                </a:solidFill>
              </a:rPr>
              <a:t>seen as less harmful than smoking </a:t>
            </a:r>
            <a:r>
              <a:rPr lang="en-GB" sz="1400" b="1" i="1" dirty="0">
                <a:solidFill>
                  <a:schemeClr val="tx1"/>
                </a:solidFill>
              </a:rPr>
              <a:t>and therefore all our children think it's OK to do, after all ‘we aren't smoking are we’?”</a:t>
            </a:r>
          </a:p>
          <a:p>
            <a:pPr marL="72000" algn="l">
              <a:spcBef>
                <a:spcPts val="600"/>
              </a:spcBef>
              <a:spcAft>
                <a:spcPts val="1200"/>
              </a:spcAft>
            </a:pPr>
            <a:r>
              <a:rPr lang="en-GB" sz="1400" b="1" i="1" dirty="0">
                <a:solidFill>
                  <a:schemeClr val="tx1"/>
                </a:solidFill>
              </a:rPr>
              <a:t>“Kids </a:t>
            </a:r>
            <a:r>
              <a:rPr lang="en-GB" sz="1400" b="1" i="1" dirty="0">
                <a:solidFill>
                  <a:schemeClr val="accent2"/>
                </a:solidFill>
              </a:rPr>
              <a:t>think it's not of a very high risk </a:t>
            </a:r>
            <a:r>
              <a:rPr lang="en-GB" sz="1400" b="1" i="1" dirty="0">
                <a:solidFill>
                  <a:schemeClr val="tx1"/>
                </a:solidFill>
              </a:rPr>
              <a:t>due to the fun element of flavours, colours, accessibility and </a:t>
            </a:r>
            <a:r>
              <a:rPr lang="en-GB" sz="1400" b="1" i="1" dirty="0">
                <a:solidFill>
                  <a:schemeClr val="accent2"/>
                </a:solidFill>
              </a:rPr>
              <a:t>throw away culture </a:t>
            </a:r>
            <a:r>
              <a:rPr lang="en-GB" sz="1400" b="1" i="1" dirty="0">
                <a:solidFill>
                  <a:schemeClr val="tx1"/>
                </a:solidFill>
              </a:rPr>
              <a:t>of the cases / pens.”</a:t>
            </a:r>
          </a:p>
          <a:p>
            <a:pPr marL="72000" algn="l">
              <a:spcBef>
                <a:spcPts val="600"/>
              </a:spcBef>
              <a:spcAft>
                <a:spcPts val="1200"/>
              </a:spcAft>
            </a:pPr>
            <a:r>
              <a:rPr lang="en-GB" sz="1400" b="1" i="1" dirty="0">
                <a:solidFill>
                  <a:schemeClr val="tx1"/>
                </a:solidFill>
              </a:rPr>
              <a:t>“It's </a:t>
            </a:r>
            <a:r>
              <a:rPr lang="en-GB" sz="1400" b="1" i="1" dirty="0">
                <a:solidFill>
                  <a:schemeClr val="accent2"/>
                </a:solidFill>
              </a:rPr>
              <a:t>easy to get hold of</a:t>
            </a:r>
            <a:r>
              <a:rPr lang="en-GB" sz="1400" b="1" i="1" dirty="0">
                <a:solidFill>
                  <a:schemeClr val="tx1"/>
                </a:solidFill>
              </a:rPr>
              <a:t>, peers are doing it so </a:t>
            </a:r>
            <a:r>
              <a:rPr lang="en-GB" sz="1400" b="1" i="1" dirty="0">
                <a:solidFill>
                  <a:schemeClr val="accent2"/>
                </a:solidFill>
              </a:rPr>
              <a:t>copying to fit in</a:t>
            </a:r>
            <a:r>
              <a:rPr lang="en-GB" sz="1400" b="1" i="1" dirty="0">
                <a:solidFill>
                  <a:schemeClr val="tx1"/>
                </a:solidFill>
              </a:rPr>
              <a:t>. </a:t>
            </a:r>
            <a:r>
              <a:rPr lang="en-GB" sz="1400" b="1" i="1" dirty="0">
                <a:solidFill>
                  <a:schemeClr val="accent2"/>
                </a:solidFill>
              </a:rPr>
              <a:t>No awareness of how dangerous</a:t>
            </a:r>
            <a:r>
              <a:rPr lang="en-GB" sz="1400" b="1" i="1" dirty="0">
                <a:solidFill>
                  <a:schemeClr val="tx1"/>
                </a:solidFill>
              </a:rPr>
              <a:t> it is so think it's harmless to do.”</a:t>
            </a:r>
          </a:p>
          <a:p>
            <a:pPr marL="72000" algn="l">
              <a:spcBef>
                <a:spcPts val="600"/>
              </a:spcBef>
              <a:spcAft>
                <a:spcPts val="1200"/>
              </a:spcAft>
            </a:pPr>
            <a:r>
              <a:rPr lang="en-GB" sz="1400" b="1" i="1" dirty="0">
                <a:solidFill>
                  <a:schemeClr val="tx1"/>
                </a:solidFill>
              </a:rPr>
              <a:t>“Many children have gone from a non smoking family, from primary school to high school and now </a:t>
            </a:r>
            <a:r>
              <a:rPr lang="en-GB" sz="1400" b="1" i="1" dirty="0">
                <a:solidFill>
                  <a:schemeClr val="accent2"/>
                </a:solidFill>
              </a:rPr>
              <a:t>vape because it’s seen to be cool</a:t>
            </a:r>
            <a:r>
              <a:rPr lang="en-GB" sz="1400" b="1" i="1" dirty="0">
                <a:solidFill>
                  <a:schemeClr val="tx1"/>
                </a:solidFill>
              </a:rPr>
              <a:t>. They've never smoked.”</a:t>
            </a:r>
          </a:p>
          <a:p>
            <a:pPr marL="72000">
              <a:spcBef>
                <a:spcPts val="600"/>
              </a:spcBef>
              <a:spcAft>
                <a:spcPts val="1200"/>
              </a:spcAft>
            </a:pPr>
            <a:r>
              <a:rPr lang="en-GB" sz="1400" b="1" i="1" dirty="0">
                <a:solidFill>
                  <a:schemeClr val="tx1"/>
                </a:solidFill>
              </a:rPr>
              <a:t>“It’s a trend, </a:t>
            </a:r>
            <a:r>
              <a:rPr lang="en-GB" sz="1400" b="1" i="1" dirty="0">
                <a:solidFill>
                  <a:schemeClr val="accent2"/>
                </a:solidFill>
              </a:rPr>
              <a:t>children that have never smoked a cigarette before are vaping because of the flavour</a:t>
            </a:r>
            <a:r>
              <a:rPr lang="en-GB" sz="1400" b="1" i="1" dirty="0">
                <a:solidFill>
                  <a:schemeClr val="tx1"/>
                </a:solidFill>
              </a:rPr>
              <a:t>, if all your friends in your circle are vaping around you and </a:t>
            </a:r>
            <a:r>
              <a:rPr lang="en-GB" sz="1400" b="1" i="1" dirty="0">
                <a:solidFill>
                  <a:schemeClr val="accent2"/>
                </a:solidFill>
              </a:rPr>
              <a:t>encourage you to ‘have a go’ </a:t>
            </a:r>
            <a:r>
              <a:rPr lang="en-GB" sz="1400" b="1" i="1" dirty="0">
                <a:solidFill>
                  <a:schemeClr val="tx1"/>
                </a:solidFill>
              </a:rPr>
              <a:t>then you get addicted to having the flavoured smoke.”</a:t>
            </a:r>
          </a:p>
          <a:p>
            <a:pPr marL="36000">
              <a:spcBef>
                <a:spcPts val="1134"/>
              </a:spcBef>
              <a:spcAft>
                <a:spcPts val="1134"/>
              </a:spcAft>
            </a:pPr>
            <a:endParaRPr lang="en-GB" sz="1400" b="1" i="1" dirty="0">
              <a:solidFill>
                <a:schemeClr val="tx1"/>
              </a:solidFill>
            </a:endParaRPr>
          </a:p>
        </p:txBody>
      </p:sp>
    </p:spTree>
    <p:extLst>
      <p:ext uri="{BB962C8B-B14F-4D97-AF65-F5344CB8AC3E}">
        <p14:creationId xmlns:p14="http://schemas.microsoft.com/office/powerpoint/2010/main" val="214331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DC2C-F2D4-EF31-F5C3-42152F11A49B}"/>
              </a:ext>
            </a:extLst>
          </p:cNvPr>
          <p:cNvSpPr>
            <a:spLocks noGrp="1"/>
          </p:cNvSpPr>
          <p:nvPr>
            <p:ph type="title"/>
          </p:nvPr>
        </p:nvSpPr>
        <p:spPr>
          <a:xfrm>
            <a:off x="545124" y="517524"/>
            <a:ext cx="5627076" cy="1065091"/>
          </a:xfrm>
        </p:spPr>
        <p:txBody>
          <a:bodyPr/>
          <a:lstStyle/>
          <a:p>
            <a:r>
              <a:rPr lang="en-GB" sz="3600"/>
              <a:t>Vaping promotion is common</a:t>
            </a:r>
            <a:endParaRPr lang="en-GB" sz="3600">
              <a:highlight>
                <a:srgbClr val="FFFF00"/>
              </a:highlight>
            </a:endParaRPr>
          </a:p>
        </p:txBody>
      </p:sp>
      <p:sp>
        <p:nvSpPr>
          <p:cNvPr id="3" name="Content Placeholder 2">
            <a:extLst>
              <a:ext uri="{FF2B5EF4-FFF2-40B4-BE49-F238E27FC236}">
                <a16:creationId xmlns:a16="http://schemas.microsoft.com/office/drawing/2014/main" id="{66361FC9-A6A0-DFEC-B4C0-7D97C73F613C}"/>
              </a:ext>
            </a:extLst>
          </p:cNvPr>
          <p:cNvSpPr>
            <a:spLocks noGrp="1"/>
          </p:cNvSpPr>
          <p:nvPr>
            <p:ph idx="1"/>
          </p:nvPr>
        </p:nvSpPr>
        <p:spPr>
          <a:xfrm>
            <a:off x="441470" y="2138841"/>
            <a:ext cx="5070474" cy="4141450"/>
          </a:xfrm>
        </p:spPr>
        <p:txBody>
          <a:bodyPr/>
          <a:lstStyle/>
          <a:p>
            <a:pPr marL="285750" indent="-285750">
              <a:spcBef>
                <a:spcPts val="600"/>
              </a:spcBef>
              <a:spcAft>
                <a:spcPts val="600"/>
              </a:spcAft>
              <a:buFont typeface="Arial" panose="020B0604020202020204" pitchFamily="34" charset="0"/>
              <a:buChar char="•"/>
            </a:pPr>
            <a:r>
              <a:rPr lang="en-GB" sz="1500" b="0"/>
              <a:t>This is followed by websites and public transport. </a:t>
            </a:r>
          </a:p>
          <a:p>
            <a:pPr marL="285750" indent="-285750">
              <a:spcBef>
                <a:spcPts val="600"/>
              </a:spcBef>
              <a:spcAft>
                <a:spcPts val="600"/>
              </a:spcAft>
              <a:buFont typeface="Arial" panose="020B0604020202020204" pitchFamily="34" charset="0"/>
              <a:buChar char="•"/>
            </a:pPr>
            <a:r>
              <a:rPr lang="en-GB" sz="1500" b="0"/>
              <a:t>This reflects ASH (2022) survey results, which listed shops (46.5% ever vapers, 34.8% never vapers) and online (35.8% ever vapers, 21.7% never vapers) as the main sources of exposure. </a:t>
            </a:r>
          </a:p>
          <a:p>
            <a:pPr marL="285750" indent="-285750">
              <a:spcBef>
                <a:spcPts val="600"/>
              </a:spcBef>
              <a:spcAft>
                <a:spcPts val="600"/>
              </a:spcAft>
              <a:buFont typeface="Arial" panose="020B0604020202020204" pitchFamily="34" charset="0"/>
              <a:buChar char="•"/>
            </a:pPr>
            <a:r>
              <a:rPr lang="en-GB" sz="1500" b="0"/>
              <a:t>Yet, levels of exposure appear considerably higher in Essex vs. national picture. </a:t>
            </a:r>
          </a:p>
          <a:p>
            <a:pPr marL="285750" indent="-285750">
              <a:spcBef>
                <a:spcPts val="600"/>
              </a:spcBef>
              <a:spcAft>
                <a:spcPts val="600"/>
              </a:spcAft>
              <a:buFont typeface="Arial" panose="020B0604020202020204" pitchFamily="34" charset="0"/>
              <a:buChar char="•"/>
            </a:pPr>
            <a:r>
              <a:rPr lang="en-GB" sz="1500" b="0"/>
              <a:t>Parents noted a concern of the role of social media and the glamorisation of vapes as a key social influence driving increasing CYP vape use. </a:t>
            </a:r>
          </a:p>
          <a:p>
            <a:endParaRPr lang="en-GB" sz="1500" b="0">
              <a:highlight>
                <a:srgbClr val="FFFF00"/>
              </a:highlight>
            </a:endParaRPr>
          </a:p>
          <a:p>
            <a:endParaRPr lang="en-GB" sz="1500" b="0">
              <a:highlight>
                <a:srgbClr val="FFFF00"/>
              </a:highlight>
            </a:endParaRPr>
          </a:p>
          <a:p>
            <a:endParaRPr lang="en-GB" sz="1500" b="0"/>
          </a:p>
          <a:p>
            <a:endParaRPr lang="en-GB" sz="1500"/>
          </a:p>
          <a:p>
            <a:endParaRPr lang="en-GB" sz="1500"/>
          </a:p>
        </p:txBody>
      </p:sp>
      <p:graphicFrame>
        <p:nvGraphicFramePr>
          <p:cNvPr id="6" name="Chart 5">
            <a:extLst>
              <a:ext uri="{FF2B5EF4-FFF2-40B4-BE49-F238E27FC236}">
                <a16:creationId xmlns:a16="http://schemas.microsoft.com/office/drawing/2014/main" id="{42A5DA8D-9E41-9C0A-B66E-9F7D7FC9C0EC}"/>
              </a:ext>
            </a:extLst>
          </p:cNvPr>
          <p:cNvGraphicFramePr>
            <a:graphicFrameLocks/>
          </p:cNvGraphicFramePr>
          <p:nvPr>
            <p:extLst>
              <p:ext uri="{D42A27DB-BD31-4B8C-83A1-F6EECF244321}">
                <p14:modId xmlns:p14="http://schemas.microsoft.com/office/powerpoint/2010/main" val="1719758032"/>
              </p:ext>
            </p:extLst>
          </p:nvPr>
        </p:nvGraphicFramePr>
        <p:xfrm>
          <a:off x="5966654" y="1190903"/>
          <a:ext cx="6084175" cy="43446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7ABB515-0178-66C1-AA4B-1228BFCA3322}"/>
              </a:ext>
            </a:extLst>
          </p:cNvPr>
          <p:cNvSpPr txBox="1"/>
          <p:nvPr/>
        </p:nvSpPr>
        <p:spPr>
          <a:xfrm>
            <a:off x="11070016" y="5497032"/>
            <a:ext cx="834624" cy="153888"/>
          </a:xfrm>
          <a:prstGeom prst="rect">
            <a:avLst/>
          </a:prstGeom>
          <a:noFill/>
        </p:spPr>
        <p:txBody>
          <a:bodyPr wrap="square" lIns="0" tIns="0" rIns="0" bIns="0" rtlCol="0" anchor="t">
            <a:spAutoFit/>
          </a:bodyPr>
          <a:lstStyle/>
          <a:p>
            <a:r>
              <a:rPr lang="en-GB" sz="1000"/>
              <a:t>Base: 3138</a:t>
            </a:r>
            <a:endParaRPr lang="en-GB" sz="1000">
              <a:cs typeface="Calibri"/>
            </a:endParaRPr>
          </a:p>
        </p:txBody>
      </p:sp>
      <p:sp>
        <p:nvSpPr>
          <p:cNvPr id="8" name="TextBox 7">
            <a:extLst>
              <a:ext uri="{FF2B5EF4-FFF2-40B4-BE49-F238E27FC236}">
                <a16:creationId xmlns:a16="http://schemas.microsoft.com/office/drawing/2014/main" id="{F6A35726-E091-7F84-C25D-6EE97423EA35}"/>
              </a:ext>
            </a:extLst>
          </p:cNvPr>
          <p:cNvSpPr txBox="1"/>
          <p:nvPr/>
        </p:nvSpPr>
        <p:spPr>
          <a:xfrm>
            <a:off x="539749" y="1190903"/>
            <a:ext cx="5332483" cy="194366"/>
          </a:xfrm>
          <a:prstGeom prst="rect">
            <a:avLst/>
          </a:prstGeom>
          <a:noFill/>
        </p:spPr>
        <p:txBody>
          <a:bodyPr wrap="square" lIns="0" tIns="0" rIns="0" bIns="0" rtlCol="0" anchor="t">
            <a:noAutofit/>
          </a:bodyPr>
          <a:lstStyle/>
          <a:p>
            <a:pPr>
              <a:spcAft>
                <a:spcPts val="1134"/>
              </a:spcAft>
            </a:pPr>
            <a:r>
              <a:rPr lang="en-GB" sz="1700" b="1"/>
              <a:t>CYP are not only exposed to vaping through social circles. Shops and social media are the most frequent channels contributing to awareness of vapes.</a:t>
            </a:r>
          </a:p>
        </p:txBody>
      </p:sp>
      <p:sp>
        <p:nvSpPr>
          <p:cNvPr id="9" name="TextBox 8">
            <a:extLst>
              <a:ext uri="{FF2B5EF4-FFF2-40B4-BE49-F238E27FC236}">
                <a16:creationId xmlns:a16="http://schemas.microsoft.com/office/drawing/2014/main" id="{F02FD892-FF19-4072-C5A8-943350A73C5A}"/>
              </a:ext>
            </a:extLst>
          </p:cNvPr>
          <p:cNvSpPr txBox="1"/>
          <p:nvPr/>
        </p:nvSpPr>
        <p:spPr>
          <a:xfrm>
            <a:off x="6600558" y="6172609"/>
            <a:ext cx="5149972" cy="215365"/>
          </a:xfrm>
          <a:prstGeom prst="rect">
            <a:avLst/>
          </a:prstGeom>
          <a:noFill/>
        </p:spPr>
        <p:txBody>
          <a:bodyPr wrap="square" lIns="0" tIns="0" rIns="0" bIns="0" rtlCol="0">
            <a:noAutofit/>
          </a:bodyPr>
          <a:lstStyle/>
          <a:p>
            <a:pPr>
              <a:spcAft>
                <a:spcPts val="1134"/>
              </a:spcAft>
            </a:pPr>
            <a:r>
              <a:rPr lang="en-GB" sz="1200" b="0" i="1" dirty="0"/>
              <a:t>* In the Essex survey, p</a:t>
            </a:r>
            <a:r>
              <a:rPr lang="en-GB" sz="1200" i="1" dirty="0"/>
              <a:t>romotion was defined as ‘something that tries to increase interest in, or demand for, vapes, including the use of vapes by social media influencers’. </a:t>
            </a:r>
            <a:endParaRPr lang="en-GB" sz="1500" dirty="0"/>
          </a:p>
        </p:txBody>
      </p:sp>
      <p:sp>
        <p:nvSpPr>
          <p:cNvPr id="21" name="TextBox 20">
            <a:extLst>
              <a:ext uri="{FF2B5EF4-FFF2-40B4-BE49-F238E27FC236}">
                <a16:creationId xmlns:a16="http://schemas.microsoft.com/office/drawing/2014/main" id="{525D0D28-787B-A5B0-3701-97C891D4108C}"/>
              </a:ext>
            </a:extLst>
          </p:cNvPr>
          <p:cNvSpPr txBox="1"/>
          <p:nvPr/>
        </p:nvSpPr>
        <p:spPr>
          <a:xfrm>
            <a:off x="539749" y="5342148"/>
            <a:ext cx="5070475" cy="1252616"/>
          </a:xfrm>
          <a:prstGeom prst="rect">
            <a:avLst/>
          </a:prstGeom>
          <a:noFill/>
        </p:spPr>
        <p:txBody>
          <a:bodyPr wrap="square" lIns="0" tIns="0" rIns="0" bIns="0" rtlCol="0">
            <a:noAutofit/>
          </a:bodyPr>
          <a:lstStyle/>
          <a:p>
            <a:pPr algn="l">
              <a:spcAft>
                <a:spcPts val="1134"/>
              </a:spcAft>
            </a:pPr>
            <a:r>
              <a:rPr lang="en-GB" sz="1300" b="1" i="1"/>
              <a:t>“It’s not ‘promoted’ by any of these things really. Like many not so major issues around people of our age, </a:t>
            </a:r>
            <a:r>
              <a:rPr lang="en-GB" sz="1300" b="1" i="1">
                <a:solidFill>
                  <a:schemeClr val="accent1"/>
                </a:solidFill>
              </a:rPr>
              <a:t>things become an obsession because other people our age do it and everyone just wants to fit in</a:t>
            </a:r>
            <a:r>
              <a:rPr lang="en-GB" sz="1300" b="1" i="1"/>
              <a:t>. If I look on any person in my year’s Instagram page, the chances are they’ll have some picture of them with a vape in hand. More people see others doing this and just want to be like them.” (CYP)</a:t>
            </a:r>
          </a:p>
        </p:txBody>
      </p:sp>
    </p:spTree>
    <p:extLst>
      <p:ext uri="{BB962C8B-B14F-4D97-AF65-F5344CB8AC3E}">
        <p14:creationId xmlns:p14="http://schemas.microsoft.com/office/powerpoint/2010/main" val="291482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6B888-612E-97AF-EA74-8682A675D2DA}"/>
              </a:ext>
            </a:extLst>
          </p:cNvPr>
          <p:cNvSpPr>
            <a:spLocks noGrp="1"/>
          </p:cNvSpPr>
          <p:nvPr>
            <p:ph type="body" sz="quarter" idx="10"/>
          </p:nvPr>
        </p:nvSpPr>
        <p:spPr>
          <a:xfrm>
            <a:off x="1170810" y="1873791"/>
            <a:ext cx="3891384" cy="492610"/>
          </a:xfrm>
        </p:spPr>
        <p:txBody>
          <a:bodyPr/>
          <a:lstStyle/>
          <a:p>
            <a:r>
              <a:rPr lang="en-GB" dirty="0">
                <a:cs typeface="Calibri"/>
              </a:rPr>
              <a:t>Aims and methods summary</a:t>
            </a:r>
            <a:endParaRPr lang="en-GB" dirty="0"/>
          </a:p>
        </p:txBody>
      </p:sp>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p:txBody>
          <a:bodyPr/>
          <a:lstStyle/>
          <a:p>
            <a:r>
              <a:rPr lang="en-GB"/>
              <a:t>Contents</a:t>
            </a:r>
          </a:p>
        </p:txBody>
      </p:sp>
      <p:sp>
        <p:nvSpPr>
          <p:cNvPr id="4" name="Text Placeholder 3">
            <a:extLst>
              <a:ext uri="{FF2B5EF4-FFF2-40B4-BE49-F238E27FC236}">
                <a16:creationId xmlns:a16="http://schemas.microsoft.com/office/drawing/2014/main" id="{C068235A-1F5F-24EA-9A3C-AA6C9D4A4E9A}"/>
              </a:ext>
            </a:extLst>
          </p:cNvPr>
          <p:cNvSpPr>
            <a:spLocks noGrp="1"/>
          </p:cNvSpPr>
          <p:nvPr>
            <p:ph type="body" sz="quarter" idx="11"/>
          </p:nvPr>
        </p:nvSpPr>
        <p:spPr/>
        <p:txBody>
          <a:bodyPr/>
          <a:lstStyle/>
          <a:p>
            <a:r>
              <a:rPr lang="en-GB"/>
              <a:t>1</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a:xfrm>
            <a:off x="1170810" y="2975606"/>
            <a:ext cx="3672000" cy="492610"/>
          </a:xfrm>
        </p:spPr>
        <p:txBody>
          <a:bodyPr/>
          <a:lstStyle/>
          <a:p>
            <a:r>
              <a:rPr lang="en-GB"/>
              <a:t>Prevalence of youth vaping in Essex</a:t>
            </a:r>
          </a:p>
        </p:txBody>
      </p:sp>
      <p:sp>
        <p:nvSpPr>
          <p:cNvPr id="6" name="Text Placeholder 5">
            <a:extLst>
              <a:ext uri="{FF2B5EF4-FFF2-40B4-BE49-F238E27FC236}">
                <a16:creationId xmlns:a16="http://schemas.microsoft.com/office/drawing/2014/main" id="{8B0AA866-BF83-4D03-1F8F-DC72695632ED}"/>
              </a:ext>
            </a:extLst>
          </p:cNvPr>
          <p:cNvSpPr>
            <a:spLocks noGrp="1"/>
          </p:cNvSpPr>
          <p:nvPr>
            <p:ph type="body" sz="quarter" idx="13"/>
          </p:nvPr>
        </p:nvSpPr>
        <p:spPr/>
        <p:txBody>
          <a:bodyPr/>
          <a:lstStyle/>
          <a:p>
            <a:r>
              <a:rPr lang="en-GB"/>
              <a:t>2</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a:xfrm>
            <a:off x="1170810" y="3967979"/>
            <a:ext cx="3672000" cy="492610"/>
          </a:xfrm>
        </p:spPr>
        <p:txBody>
          <a:bodyPr/>
          <a:lstStyle/>
          <a:p>
            <a:r>
              <a:rPr lang="en-GB" dirty="0"/>
              <a:t>Experience of vaping in Essex</a:t>
            </a:r>
          </a:p>
        </p:txBody>
      </p:sp>
      <p:sp>
        <p:nvSpPr>
          <p:cNvPr id="8" name="Text Placeholder 7">
            <a:extLst>
              <a:ext uri="{FF2B5EF4-FFF2-40B4-BE49-F238E27FC236}">
                <a16:creationId xmlns:a16="http://schemas.microsoft.com/office/drawing/2014/main" id="{5715CF89-929C-B560-E8E5-0DF743F5E399}"/>
              </a:ext>
            </a:extLst>
          </p:cNvPr>
          <p:cNvSpPr>
            <a:spLocks noGrp="1"/>
          </p:cNvSpPr>
          <p:nvPr>
            <p:ph type="body" sz="quarter" idx="15"/>
          </p:nvPr>
        </p:nvSpPr>
        <p:spPr/>
        <p:txBody>
          <a:bodyPr/>
          <a:lstStyle/>
          <a:p>
            <a:r>
              <a:rPr lang="en-GB"/>
              <a:t>3</a:t>
            </a:r>
          </a:p>
        </p:txBody>
      </p:sp>
      <p:sp>
        <p:nvSpPr>
          <p:cNvPr id="9" name="Text Placeholder 8">
            <a:extLst>
              <a:ext uri="{FF2B5EF4-FFF2-40B4-BE49-F238E27FC236}">
                <a16:creationId xmlns:a16="http://schemas.microsoft.com/office/drawing/2014/main" id="{50AFEF9D-F8C1-1591-613A-70CD252F57BA}"/>
              </a:ext>
            </a:extLst>
          </p:cNvPr>
          <p:cNvSpPr>
            <a:spLocks noGrp="1"/>
          </p:cNvSpPr>
          <p:nvPr>
            <p:ph type="body" sz="quarter" idx="16"/>
          </p:nvPr>
        </p:nvSpPr>
        <p:spPr>
          <a:xfrm>
            <a:off x="1170810" y="4785706"/>
            <a:ext cx="3672000" cy="492610"/>
          </a:xfrm>
        </p:spPr>
        <p:txBody>
          <a:bodyPr/>
          <a:lstStyle/>
          <a:p>
            <a:r>
              <a:rPr lang="en-GB"/>
              <a:t>Drivers of youth vaping</a:t>
            </a:r>
          </a:p>
        </p:txBody>
      </p:sp>
      <p:sp>
        <p:nvSpPr>
          <p:cNvPr id="10" name="Text Placeholder 9">
            <a:extLst>
              <a:ext uri="{FF2B5EF4-FFF2-40B4-BE49-F238E27FC236}">
                <a16:creationId xmlns:a16="http://schemas.microsoft.com/office/drawing/2014/main" id="{1589DF9C-102E-5C63-AEF9-0F568F374474}"/>
              </a:ext>
            </a:extLst>
          </p:cNvPr>
          <p:cNvSpPr>
            <a:spLocks noGrp="1"/>
          </p:cNvSpPr>
          <p:nvPr>
            <p:ph type="body" sz="quarter" idx="17"/>
          </p:nvPr>
        </p:nvSpPr>
        <p:spPr/>
        <p:txBody>
          <a:bodyPr/>
          <a:lstStyle/>
          <a:p>
            <a:r>
              <a:rPr lang="en-GB"/>
              <a:t>4</a:t>
            </a:r>
          </a:p>
        </p:txBody>
      </p:sp>
      <p:sp>
        <p:nvSpPr>
          <p:cNvPr id="11" name="Text Placeholder 10">
            <a:extLst>
              <a:ext uri="{FF2B5EF4-FFF2-40B4-BE49-F238E27FC236}">
                <a16:creationId xmlns:a16="http://schemas.microsoft.com/office/drawing/2014/main" id="{FEE1D424-48D3-0966-945F-BC87C97C1FA0}"/>
              </a:ext>
            </a:extLst>
          </p:cNvPr>
          <p:cNvSpPr>
            <a:spLocks noGrp="1"/>
          </p:cNvSpPr>
          <p:nvPr>
            <p:ph type="body" sz="quarter" idx="18"/>
          </p:nvPr>
        </p:nvSpPr>
        <p:spPr>
          <a:xfrm>
            <a:off x="6102990" y="1883218"/>
            <a:ext cx="4994097" cy="492610"/>
          </a:xfrm>
        </p:spPr>
        <p:txBody>
          <a:bodyPr/>
          <a:lstStyle/>
          <a:p>
            <a:r>
              <a:rPr lang="en-GB" dirty="0"/>
              <a:t>Health risk perceptions and concerns</a:t>
            </a:r>
          </a:p>
        </p:txBody>
      </p:sp>
      <p:sp>
        <p:nvSpPr>
          <p:cNvPr id="12" name="Text Placeholder 11">
            <a:extLst>
              <a:ext uri="{FF2B5EF4-FFF2-40B4-BE49-F238E27FC236}">
                <a16:creationId xmlns:a16="http://schemas.microsoft.com/office/drawing/2014/main" id="{4C0BFF18-8A6F-526C-ECC0-0ED3CF6E5FDA}"/>
              </a:ext>
            </a:extLst>
          </p:cNvPr>
          <p:cNvSpPr>
            <a:spLocks noGrp="1"/>
          </p:cNvSpPr>
          <p:nvPr>
            <p:ph type="body" sz="quarter" idx="19"/>
          </p:nvPr>
        </p:nvSpPr>
        <p:spPr/>
        <p:txBody>
          <a:bodyPr/>
          <a:lstStyle/>
          <a:p>
            <a:r>
              <a:rPr lang="en-GB"/>
              <a:t>5</a:t>
            </a:r>
          </a:p>
        </p:txBody>
      </p:sp>
      <p:sp>
        <p:nvSpPr>
          <p:cNvPr id="13" name="Text Placeholder 12">
            <a:extLst>
              <a:ext uri="{FF2B5EF4-FFF2-40B4-BE49-F238E27FC236}">
                <a16:creationId xmlns:a16="http://schemas.microsoft.com/office/drawing/2014/main" id="{20EDAFC7-D5D1-9937-584C-97129C50CB13}"/>
              </a:ext>
            </a:extLst>
          </p:cNvPr>
          <p:cNvSpPr>
            <a:spLocks noGrp="1"/>
          </p:cNvSpPr>
          <p:nvPr>
            <p:ph type="body" sz="quarter" idx="20"/>
          </p:nvPr>
        </p:nvSpPr>
        <p:spPr>
          <a:xfrm>
            <a:off x="6102991" y="2846806"/>
            <a:ext cx="3672000" cy="492610"/>
          </a:xfrm>
        </p:spPr>
        <p:txBody>
          <a:bodyPr/>
          <a:lstStyle/>
          <a:p>
            <a:r>
              <a:rPr lang="en-GB" dirty="0"/>
              <a:t>Information and education</a:t>
            </a:r>
          </a:p>
        </p:txBody>
      </p:sp>
      <p:sp>
        <p:nvSpPr>
          <p:cNvPr id="14" name="Text Placeholder 13">
            <a:extLst>
              <a:ext uri="{FF2B5EF4-FFF2-40B4-BE49-F238E27FC236}">
                <a16:creationId xmlns:a16="http://schemas.microsoft.com/office/drawing/2014/main" id="{3824DC8E-44EA-E36D-4A81-330DCA47FFDB}"/>
              </a:ext>
            </a:extLst>
          </p:cNvPr>
          <p:cNvSpPr>
            <a:spLocks noGrp="1"/>
          </p:cNvSpPr>
          <p:nvPr>
            <p:ph type="body" sz="quarter" idx="21"/>
          </p:nvPr>
        </p:nvSpPr>
        <p:spPr/>
        <p:txBody>
          <a:bodyPr/>
          <a:lstStyle/>
          <a:p>
            <a:r>
              <a:rPr lang="en-GB"/>
              <a:t>6</a:t>
            </a:r>
          </a:p>
        </p:txBody>
      </p:sp>
      <p:sp>
        <p:nvSpPr>
          <p:cNvPr id="15" name="Text Placeholder 14">
            <a:extLst>
              <a:ext uri="{FF2B5EF4-FFF2-40B4-BE49-F238E27FC236}">
                <a16:creationId xmlns:a16="http://schemas.microsoft.com/office/drawing/2014/main" id="{B3B4D1BD-E9CD-BF00-F462-8D81C7D57C7F}"/>
              </a:ext>
            </a:extLst>
          </p:cNvPr>
          <p:cNvSpPr>
            <a:spLocks noGrp="1"/>
          </p:cNvSpPr>
          <p:nvPr>
            <p:ph type="body" sz="quarter" idx="22"/>
          </p:nvPr>
        </p:nvSpPr>
        <p:spPr>
          <a:xfrm>
            <a:off x="6096000" y="3979863"/>
            <a:ext cx="3672000" cy="492610"/>
          </a:xfrm>
        </p:spPr>
        <p:txBody>
          <a:bodyPr/>
          <a:lstStyle/>
          <a:p>
            <a:r>
              <a:rPr lang="en-GB" dirty="0"/>
              <a:t>Regulation, monitoring and enforcement</a:t>
            </a:r>
          </a:p>
        </p:txBody>
      </p:sp>
      <p:sp>
        <p:nvSpPr>
          <p:cNvPr id="16" name="Text Placeholder 15">
            <a:extLst>
              <a:ext uri="{FF2B5EF4-FFF2-40B4-BE49-F238E27FC236}">
                <a16:creationId xmlns:a16="http://schemas.microsoft.com/office/drawing/2014/main" id="{ABD81B1B-6007-975D-EBC4-3F4AF6CE7BF4}"/>
              </a:ext>
            </a:extLst>
          </p:cNvPr>
          <p:cNvSpPr>
            <a:spLocks noGrp="1"/>
          </p:cNvSpPr>
          <p:nvPr>
            <p:ph type="body" sz="quarter" idx="23"/>
          </p:nvPr>
        </p:nvSpPr>
        <p:spPr/>
        <p:txBody>
          <a:bodyPr/>
          <a:lstStyle/>
          <a:p>
            <a:r>
              <a:rPr lang="en-GB"/>
              <a:t>7</a:t>
            </a:r>
          </a:p>
        </p:txBody>
      </p:sp>
      <p:sp>
        <p:nvSpPr>
          <p:cNvPr id="17" name="Text Placeholder 16">
            <a:extLst>
              <a:ext uri="{FF2B5EF4-FFF2-40B4-BE49-F238E27FC236}">
                <a16:creationId xmlns:a16="http://schemas.microsoft.com/office/drawing/2014/main" id="{60CA1A61-D2E1-9B13-3E16-D6FAB52D34D9}"/>
              </a:ext>
            </a:extLst>
          </p:cNvPr>
          <p:cNvSpPr>
            <a:spLocks noGrp="1"/>
          </p:cNvSpPr>
          <p:nvPr>
            <p:ph type="body" sz="quarter" idx="24"/>
          </p:nvPr>
        </p:nvSpPr>
        <p:spPr>
          <a:xfrm>
            <a:off x="6102991" y="4804560"/>
            <a:ext cx="3672000" cy="492610"/>
          </a:xfrm>
        </p:spPr>
        <p:txBody>
          <a:bodyPr/>
          <a:lstStyle/>
          <a:p>
            <a:r>
              <a:rPr lang="en-GB" dirty="0"/>
              <a:t>Summary and next steps</a:t>
            </a:r>
          </a:p>
        </p:txBody>
      </p:sp>
      <p:sp>
        <p:nvSpPr>
          <p:cNvPr id="18" name="Text Placeholder 17">
            <a:extLst>
              <a:ext uri="{FF2B5EF4-FFF2-40B4-BE49-F238E27FC236}">
                <a16:creationId xmlns:a16="http://schemas.microsoft.com/office/drawing/2014/main" id="{927D1FA9-1A39-4D8B-215F-54F7976D7CFF}"/>
              </a:ext>
            </a:extLst>
          </p:cNvPr>
          <p:cNvSpPr>
            <a:spLocks noGrp="1"/>
          </p:cNvSpPr>
          <p:nvPr>
            <p:ph type="body" sz="quarter" idx="25"/>
          </p:nvPr>
        </p:nvSpPr>
        <p:spPr/>
        <p:txBody>
          <a:bodyPr/>
          <a:lstStyle/>
          <a:p>
            <a:r>
              <a:rPr lang="en-GB"/>
              <a:t>8</a:t>
            </a:r>
          </a:p>
        </p:txBody>
      </p:sp>
    </p:spTree>
    <p:extLst>
      <p:ext uri="{BB962C8B-B14F-4D97-AF65-F5344CB8AC3E}">
        <p14:creationId xmlns:p14="http://schemas.microsoft.com/office/powerpoint/2010/main" val="13750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DC2C-F2D4-EF31-F5C3-42152F11A49B}"/>
              </a:ext>
            </a:extLst>
          </p:cNvPr>
          <p:cNvSpPr>
            <a:spLocks noGrp="1"/>
          </p:cNvSpPr>
          <p:nvPr>
            <p:ph type="title"/>
          </p:nvPr>
        </p:nvSpPr>
        <p:spPr/>
        <p:txBody>
          <a:bodyPr/>
          <a:lstStyle/>
          <a:p>
            <a:r>
              <a:rPr lang="en-GB" sz="3600"/>
              <a:t>TikTok </a:t>
            </a:r>
            <a:r>
              <a:rPr lang="en-GB" sz="3600" dirty="0"/>
              <a:t>is a </a:t>
            </a:r>
            <a:r>
              <a:rPr lang="en-GB" sz="3600"/>
              <a:t>key social media channel promoting vaping</a:t>
            </a:r>
            <a:endParaRPr lang="en-GB" sz="3600">
              <a:highlight>
                <a:srgbClr val="FFFF00"/>
              </a:highlight>
            </a:endParaRPr>
          </a:p>
        </p:txBody>
      </p:sp>
      <p:sp>
        <p:nvSpPr>
          <p:cNvPr id="3" name="Content Placeholder 2">
            <a:extLst>
              <a:ext uri="{FF2B5EF4-FFF2-40B4-BE49-F238E27FC236}">
                <a16:creationId xmlns:a16="http://schemas.microsoft.com/office/drawing/2014/main" id="{66361FC9-A6A0-DFEC-B4C0-7D97C73F613C}"/>
              </a:ext>
            </a:extLst>
          </p:cNvPr>
          <p:cNvSpPr>
            <a:spLocks noGrp="1"/>
          </p:cNvSpPr>
          <p:nvPr>
            <p:ph idx="1"/>
          </p:nvPr>
        </p:nvSpPr>
        <p:spPr>
          <a:xfrm>
            <a:off x="545124" y="1709750"/>
            <a:ext cx="4904121" cy="4035794"/>
          </a:xfrm>
        </p:spPr>
        <p:txBody>
          <a:bodyPr/>
          <a:lstStyle/>
          <a:p>
            <a:pPr>
              <a:spcBef>
                <a:spcPts val="600"/>
              </a:spcBef>
              <a:spcAft>
                <a:spcPts val="600"/>
              </a:spcAft>
            </a:pPr>
            <a:r>
              <a:rPr lang="en-GB" sz="1600" dirty="0"/>
              <a:t>TikTok is the main social media platform where imagery and messaging around vaping is seen by CYP. Instagram and Snapchat followed. </a:t>
            </a:r>
          </a:p>
          <a:p>
            <a:pPr marL="285750" indent="-285750">
              <a:spcBef>
                <a:spcPts val="600"/>
              </a:spcBef>
              <a:spcAft>
                <a:spcPts val="600"/>
              </a:spcAft>
              <a:buFont typeface="Arial" panose="020B0604020202020204" pitchFamily="34" charset="0"/>
              <a:buChar char="•"/>
            </a:pPr>
            <a:r>
              <a:rPr lang="en-GB" sz="1500" b="0" dirty="0"/>
              <a:t>While this reflects the ASH (2022) survey in terms of popularity of channel, Essex survey reports considerably higher levels of exposure via these individual platforms, especially in terms of TikTok. </a:t>
            </a:r>
          </a:p>
          <a:p>
            <a:pPr marL="285750" indent="-285750">
              <a:spcBef>
                <a:spcPts val="600"/>
              </a:spcBef>
              <a:spcAft>
                <a:spcPts val="600"/>
              </a:spcAft>
              <a:buFont typeface="Arial" panose="020B0604020202020204" pitchFamily="34" charset="0"/>
              <a:buChar char="•"/>
            </a:pPr>
            <a:r>
              <a:rPr lang="en-GB" sz="1500" b="0" dirty="0"/>
              <a:t>It is possible that the popularity and use of TikTok in general has increased since 2022.</a:t>
            </a:r>
          </a:p>
          <a:p>
            <a:endParaRPr lang="en-GB" b="0" dirty="0">
              <a:highlight>
                <a:srgbClr val="FFFF00"/>
              </a:highlight>
            </a:endParaRPr>
          </a:p>
          <a:p>
            <a:endParaRPr lang="en-GB" b="0" dirty="0">
              <a:highlight>
                <a:srgbClr val="FFFF00"/>
              </a:highlight>
            </a:endParaRPr>
          </a:p>
          <a:p>
            <a:endParaRPr lang="en-GB" b="0" dirty="0">
              <a:highlight>
                <a:srgbClr val="FFFF00"/>
              </a:highlight>
            </a:endParaRPr>
          </a:p>
          <a:p>
            <a:endParaRPr lang="en-GB" b="0" dirty="0">
              <a:highlight>
                <a:srgbClr val="FFFF00"/>
              </a:highlight>
            </a:endParaRPr>
          </a:p>
          <a:p>
            <a:endParaRPr lang="en-GB" b="0" dirty="0"/>
          </a:p>
          <a:p>
            <a:endParaRPr lang="en-GB" dirty="0"/>
          </a:p>
        </p:txBody>
      </p:sp>
      <p:sp>
        <p:nvSpPr>
          <p:cNvPr id="12" name="TextBox 11">
            <a:extLst>
              <a:ext uri="{FF2B5EF4-FFF2-40B4-BE49-F238E27FC236}">
                <a16:creationId xmlns:a16="http://schemas.microsoft.com/office/drawing/2014/main" id="{4BF38A2E-B283-398C-EC5D-750F5D288510}"/>
              </a:ext>
            </a:extLst>
          </p:cNvPr>
          <p:cNvSpPr txBox="1"/>
          <p:nvPr/>
        </p:nvSpPr>
        <p:spPr>
          <a:xfrm>
            <a:off x="10914352" y="1138705"/>
            <a:ext cx="834624" cy="153888"/>
          </a:xfrm>
          <a:prstGeom prst="rect">
            <a:avLst/>
          </a:prstGeom>
          <a:noFill/>
        </p:spPr>
        <p:txBody>
          <a:bodyPr wrap="square" lIns="0" tIns="0" rIns="0" bIns="0" rtlCol="0" anchor="t">
            <a:spAutoFit/>
          </a:bodyPr>
          <a:lstStyle/>
          <a:p>
            <a:r>
              <a:rPr lang="en-GB" sz="1000" dirty="0"/>
              <a:t>Base: 1536</a:t>
            </a:r>
            <a:endParaRPr lang="en-GB" sz="1000" dirty="0">
              <a:cs typeface="Calibri"/>
            </a:endParaRPr>
          </a:p>
        </p:txBody>
      </p:sp>
      <p:sp>
        <p:nvSpPr>
          <p:cNvPr id="18" name="TextBox 17">
            <a:extLst>
              <a:ext uri="{FF2B5EF4-FFF2-40B4-BE49-F238E27FC236}">
                <a16:creationId xmlns:a16="http://schemas.microsoft.com/office/drawing/2014/main" id="{EA168106-4440-3F62-37C0-65D7EF81BB54}"/>
              </a:ext>
            </a:extLst>
          </p:cNvPr>
          <p:cNvSpPr txBox="1"/>
          <p:nvPr/>
        </p:nvSpPr>
        <p:spPr>
          <a:xfrm>
            <a:off x="539748" y="4410319"/>
            <a:ext cx="5090490" cy="356890"/>
          </a:xfrm>
          <a:prstGeom prst="rect">
            <a:avLst/>
          </a:prstGeom>
          <a:noFill/>
        </p:spPr>
        <p:txBody>
          <a:bodyPr wrap="square" lIns="0" tIns="0" rIns="0" bIns="0" rtlCol="0">
            <a:noAutofit/>
          </a:bodyPr>
          <a:lstStyle/>
          <a:p>
            <a:pPr algn="l">
              <a:spcAft>
                <a:spcPts val="1134"/>
              </a:spcAft>
            </a:pPr>
            <a:r>
              <a:rPr lang="en-GB" sz="1400" b="1" i="1" dirty="0">
                <a:latin typeface="+mj-lt"/>
              </a:rPr>
              <a:t>“TikTok, but it’s not direct promotion, </a:t>
            </a:r>
            <a:r>
              <a:rPr lang="en-GB" sz="1400" b="1" i="1" dirty="0">
                <a:solidFill>
                  <a:schemeClr val="accent1"/>
                </a:solidFill>
                <a:latin typeface="+mj-lt"/>
              </a:rPr>
              <a:t>just unintentional influencing</a:t>
            </a:r>
            <a:r>
              <a:rPr lang="en-GB" sz="1400" b="1" i="1" dirty="0">
                <a:latin typeface="+mj-lt"/>
              </a:rPr>
              <a:t>.” (CYP)</a:t>
            </a:r>
          </a:p>
          <a:p>
            <a:pPr>
              <a:spcAft>
                <a:spcPts val="1134"/>
              </a:spcAft>
            </a:pPr>
            <a:r>
              <a:rPr lang="en-GB" sz="1400" b="1" i="1" dirty="0">
                <a:latin typeface="+mj-lt"/>
              </a:rPr>
              <a:t>“When I see it being promoted on TikTok, it is usually in the form of </a:t>
            </a:r>
            <a:r>
              <a:rPr lang="en-GB" sz="1400" b="1" i="1" dirty="0">
                <a:solidFill>
                  <a:schemeClr val="accent1"/>
                </a:solidFill>
                <a:latin typeface="+mj-lt"/>
              </a:rPr>
              <a:t>mockery</a:t>
            </a:r>
            <a:r>
              <a:rPr lang="en-GB" sz="1400" b="1" i="1" dirty="0">
                <a:latin typeface="+mj-lt"/>
              </a:rPr>
              <a:t>.” (CYP)</a:t>
            </a:r>
          </a:p>
          <a:p>
            <a:pPr algn="l">
              <a:spcAft>
                <a:spcPts val="1134"/>
              </a:spcAft>
            </a:pPr>
            <a:r>
              <a:rPr lang="en-GB" sz="1400" b="1" i="1" dirty="0">
                <a:latin typeface="+mj-lt"/>
              </a:rPr>
              <a:t> “It seems to </a:t>
            </a:r>
            <a:r>
              <a:rPr lang="en-GB" sz="1400" b="1" i="1" dirty="0">
                <a:solidFill>
                  <a:schemeClr val="accent2"/>
                </a:solidFill>
                <a:latin typeface="+mj-lt"/>
              </a:rPr>
              <a:t>be a cool accessory for social media </a:t>
            </a:r>
            <a:r>
              <a:rPr lang="en-GB" sz="1400" b="1" i="1" dirty="0">
                <a:latin typeface="+mj-lt"/>
              </a:rPr>
              <a:t>and groups of teenagers.” (Parent)</a:t>
            </a:r>
          </a:p>
          <a:p>
            <a:pPr algn="l">
              <a:spcAft>
                <a:spcPts val="1134"/>
              </a:spcAft>
            </a:pPr>
            <a:r>
              <a:rPr lang="en-GB" sz="1400" b="1" i="1" dirty="0">
                <a:latin typeface="+mj-lt"/>
              </a:rPr>
              <a:t>“They can see it on social media where </a:t>
            </a:r>
            <a:r>
              <a:rPr lang="en-GB" sz="1400" b="1" i="1" dirty="0">
                <a:solidFill>
                  <a:schemeClr val="accent2"/>
                </a:solidFill>
                <a:latin typeface="+mj-lt"/>
              </a:rPr>
              <a:t>they make it cool</a:t>
            </a:r>
            <a:r>
              <a:rPr lang="en-GB" sz="1400" b="1" i="1" dirty="0">
                <a:latin typeface="+mj-lt"/>
              </a:rPr>
              <a:t>.” (Parent)</a:t>
            </a:r>
          </a:p>
          <a:p>
            <a:pPr algn="l">
              <a:spcAft>
                <a:spcPts val="1134"/>
              </a:spcAft>
            </a:pPr>
            <a:r>
              <a:rPr lang="en-GB" sz="1400" b="1" i="1" dirty="0">
                <a:latin typeface="+mj-lt"/>
              </a:rPr>
              <a:t> </a:t>
            </a:r>
          </a:p>
        </p:txBody>
      </p:sp>
      <p:graphicFrame>
        <p:nvGraphicFramePr>
          <p:cNvPr id="19" name="Chart 18">
            <a:extLst>
              <a:ext uri="{FF2B5EF4-FFF2-40B4-BE49-F238E27FC236}">
                <a16:creationId xmlns:a16="http://schemas.microsoft.com/office/drawing/2014/main" id="{2799BC30-FD0A-FC9D-C3FF-B22B921A0383}"/>
              </a:ext>
            </a:extLst>
          </p:cNvPr>
          <p:cNvGraphicFramePr>
            <a:graphicFrameLocks/>
          </p:cNvGraphicFramePr>
          <p:nvPr>
            <p:extLst>
              <p:ext uri="{D42A27DB-BD31-4B8C-83A1-F6EECF244321}">
                <p14:modId xmlns:p14="http://schemas.microsoft.com/office/powerpoint/2010/main" val="933535343"/>
              </p:ext>
            </p:extLst>
          </p:nvPr>
        </p:nvGraphicFramePr>
        <p:xfrm>
          <a:off x="6461496" y="680775"/>
          <a:ext cx="5185380" cy="2728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DE1A7CCD-566B-4ABC-DB35-1784192E2E81}"/>
              </a:ext>
            </a:extLst>
          </p:cNvPr>
          <p:cNvGraphicFramePr>
            <a:graphicFrameLocks/>
          </p:cNvGraphicFramePr>
          <p:nvPr>
            <p:extLst>
              <p:ext uri="{D42A27DB-BD31-4B8C-83A1-F6EECF244321}">
                <p14:modId xmlns:p14="http://schemas.microsoft.com/office/powerpoint/2010/main" val="2109412995"/>
              </p:ext>
            </p:extLst>
          </p:nvPr>
        </p:nvGraphicFramePr>
        <p:xfrm>
          <a:off x="6466619" y="3409582"/>
          <a:ext cx="5282357" cy="297398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E15C6636-C6AD-F2AF-C3F2-C83D5CB064D9}"/>
              </a:ext>
            </a:extLst>
          </p:cNvPr>
          <p:cNvCxnSpPr/>
          <p:nvPr/>
        </p:nvCxnSpPr>
        <p:spPr>
          <a:xfrm>
            <a:off x="5847924" y="3429000"/>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51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0178-3745-B235-F8C6-BE9A0158F50D}"/>
              </a:ext>
            </a:extLst>
          </p:cNvPr>
          <p:cNvSpPr>
            <a:spLocks noGrp="1"/>
          </p:cNvSpPr>
          <p:nvPr>
            <p:ph type="title"/>
          </p:nvPr>
        </p:nvSpPr>
        <p:spPr>
          <a:xfrm>
            <a:off x="545124" y="517524"/>
            <a:ext cx="5550876" cy="1065091"/>
          </a:xfrm>
        </p:spPr>
        <p:txBody>
          <a:bodyPr/>
          <a:lstStyle/>
          <a:p>
            <a:r>
              <a:rPr lang="en-GB"/>
              <a:t>Vapes are easily accessed </a:t>
            </a:r>
          </a:p>
        </p:txBody>
      </p:sp>
      <p:sp>
        <p:nvSpPr>
          <p:cNvPr id="3" name="Content Placeholder 2">
            <a:extLst>
              <a:ext uri="{FF2B5EF4-FFF2-40B4-BE49-F238E27FC236}">
                <a16:creationId xmlns:a16="http://schemas.microsoft.com/office/drawing/2014/main" id="{7E542F1B-B1B7-8A5C-4123-07787FD6E582}"/>
              </a:ext>
            </a:extLst>
          </p:cNvPr>
          <p:cNvSpPr>
            <a:spLocks noGrp="1"/>
          </p:cNvSpPr>
          <p:nvPr>
            <p:ph idx="1"/>
          </p:nvPr>
        </p:nvSpPr>
        <p:spPr>
          <a:xfrm>
            <a:off x="545123" y="2213132"/>
            <a:ext cx="5005071" cy="3751822"/>
          </a:xfrm>
        </p:spPr>
        <p:txBody>
          <a:bodyPr/>
          <a:lstStyle/>
          <a:p>
            <a:pPr marL="285750" indent="-285750">
              <a:buClr>
                <a:schemeClr val="tx1"/>
              </a:buClr>
              <a:buFont typeface="Arial" panose="020B0604020202020204" pitchFamily="34" charset="0"/>
              <a:buChar char="•"/>
            </a:pPr>
            <a:r>
              <a:rPr lang="en-GB" sz="1500" dirty="0">
                <a:solidFill>
                  <a:schemeClr val="accent1"/>
                </a:solidFill>
              </a:rPr>
              <a:t>44% </a:t>
            </a:r>
            <a:r>
              <a:rPr lang="en-GB" sz="1500" b="0" dirty="0"/>
              <a:t>of ever vapers were given their first vape by a friend; while</a:t>
            </a:r>
            <a:r>
              <a:rPr lang="en-GB" sz="1500" dirty="0">
                <a:solidFill>
                  <a:schemeClr val="accent1"/>
                </a:solidFill>
              </a:rPr>
              <a:t> 14% </a:t>
            </a:r>
            <a:r>
              <a:rPr lang="en-GB" sz="1500" b="0" dirty="0"/>
              <a:t>bought it in a shop. </a:t>
            </a:r>
          </a:p>
          <a:p>
            <a:pPr marL="285750" indent="-285750">
              <a:buClr>
                <a:schemeClr val="tx1"/>
              </a:buClr>
              <a:buFont typeface="Arial" panose="020B0604020202020204" pitchFamily="34" charset="0"/>
              <a:buChar char="•"/>
            </a:pPr>
            <a:r>
              <a:rPr lang="en-GB" sz="1500" b="0" dirty="0"/>
              <a:t>For the most part, young people then continue to get vapes from friends, with </a:t>
            </a:r>
            <a:r>
              <a:rPr lang="en-GB" sz="1500" dirty="0">
                <a:solidFill>
                  <a:schemeClr val="accent1"/>
                </a:solidFill>
              </a:rPr>
              <a:t>24% </a:t>
            </a:r>
            <a:r>
              <a:rPr lang="en-GB" sz="1500" b="0" dirty="0"/>
              <a:t>getting vapes from newsagents, tobacconists, vape shops or sweet shops. </a:t>
            </a:r>
          </a:p>
          <a:p>
            <a:pPr marL="285750" indent="-285750">
              <a:buClr>
                <a:schemeClr val="tx1"/>
              </a:buClr>
              <a:buFont typeface="Arial" panose="020B0604020202020204" pitchFamily="34" charset="0"/>
              <a:buChar char="•"/>
            </a:pPr>
            <a:r>
              <a:rPr lang="en-GB" sz="1500" dirty="0">
                <a:solidFill>
                  <a:schemeClr val="accent1"/>
                </a:solidFill>
              </a:rPr>
              <a:t>82% </a:t>
            </a:r>
            <a:r>
              <a:rPr lang="en-GB" sz="1500" b="0" dirty="0"/>
              <a:t>of </a:t>
            </a:r>
            <a:r>
              <a:rPr lang="en-GB" sz="1500" dirty="0"/>
              <a:t>parents</a:t>
            </a:r>
            <a:r>
              <a:rPr lang="en-GB" sz="1500" b="0" dirty="0"/>
              <a:t> agree that children can get </a:t>
            </a:r>
            <a:r>
              <a:rPr lang="en-GB" sz="1500" dirty="0"/>
              <a:t>access</a:t>
            </a:r>
            <a:r>
              <a:rPr lang="en-GB" sz="1500" b="0" dirty="0"/>
              <a:t> to vapes very easily (base = 841). </a:t>
            </a:r>
          </a:p>
          <a:p>
            <a:pPr marL="285750" indent="-285750">
              <a:buFont typeface="Arial" panose="020B0604020202020204" pitchFamily="34" charset="0"/>
              <a:buChar char="•"/>
            </a:pPr>
            <a:r>
              <a:rPr lang="en-GB" sz="1500" b="0" dirty="0"/>
              <a:t>Shop purchasing is a concern for parents and RSHE leads.</a:t>
            </a:r>
          </a:p>
          <a:p>
            <a:pPr marL="720725" lvl="1" indent="-360363">
              <a:buFont typeface="Arial" panose="020B0604020202020204" pitchFamily="34" charset="0"/>
              <a:buChar char="•"/>
            </a:pPr>
            <a:r>
              <a:rPr lang="en-GB" sz="1400" b="0" dirty="0"/>
              <a:t>Parents often viewing the ease of obtaining vapes from friends, other people or shops as a key driver of increasing popularity of youth vaping. </a:t>
            </a:r>
          </a:p>
          <a:p>
            <a:pPr marL="720725" lvl="1" indent="-360363">
              <a:buFont typeface="Arial" panose="020B0604020202020204" pitchFamily="34" charset="0"/>
              <a:buChar char="•"/>
              <a:tabLst>
                <a:tab pos="720725" algn="l"/>
              </a:tabLst>
            </a:pPr>
            <a:r>
              <a:rPr lang="en-GB" sz="1400" b="0" dirty="0"/>
              <a:t>All RSHE leads (n=15) have concerns about local retailers providing vapes to students from their schools. </a:t>
            </a:r>
          </a:p>
          <a:p>
            <a:pPr marL="285750" indent="-285750">
              <a:buFont typeface="Arial" panose="020B0604020202020204" pitchFamily="34" charset="0"/>
              <a:buChar char="•"/>
            </a:pPr>
            <a:endParaRPr lang="en-GB" sz="1500" dirty="0"/>
          </a:p>
          <a:p>
            <a:endParaRPr lang="en-GB" sz="1500" dirty="0"/>
          </a:p>
        </p:txBody>
      </p:sp>
      <p:graphicFrame>
        <p:nvGraphicFramePr>
          <p:cNvPr id="5" name="Chart Placeholder 4">
            <a:extLst>
              <a:ext uri="{FF2B5EF4-FFF2-40B4-BE49-F238E27FC236}">
                <a16:creationId xmlns:a16="http://schemas.microsoft.com/office/drawing/2014/main" id="{02999144-20D6-72DA-F0D3-1E22CA8C64C6}"/>
              </a:ext>
            </a:extLst>
          </p:cNvPr>
          <p:cNvGraphicFramePr>
            <a:graphicFrameLocks noGrp="1"/>
          </p:cNvGraphicFramePr>
          <p:nvPr>
            <p:ph type="chart" sz="quarter" idx="10"/>
            <p:extLst>
              <p:ext uri="{D42A27DB-BD31-4B8C-83A1-F6EECF244321}">
                <p14:modId xmlns:p14="http://schemas.microsoft.com/office/powerpoint/2010/main" val="195438872"/>
              </p:ext>
            </p:extLst>
          </p:nvPr>
        </p:nvGraphicFramePr>
        <p:xfrm>
          <a:off x="5998020" y="2565716"/>
          <a:ext cx="5866614" cy="418147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830A254-A2A4-0E7B-2E31-65BB8AF74DF5}"/>
              </a:ext>
            </a:extLst>
          </p:cNvPr>
          <p:cNvSpPr txBox="1"/>
          <p:nvPr/>
        </p:nvSpPr>
        <p:spPr>
          <a:xfrm>
            <a:off x="11351952" y="6134441"/>
            <a:ext cx="589848" cy="153169"/>
          </a:xfrm>
          <a:prstGeom prst="rect">
            <a:avLst/>
          </a:prstGeom>
          <a:noFill/>
        </p:spPr>
        <p:txBody>
          <a:bodyPr wrap="square" lIns="0" tIns="0" rIns="0" bIns="0" rtlCol="0" anchor="t">
            <a:spAutoFit/>
          </a:bodyPr>
          <a:lstStyle/>
          <a:p>
            <a:r>
              <a:rPr lang="en-GB" sz="1000"/>
              <a:t>Base: 716</a:t>
            </a:r>
            <a:endParaRPr lang="en-GB" sz="1000">
              <a:cs typeface="Calibri"/>
            </a:endParaRPr>
          </a:p>
        </p:txBody>
      </p:sp>
      <p:sp>
        <p:nvSpPr>
          <p:cNvPr id="9" name="TextBox 8">
            <a:extLst>
              <a:ext uri="{FF2B5EF4-FFF2-40B4-BE49-F238E27FC236}">
                <a16:creationId xmlns:a16="http://schemas.microsoft.com/office/drawing/2014/main" id="{8CF8D503-FD67-3A2A-B60B-8A63E5946545}"/>
              </a:ext>
            </a:extLst>
          </p:cNvPr>
          <p:cNvSpPr txBox="1"/>
          <p:nvPr/>
        </p:nvSpPr>
        <p:spPr>
          <a:xfrm>
            <a:off x="470241" y="1250106"/>
            <a:ext cx="5154833" cy="830997"/>
          </a:xfrm>
          <a:prstGeom prst="rect">
            <a:avLst/>
          </a:prstGeom>
          <a:noFill/>
        </p:spPr>
        <p:txBody>
          <a:bodyPr wrap="square">
            <a:spAutoFit/>
          </a:bodyPr>
          <a:lstStyle/>
          <a:p>
            <a:r>
              <a:rPr lang="en-GB" sz="1600" b="1"/>
              <a:t>Young people do not struggle to access vapes. Friends and direct purchasing from small shops are the two main sources. </a:t>
            </a:r>
          </a:p>
        </p:txBody>
      </p:sp>
      <p:graphicFrame>
        <p:nvGraphicFramePr>
          <p:cNvPr id="4" name="Chart 3">
            <a:extLst>
              <a:ext uri="{FF2B5EF4-FFF2-40B4-BE49-F238E27FC236}">
                <a16:creationId xmlns:a16="http://schemas.microsoft.com/office/drawing/2014/main" id="{CB4A64FE-9177-8156-DF86-66C4965AF6EB}"/>
              </a:ext>
            </a:extLst>
          </p:cNvPr>
          <p:cNvGraphicFramePr>
            <a:graphicFrameLocks/>
          </p:cNvGraphicFramePr>
          <p:nvPr>
            <p:extLst>
              <p:ext uri="{D42A27DB-BD31-4B8C-83A1-F6EECF244321}">
                <p14:modId xmlns:p14="http://schemas.microsoft.com/office/powerpoint/2010/main" val="470448244"/>
              </p:ext>
            </p:extLst>
          </p:nvPr>
        </p:nvGraphicFramePr>
        <p:xfrm>
          <a:off x="6641807" y="294004"/>
          <a:ext cx="5005069" cy="22015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1B6D766-2541-95D6-9F4F-4AD61DC820AD}"/>
              </a:ext>
            </a:extLst>
          </p:cNvPr>
          <p:cNvSpPr txBox="1"/>
          <p:nvPr/>
        </p:nvSpPr>
        <p:spPr>
          <a:xfrm>
            <a:off x="11243661" y="1845522"/>
            <a:ext cx="589848" cy="153169"/>
          </a:xfrm>
          <a:prstGeom prst="rect">
            <a:avLst/>
          </a:prstGeom>
          <a:noFill/>
        </p:spPr>
        <p:txBody>
          <a:bodyPr wrap="square" lIns="0" tIns="0" rIns="0" bIns="0" rtlCol="0" anchor="t">
            <a:spAutoFit/>
          </a:bodyPr>
          <a:lstStyle/>
          <a:p>
            <a:r>
              <a:rPr lang="en-GB" sz="1000"/>
              <a:t>Base: 745</a:t>
            </a:r>
            <a:endParaRPr lang="en-GB" sz="1000">
              <a:cs typeface="Calibri"/>
            </a:endParaRPr>
          </a:p>
        </p:txBody>
      </p:sp>
      <p:cxnSp>
        <p:nvCxnSpPr>
          <p:cNvPr id="8" name="Straight Connector 7">
            <a:extLst>
              <a:ext uri="{FF2B5EF4-FFF2-40B4-BE49-F238E27FC236}">
                <a16:creationId xmlns:a16="http://schemas.microsoft.com/office/drawing/2014/main" id="{C6A1CC17-601D-6D59-D03C-07041E106D1A}"/>
              </a:ext>
            </a:extLst>
          </p:cNvPr>
          <p:cNvCxnSpPr/>
          <p:nvPr/>
        </p:nvCxnSpPr>
        <p:spPr>
          <a:xfrm>
            <a:off x="5958038" y="2526484"/>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557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B108-645A-F6AD-B3DD-B1210D66FD6C}"/>
              </a:ext>
            </a:extLst>
          </p:cNvPr>
          <p:cNvSpPr>
            <a:spLocks noGrp="1"/>
          </p:cNvSpPr>
          <p:nvPr>
            <p:ph type="title"/>
          </p:nvPr>
        </p:nvSpPr>
        <p:spPr/>
        <p:txBody>
          <a:bodyPr/>
          <a:lstStyle/>
          <a:p>
            <a:r>
              <a:rPr lang="en-GB"/>
              <a:t>Shops sell vapes to under 18s</a:t>
            </a:r>
          </a:p>
        </p:txBody>
      </p:sp>
      <p:sp>
        <p:nvSpPr>
          <p:cNvPr id="3" name="Content Placeholder 2">
            <a:extLst>
              <a:ext uri="{FF2B5EF4-FFF2-40B4-BE49-F238E27FC236}">
                <a16:creationId xmlns:a16="http://schemas.microsoft.com/office/drawing/2014/main" id="{F2B69D7E-44D4-7362-B69E-96C0A6A11EB5}"/>
              </a:ext>
            </a:extLst>
          </p:cNvPr>
          <p:cNvSpPr>
            <a:spLocks noGrp="1"/>
          </p:cNvSpPr>
          <p:nvPr>
            <p:ph idx="1"/>
          </p:nvPr>
        </p:nvSpPr>
        <p:spPr/>
        <p:txBody>
          <a:bodyPr/>
          <a:lstStyle/>
          <a:p>
            <a:r>
              <a:rPr lang="en-GB" sz="1600" dirty="0"/>
              <a:t>Young people below the age of 18 have a high chance of being able to buy vapes directly from shops. </a:t>
            </a:r>
          </a:p>
        </p:txBody>
      </p:sp>
      <p:sp>
        <p:nvSpPr>
          <p:cNvPr id="5" name="TextBox 4">
            <a:extLst>
              <a:ext uri="{FF2B5EF4-FFF2-40B4-BE49-F238E27FC236}">
                <a16:creationId xmlns:a16="http://schemas.microsoft.com/office/drawing/2014/main" id="{17116544-C45B-3B00-C8E7-6D8D57A90F06}"/>
              </a:ext>
            </a:extLst>
          </p:cNvPr>
          <p:cNvSpPr txBox="1"/>
          <p:nvPr/>
        </p:nvSpPr>
        <p:spPr>
          <a:xfrm>
            <a:off x="6530109" y="3641016"/>
            <a:ext cx="5122142" cy="1979721"/>
          </a:xfrm>
          <a:prstGeom prst="rect">
            <a:avLst/>
          </a:prstGeom>
          <a:noFill/>
        </p:spPr>
        <p:txBody>
          <a:bodyPr wrap="square" lIns="0" tIns="0" rIns="0" bIns="0" rtlCol="0">
            <a:noAutofit/>
          </a:bodyPr>
          <a:lstStyle/>
          <a:p>
            <a:pPr algn="l">
              <a:spcAft>
                <a:spcPts val="1134"/>
              </a:spcAft>
            </a:pPr>
            <a:r>
              <a:rPr lang="en-GB" sz="1500" dirty="0"/>
              <a:t>Young people told us:</a:t>
            </a:r>
          </a:p>
          <a:p>
            <a:pPr marL="72000">
              <a:spcBef>
                <a:spcPts val="600"/>
              </a:spcBef>
              <a:spcAft>
                <a:spcPts val="1200"/>
              </a:spcAft>
            </a:pPr>
            <a:r>
              <a:rPr lang="en-GB" sz="1400" b="1" i="1" dirty="0"/>
              <a:t>“I believe there should be </a:t>
            </a:r>
            <a:r>
              <a:rPr lang="en-GB" sz="1400" b="1" i="1" dirty="0">
                <a:solidFill>
                  <a:schemeClr val="accent1"/>
                </a:solidFill>
              </a:rPr>
              <a:t>tighter restrictions </a:t>
            </a:r>
            <a:r>
              <a:rPr lang="en-GB" sz="1400" b="1" i="1" dirty="0"/>
              <a:t>on being able to get a vape. But this would have to be directly mostly as </a:t>
            </a:r>
            <a:r>
              <a:rPr lang="en-GB" sz="1400" b="1" i="1" dirty="0">
                <a:solidFill>
                  <a:schemeClr val="accent1"/>
                </a:solidFill>
              </a:rPr>
              <a:t>off license shops </a:t>
            </a:r>
            <a:r>
              <a:rPr lang="en-GB" sz="1400" b="1" i="1" dirty="0"/>
              <a:t>which I frequently hear my friends discussing, as there is an alarming amount which will </a:t>
            </a:r>
            <a:r>
              <a:rPr lang="en-GB" sz="1400" b="1" i="1" dirty="0">
                <a:solidFill>
                  <a:schemeClr val="accent1"/>
                </a:solidFill>
              </a:rPr>
              <a:t>serve teenagers vapes, cigarettes and alcohol, all without asking for an ID</a:t>
            </a:r>
            <a:r>
              <a:rPr lang="en-GB" sz="1400" b="1" i="1" dirty="0"/>
              <a:t>.”</a:t>
            </a:r>
          </a:p>
          <a:p>
            <a:pPr marL="72000">
              <a:spcBef>
                <a:spcPts val="600"/>
              </a:spcBef>
              <a:spcAft>
                <a:spcPts val="1200"/>
              </a:spcAft>
            </a:pPr>
            <a:r>
              <a:rPr lang="en-GB" sz="1400" b="1" i="1" dirty="0"/>
              <a:t>“I think that too many young people are doing it and that vape shops should be shut down and shops that sell them should be told not to give anyone under the age of 21 a vape and they need to show ID for proof. </a:t>
            </a:r>
            <a:r>
              <a:rPr lang="en-GB" sz="1400" b="1" i="1" dirty="0">
                <a:solidFill>
                  <a:schemeClr val="accent1"/>
                </a:solidFill>
              </a:rPr>
              <a:t>Some people may buy them for people under age </a:t>
            </a:r>
            <a:r>
              <a:rPr lang="en-GB" sz="1400" b="1" i="1" dirty="0"/>
              <a:t>which I also think is bad and needs to stop.”</a:t>
            </a:r>
          </a:p>
          <a:p>
            <a:pPr algn="l">
              <a:spcAft>
                <a:spcPts val="1134"/>
              </a:spcAft>
            </a:pPr>
            <a:endParaRPr lang="en-GB" sz="1500" dirty="0"/>
          </a:p>
        </p:txBody>
      </p:sp>
      <p:graphicFrame>
        <p:nvGraphicFramePr>
          <p:cNvPr id="7" name="Chart 6">
            <a:extLst>
              <a:ext uri="{FF2B5EF4-FFF2-40B4-BE49-F238E27FC236}">
                <a16:creationId xmlns:a16="http://schemas.microsoft.com/office/drawing/2014/main" id="{6902BF40-8B7A-FCA8-D4CA-7D2CBED8940A}"/>
              </a:ext>
            </a:extLst>
          </p:cNvPr>
          <p:cNvGraphicFramePr>
            <a:graphicFrameLocks/>
          </p:cNvGraphicFramePr>
          <p:nvPr>
            <p:extLst>
              <p:ext uri="{D42A27DB-BD31-4B8C-83A1-F6EECF244321}">
                <p14:modId xmlns:p14="http://schemas.microsoft.com/office/powerpoint/2010/main" val="2078028749"/>
              </p:ext>
            </p:extLst>
          </p:nvPr>
        </p:nvGraphicFramePr>
        <p:xfrm>
          <a:off x="5930283" y="464681"/>
          <a:ext cx="6019492" cy="2814638"/>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a:extLst>
              <a:ext uri="{FF2B5EF4-FFF2-40B4-BE49-F238E27FC236}">
                <a16:creationId xmlns:a16="http://schemas.microsoft.com/office/drawing/2014/main" id="{0D8B8513-A9C3-BC3F-2073-1023080005FD}"/>
              </a:ext>
            </a:extLst>
          </p:cNvPr>
          <p:cNvSpPr txBox="1">
            <a:spLocks/>
          </p:cNvSpPr>
          <p:nvPr/>
        </p:nvSpPr>
        <p:spPr>
          <a:xfrm>
            <a:off x="539750" y="2647258"/>
            <a:ext cx="5122142" cy="3793088"/>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GB" sz="1500" b="0" dirty="0"/>
              <a:t>In the last 12 months:</a:t>
            </a:r>
          </a:p>
          <a:p>
            <a:pPr marL="285750" indent="-285750">
              <a:spcBef>
                <a:spcPts val="600"/>
              </a:spcBef>
              <a:spcAft>
                <a:spcPts val="600"/>
              </a:spcAft>
              <a:buClr>
                <a:schemeClr val="tx1"/>
              </a:buClr>
              <a:buFont typeface="Arial" panose="020B0604020202020204" pitchFamily="34" charset="0"/>
              <a:buChar char="•"/>
            </a:pPr>
            <a:r>
              <a:rPr lang="en-GB" sz="1500" dirty="0">
                <a:solidFill>
                  <a:schemeClr val="accent1"/>
                </a:solidFill>
              </a:rPr>
              <a:t>42%</a:t>
            </a:r>
            <a:r>
              <a:rPr lang="en-GB" sz="1500" b="0" dirty="0">
                <a:solidFill>
                  <a:schemeClr val="accent1"/>
                </a:solidFill>
              </a:rPr>
              <a:t> </a:t>
            </a:r>
            <a:r>
              <a:rPr lang="en-GB" sz="1500" b="0" dirty="0"/>
              <a:t>of ever vapers </a:t>
            </a:r>
            <a:r>
              <a:rPr lang="en-GB" sz="1500" dirty="0"/>
              <a:t>bought</a:t>
            </a:r>
            <a:r>
              <a:rPr lang="en-GB" sz="1500" b="0" dirty="0"/>
              <a:t> a vape </a:t>
            </a:r>
            <a:r>
              <a:rPr lang="en-GB" sz="1500" dirty="0"/>
              <a:t>directly from a shop</a:t>
            </a:r>
            <a:r>
              <a:rPr lang="en-GB" sz="1500" b="0" dirty="0"/>
              <a:t>:</a:t>
            </a:r>
          </a:p>
          <a:p>
            <a:pPr marL="516150" lvl="2" indent="-285750">
              <a:spcBef>
                <a:spcPts val="600"/>
              </a:spcBef>
              <a:spcAft>
                <a:spcPts val="600"/>
              </a:spcAft>
              <a:buClr>
                <a:schemeClr val="tx1"/>
              </a:buClr>
            </a:pPr>
            <a:r>
              <a:rPr lang="en-GB" sz="1300" b="0" dirty="0"/>
              <a:t>From these, 91% were aged 11-17; i.e. vapes were sold to them illegally. 2 out of 3 were regular vapers (mostly vaping every day), aged 14 and 17 years.</a:t>
            </a:r>
          </a:p>
          <a:p>
            <a:pPr marL="285750" lvl="2" indent="-285750">
              <a:spcBef>
                <a:spcPts val="600"/>
              </a:spcBef>
              <a:spcAft>
                <a:spcPts val="600"/>
              </a:spcAft>
              <a:buClr>
                <a:schemeClr val="tx1"/>
              </a:buClr>
            </a:pPr>
            <a:r>
              <a:rPr lang="en-GB" b="1" dirty="0">
                <a:solidFill>
                  <a:schemeClr val="accent1"/>
                </a:solidFill>
              </a:rPr>
              <a:t>56%</a:t>
            </a:r>
            <a:r>
              <a:rPr lang="en-GB" dirty="0">
                <a:solidFill>
                  <a:schemeClr val="accent1"/>
                </a:solidFill>
              </a:rPr>
              <a:t> </a:t>
            </a:r>
            <a:r>
              <a:rPr lang="en-GB" dirty="0"/>
              <a:t>of ever vapers </a:t>
            </a:r>
            <a:r>
              <a:rPr lang="en-GB" b="1" dirty="0"/>
              <a:t>were </a:t>
            </a:r>
            <a:r>
              <a:rPr lang="en-GB" b="1" u="sng" dirty="0"/>
              <a:t>not</a:t>
            </a:r>
            <a:r>
              <a:rPr lang="en-GB" b="1" dirty="0"/>
              <a:t> refused a sale </a:t>
            </a:r>
            <a:r>
              <a:rPr lang="en-GB" dirty="0"/>
              <a:t>from a shop:</a:t>
            </a:r>
          </a:p>
          <a:p>
            <a:pPr marL="516150" lvl="2" indent="-285750">
              <a:spcBef>
                <a:spcPts val="600"/>
              </a:spcBef>
              <a:spcAft>
                <a:spcPts val="600"/>
              </a:spcAft>
              <a:buClr>
                <a:schemeClr val="tx1"/>
              </a:buClr>
            </a:pPr>
            <a:r>
              <a:rPr lang="en-GB" sz="1300" b="0" dirty="0"/>
              <a:t>From these, 92% were aged 11-17; i.e. sa</a:t>
            </a:r>
            <a:r>
              <a:rPr lang="en-GB" sz="1300" dirty="0"/>
              <a:t>les proceeded illegally. 40% were experimental vapers and a third were regular vapers. </a:t>
            </a:r>
          </a:p>
          <a:p>
            <a:pPr marL="285750" lvl="2" indent="-285750">
              <a:spcBef>
                <a:spcPts val="600"/>
              </a:spcBef>
              <a:spcAft>
                <a:spcPts val="600"/>
              </a:spcAft>
              <a:buClr>
                <a:schemeClr val="tx1"/>
              </a:buClr>
            </a:pPr>
            <a:r>
              <a:rPr lang="en-GB" b="1" dirty="0">
                <a:solidFill>
                  <a:schemeClr val="accent1"/>
                </a:solidFill>
              </a:rPr>
              <a:t>40%</a:t>
            </a:r>
            <a:r>
              <a:rPr lang="en-GB" dirty="0">
                <a:solidFill>
                  <a:schemeClr val="accent1"/>
                </a:solidFill>
              </a:rPr>
              <a:t> </a:t>
            </a:r>
            <a:r>
              <a:rPr lang="en-GB" dirty="0"/>
              <a:t>of ever vapers had </a:t>
            </a:r>
            <a:r>
              <a:rPr lang="en-GB" b="1" dirty="0"/>
              <a:t>someone else buy them a vape </a:t>
            </a:r>
            <a:r>
              <a:rPr lang="en-GB" dirty="0"/>
              <a:t>from a shop:</a:t>
            </a:r>
          </a:p>
          <a:p>
            <a:pPr marL="516150" lvl="2" indent="-285750">
              <a:spcBef>
                <a:spcPts val="600"/>
              </a:spcBef>
              <a:spcAft>
                <a:spcPts val="600"/>
              </a:spcAft>
              <a:buClr>
                <a:schemeClr val="tx1"/>
              </a:buClr>
            </a:pPr>
            <a:r>
              <a:rPr lang="en-GB" sz="1300" dirty="0"/>
              <a:t>From these, 95% were aged 11-17. 2 out of 3 were regular vapers (mostly vaping every day), aged 14 to 17 years.</a:t>
            </a:r>
            <a:endParaRPr lang="en-GB" sz="1300" b="0" dirty="0"/>
          </a:p>
          <a:p>
            <a:pPr marL="516150" lvl="2" indent="-285750">
              <a:spcBef>
                <a:spcPts val="600"/>
              </a:spcBef>
              <a:spcAft>
                <a:spcPts val="600"/>
              </a:spcAft>
            </a:pPr>
            <a:endParaRPr lang="en-GB" sz="1300" b="0" dirty="0"/>
          </a:p>
          <a:p>
            <a:pPr marL="516150" lvl="2" indent="-285750">
              <a:spcBef>
                <a:spcPts val="600"/>
              </a:spcBef>
              <a:spcAft>
                <a:spcPts val="600"/>
              </a:spcAft>
            </a:pPr>
            <a:endParaRPr lang="en-GB" sz="1300" b="0" dirty="0"/>
          </a:p>
          <a:p>
            <a:pPr marL="285750" indent="-285750">
              <a:spcBef>
                <a:spcPts val="600"/>
              </a:spcBef>
              <a:spcAft>
                <a:spcPts val="600"/>
              </a:spcAft>
            </a:pPr>
            <a:endParaRPr lang="en-GB" sz="1500" b="0" dirty="0"/>
          </a:p>
          <a:p>
            <a:pPr marL="285750" indent="-285750">
              <a:spcBef>
                <a:spcPts val="600"/>
              </a:spcBef>
              <a:spcAft>
                <a:spcPts val="600"/>
              </a:spcAft>
              <a:buFont typeface="Arial" panose="020B0604020202020204" pitchFamily="34" charset="0"/>
              <a:buChar char="•"/>
            </a:pPr>
            <a:endParaRPr lang="en-GB" sz="1500" b="0" dirty="0"/>
          </a:p>
          <a:p>
            <a:endParaRPr lang="en-GB" sz="1500" b="0" dirty="0">
              <a:highlight>
                <a:srgbClr val="FFFF00"/>
              </a:highlight>
            </a:endParaRPr>
          </a:p>
          <a:p>
            <a:endParaRPr lang="en-GB" sz="1500" b="0" dirty="0">
              <a:highlight>
                <a:srgbClr val="FFFF00"/>
              </a:highlight>
            </a:endParaRPr>
          </a:p>
          <a:p>
            <a:endParaRPr lang="en-GB" sz="1500" b="0" dirty="0"/>
          </a:p>
          <a:p>
            <a:endParaRPr lang="en-GB" sz="1500" dirty="0"/>
          </a:p>
          <a:p>
            <a:endParaRPr lang="en-GB" sz="1500" dirty="0"/>
          </a:p>
        </p:txBody>
      </p:sp>
    </p:spTree>
    <p:extLst>
      <p:ext uri="{BB962C8B-B14F-4D97-AF65-F5344CB8AC3E}">
        <p14:creationId xmlns:p14="http://schemas.microsoft.com/office/powerpoint/2010/main" val="47157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39F2-6541-E061-DA3D-CB19B09181E7}"/>
              </a:ext>
            </a:extLst>
          </p:cNvPr>
          <p:cNvSpPr>
            <a:spLocks noGrp="1"/>
          </p:cNvSpPr>
          <p:nvPr>
            <p:ph type="title"/>
          </p:nvPr>
        </p:nvSpPr>
        <p:spPr/>
        <p:txBody>
          <a:bodyPr/>
          <a:lstStyle/>
          <a:p>
            <a:r>
              <a:rPr lang="en-GB" dirty="0"/>
              <a:t>Accessibility of vapes</a:t>
            </a:r>
          </a:p>
        </p:txBody>
      </p:sp>
      <p:sp>
        <p:nvSpPr>
          <p:cNvPr id="3" name="Content Placeholder 2">
            <a:extLst>
              <a:ext uri="{FF2B5EF4-FFF2-40B4-BE49-F238E27FC236}">
                <a16:creationId xmlns:a16="http://schemas.microsoft.com/office/drawing/2014/main" id="{3B242C7F-F52E-3716-FDCC-FF979AE80D23}"/>
              </a:ext>
            </a:extLst>
          </p:cNvPr>
          <p:cNvSpPr>
            <a:spLocks noGrp="1"/>
          </p:cNvSpPr>
          <p:nvPr>
            <p:ph idx="4294967295"/>
          </p:nvPr>
        </p:nvSpPr>
        <p:spPr>
          <a:xfrm>
            <a:off x="6972313" y="1268167"/>
            <a:ext cx="4812145" cy="4141787"/>
          </a:xfrm>
        </p:spPr>
        <p:txBody>
          <a:bodyPr/>
          <a:lstStyle/>
          <a:p>
            <a:r>
              <a:rPr lang="en-GB" b="0" dirty="0"/>
              <a:t>Parents told us:</a:t>
            </a:r>
          </a:p>
          <a:p>
            <a:pPr>
              <a:spcBef>
                <a:spcPts val="600"/>
              </a:spcBef>
            </a:pPr>
            <a:r>
              <a:rPr lang="en-GB" sz="1400" i="1" dirty="0"/>
              <a:t>“They can easily be purchased. </a:t>
            </a:r>
            <a:r>
              <a:rPr lang="en-GB" sz="1400" i="1" dirty="0">
                <a:solidFill>
                  <a:schemeClr val="accent2"/>
                </a:solidFill>
              </a:rPr>
              <a:t>There seems very little asking for ID </a:t>
            </a:r>
            <a:r>
              <a:rPr lang="en-GB" sz="1400" i="1" dirty="0"/>
              <a:t>and they can </a:t>
            </a:r>
            <a:r>
              <a:rPr lang="en-GB" sz="1400" i="1" dirty="0">
                <a:solidFill>
                  <a:schemeClr val="accent2"/>
                </a:solidFill>
              </a:rPr>
              <a:t>buy them from friends </a:t>
            </a:r>
            <a:r>
              <a:rPr lang="en-GB" sz="1400" i="1" dirty="0"/>
              <a:t>in school so easy.”</a:t>
            </a:r>
          </a:p>
          <a:p>
            <a:pPr>
              <a:spcBef>
                <a:spcPts val="600"/>
              </a:spcBef>
            </a:pPr>
            <a:r>
              <a:rPr lang="en-GB" sz="1400" i="1" dirty="0"/>
              <a:t>“</a:t>
            </a:r>
            <a:r>
              <a:rPr lang="en-GB" sz="1400" i="1" dirty="0">
                <a:solidFill>
                  <a:schemeClr val="accent2"/>
                </a:solidFill>
              </a:rPr>
              <a:t>So many children can get vapes especially in shops in and around town!! </a:t>
            </a:r>
            <a:r>
              <a:rPr lang="en-GB" sz="1400" i="1" dirty="0"/>
              <a:t>My daughter has been served many times by a shop by the bus station!! She’s 14. Too many children vape and unfortunately think it’s cool.”</a:t>
            </a:r>
          </a:p>
          <a:p>
            <a:pPr>
              <a:spcBef>
                <a:spcPts val="600"/>
              </a:spcBef>
            </a:pPr>
            <a:r>
              <a:rPr lang="en-GB" sz="1400" i="1" dirty="0"/>
              <a:t>“I've </a:t>
            </a:r>
            <a:r>
              <a:rPr lang="en-GB" sz="1400" i="1" dirty="0">
                <a:solidFill>
                  <a:schemeClr val="accent2"/>
                </a:solidFill>
              </a:rPr>
              <a:t>heard of parents buying them for their children </a:t>
            </a:r>
            <a:r>
              <a:rPr lang="en-GB" sz="1400" i="1" dirty="0"/>
              <a:t>to sell to their friends at school.”</a:t>
            </a:r>
          </a:p>
          <a:p>
            <a:pPr>
              <a:spcBef>
                <a:spcPts val="600"/>
              </a:spcBef>
            </a:pPr>
            <a:r>
              <a:rPr lang="en-GB" sz="1400" i="1" dirty="0"/>
              <a:t>“See a lot of youths in our area using vapes. We even have a </a:t>
            </a:r>
            <a:r>
              <a:rPr lang="en-GB" sz="1400" i="1" dirty="0">
                <a:solidFill>
                  <a:schemeClr val="accent2"/>
                </a:solidFill>
              </a:rPr>
              <a:t>group of teenage boys that sell vapes </a:t>
            </a:r>
            <a:r>
              <a:rPr lang="en-GB" sz="1400" i="1" dirty="0"/>
              <a:t>and are well known for it in the area.”</a:t>
            </a:r>
          </a:p>
          <a:p>
            <a:pPr>
              <a:spcBef>
                <a:spcPts val="600"/>
              </a:spcBef>
            </a:pPr>
            <a:r>
              <a:rPr lang="en-GB" sz="1400" i="1" dirty="0"/>
              <a:t>“You see more and more of them vaping now especially as the </a:t>
            </a:r>
            <a:r>
              <a:rPr lang="en-GB" sz="1400" i="1" dirty="0">
                <a:solidFill>
                  <a:schemeClr val="accent2"/>
                </a:solidFill>
              </a:rPr>
              <a:t>disposable ones are easy to buy</a:t>
            </a:r>
            <a:r>
              <a:rPr lang="en-GB" sz="1400" i="1" dirty="0"/>
              <a:t>.”</a:t>
            </a:r>
          </a:p>
          <a:p>
            <a:pPr>
              <a:spcBef>
                <a:spcPts val="600"/>
              </a:spcBef>
            </a:pPr>
            <a:r>
              <a:rPr lang="en-GB" sz="1400" i="1" dirty="0"/>
              <a:t>“It's easily accessible</a:t>
            </a:r>
            <a:r>
              <a:rPr lang="en-GB" sz="1400" i="1" dirty="0">
                <a:solidFill>
                  <a:schemeClr val="accent2"/>
                </a:solidFill>
              </a:rPr>
              <a:t>, kids are selling it to each other and passing them round in high school</a:t>
            </a:r>
            <a:r>
              <a:rPr lang="en-GB" sz="1400" i="1" dirty="0"/>
              <a:t>.”</a:t>
            </a:r>
          </a:p>
          <a:p>
            <a:endParaRPr lang="en-GB" sz="1400" i="1" dirty="0"/>
          </a:p>
          <a:p>
            <a:endParaRPr lang="en-GB" dirty="0"/>
          </a:p>
          <a:p>
            <a:endParaRPr lang="en-GB" dirty="0"/>
          </a:p>
        </p:txBody>
      </p:sp>
      <p:sp>
        <p:nvSpPr>
          <p:cNvPr id="4" name="Text Placeholder 3">
            <a:extLst>
              <a:ext uri="{FF2B5EF4-FFF2-40B4-BE49-F238E27FC236}">
                <a16:creationId xmlns:a16="http://schemas.microsoft.com/office/drawing/2014/main" id="{370C8AD5-58EC-8439-0D9C-1432127D8D3C}"/>
              </a:ext>
            </a:extLst>
          </p:cNvPr>
          <p:cNvSpPr>
            <a:spLocks noGrp="1"/>
          </p:cNvSpPr>
          <p:nvPr>
            <p:ph type="body" sz="quarter" idx="4294967295"/>
          </p:nvPr>
        </p:nvSpPr>
        <p:spPr>
          <a:xfrm>
            <a:off x="545125" y="1268166"/>
            <a:ext cx="6245420" cy="4141788"/>
          </a:xfrm>
        </p:spPr>
        <p:txBody>
          <a:bodyPr/>
          <a:lstStyle/>
          <a:p>
            <a:pPr>
              <a:spcBef>
                <a:spcPts val="1134"/>
              </a:spcBef>
              <a:spcAft>
                <a:spcPts val="1134"/>
              </a:spcAft>
            </a:pPr>
            <a:r>
              <a:rPr lang="en-GB" sz="1700" b="0" dirty="0">
                <a:latin typeface="+mn-lt"/>
                <a:cs typeface="+mn-cs"/>
              </a:rPr>
              <a:t>Young people told us:</a:t>
            </a:r>
          </a:p>
          <a:p>
            <a:pPr>
              <a:spcBef>
                <a:spcPts val="600"/>
              </a:spcBef>
              <a:spcAft>
                <a:spcPts val="1134"/>
              </a:spcAft>
            </a:pPr>
            <a:r>
              <a:rPr lang="en-GB" sz="1400" b="1" i="1" dirty="0">
                <a:latin typeface="+mn-lt"/>
                <a:cs typeface="+mn-cs"/>
              </a:rPr>
              <a:t>“</a:t>
            </a:r>
            <a:r>
              <a:rPr lang="en-GB" sz="1400" b="1" i="1" dirty="0">
                <a:solidFill>
                  <a:schemeClr val="accent1"/>
                </a:solidFill>
                <a:latin typeface="+mn-lt"/>
                <a:cs typeface="+mn-cs"/>
              </a:rPr>
              <a:t>Underage kids at my school buy them and give them out to people</a:t>
            </a:r>
            <a:r>
              <a:rPr lang="en-GB" sz="1400" b="1" i="1" dirty="0">
                <a:latin typeface="+mn-lt"/>
                <a:cs typeface="+mn-cs"/>
              </a:rPr>
              <a:t>. Apparently some </a:t>
            </a:r>
            <a:r>
              <a:rPr lang="en-GB" sz="1400" b="1" i="1" dirty="0">
                <a:solidFill>
                  <a:schemeClr val="accent1"/>
                </a:solidFill>
                <a:latin typeface="+mn-lt"/>
                <a:cs typeface="+mn-cs"/>
              </a:rPr>
              <a:t>shops are willing to give them vapes </a:t>
            </a:r>
            <a:r>
              <a:rPr lang="en-GB" sz="1400" b="1" i="1" dirty="0">
                <a:latin typeface="+mn-lt"/>
                <a:cs typeface="+mn-cs"/>
              </a:rPr>
              <a:t>even though it’s illegal as they are underage.”</a:t>
            </a:r>
          </a:p>
          <a:p>
            <a:pPr>
              <a:spcBef>
                <a:spcPts val="600"/>
              </a:spcBef>
              <a:spcAft>
                <a:spcPts val="1134"/>
              </a:spcAft>
            </a:pPr>
            <a:r>
              <a:rPr lang="en-GB" sz="1400" b="1" i="1" dirty="0">
                <a:latin typeface="+mn-lt"/>
                <a:cs typeface="+mn-cs"/>
              </a:rPr>
              <a:t>“</a:t>
            </a:r>
            <a:r>
              <a:rPr lang="en-GB" sz="1400" b="1" i="1" dirty="0">
                <a:solidFill>
                  <a:schemeClr val="accent1"/>
                </a:solidFill>
                <a:latin typeface="+mn-lt"/>
                <a:cs typeface="+mn-cs"/>
              </a:rPr>
              <a:t>Everyone under 18 basically buy them from shops by editing their ID on an app</a:t>
            </a:r>
            <a:r>
              <a:rPr lang="en-GB" sz="1400" b="1" i="1" dirty="0">
                <a:latin typeface="+mn-lt"/>
                <a:cs typeface="+mn-cs"/>
              </a:rPr>
              <a:t>.”</a:t>
            </a:r>
          </a:p>
          <a:p>
            <a:pPr>
              <a:spcBef>
                <a:spcPts val="600"/>
              </a:spcBef>
              <a:spcAft>
                <a:spcPts val="1134"/>
              </a:spcAft>
            </a:pPr>
            <a:r>
              <a:rPr lang="en-GB" sz="1400" b="1" i="1" dirty="0">
                <a:latin typeface="+mn-lt"/>
                <a:cs typeface="+mn-cs"/>
              </a:rPr>
              <a:t>“Too many young people do it. It spreads round schools like a virus and </a:t>
            </a:r>
            <a:r>
              <a:rPr lang="en-GB" sz="1400" b="1" i="1" dirty="0">
                <a:solidFill>
                  <a:schemeClr val="accent1"/>
                </a:solidFill>
                <a:latin typeface="+mn-lt"/>
                <a:cs typeface="+mn-cs"/>
              </a:rPr>
              <a:t>people turn it into a business by selling them to younger students</a:t>
            </a:r>
            <a:r>
              <a:rPr lang="en-GB" sz="1400" b="1" i="1" dirty="0">
                <a:latin typeface="+mn-lt"/>
                <a:cs typeface="+mn-cs"/>
              </a:rPr>
              <a:t>.” </a:t>
            </a:r>
          </a:p>
          <a:p>
            <a:pPr>
              <a:spcBef>
                <a:spcPts val="600"/>
              </a:spcBef>
              <a:spcAft>
                <a:spcPts val="1134"/>
              </a:spcAft>
            </a:pPr>
            <a:r>
              <a:rPr lang="en-GB" sz="1400" b="1" i="1" dirty="0">
                <a:latin typeface="+mn-lt"/>
                <a:cs typeface="+mn-cs"/>
              </a:rPr>
              <a:t>“The majority of underage people in this area </a:t>
            </a:r>
            <a:r>
              <a:rPr lang="en-GB" sz="1400" b="1" i="1" dirty="0">
                <a:solidFill>
                  <a:schemeClr val="accent1"/>
                </a:solidFill>
                <a:latin typeface="+mn-lt"/>
                <a:cs typeface="+mn-cs"/>
              </a:rPr>
              <a:t>get their vapes from an older sibling/friend </a:t>
            </a:r>
            <a:r>
              <a:rPr lang="en-GB" sz="1400" b="1" i="1" dirty="0">
                <a:latin typeface="+mn-lt"/>
                <a:cs typeface="+mn-cs"/>
              </a:rPr>
              <a:t>or my friends have told me about </a:t>
            </a:r>
            <a:r>
              <a:rPr lang="en-GB" sz="1400" b="1" i="1" dirty="0">
                <a:solidFill>
                  <a:schemeClr val="accent1"/>
                </a:solidFill>
                <a:latin typeface="+mn-lt"/>
                <a:cs typeface="+mn-cs"/>
              </a:rPr>
              <a:t>dodgy off licences </a:t>
            </a:r>
            <a:r>
              <a:rPr lang="en-GB" sz="1400" b="1" i="1" dirty="0">
                <a:latin typeface="+mn-lt"/>
                <a:cs typeface="+mn-cs"/>
              </a:rPr>
              <a:t>that sell vapes to minors.”</a:t>
            </a:r>
          </a:p>
          <a:p>
            <a:pPr>
              <a:spcBef>
                <a:spcPts val="600"/>
              </a:spcBef>
              <a:spcAft>
                <a:spcPts val="1134"/>
              </a:spcAft>
            </a:pPr>
            <a:r>
              <a:rPr lang="en-GB" sz="1400" b="1" i="1" dirty="0">
                <a:latin typeface="+mn-lt"/>
                <a:cs typeface="+mn-cs"/>
              </a:rPr>
              <a:t>“It seems to be promoted everywhere as a cool thing to do, I do not think so, but </a:t>
            </a:r>
            <a:r>
              <a:rPr lang="en-GB" sz="1400" b="1" i="1" dirty="0">
                <a:solidFill>
                  <a:schemeClr val="accent1"/>
                </a:solidFill>
                <a:latin typeface="+mn-lt"/>
                <a:cs typeface="+mn-cs"/>
              </a:rPr>
              <a:t>almost everyone I know, not immediate family, smoke or vape, especially at school</a:t>
            </a:r>
            <a:r>
              <a:rPr lang="en-GB" sz="1400" b="1" i="1" dirty="0">
                <a:latin typeface="+mn-lt"/>
                <a:cs typeface="+mn-cs"/>
              </a:rPr>
              <a:t>. I think that people selling vapes to those underage should be policed more heavily.” </a:t>
            </a:r>
          </a:p>
          <a:p>
            <a:pPr>
              <a:spcBef>
                <a:spcPts val="600"/>
              </a:spcBef>
            </a:pPr>
            <a:r>
              <a:rPr lang="en-GB" sz="1400" i="1" dirty="0">
                <a:solidFill>
                  <a:schemeClr val="tx2"/>
                </a:solidFill>
              </a:rPr>
              <a:t>“Very accessible to young people - IDs are hardly asked for. Widely promoted and considered ‘the norm’. None of the health risks are highlighted when buying them. </a:t>
            </a:r>
            <a:r>
              <a:rPr lang="en-GB" sz="1400" i="1" dirty="0">
                <a:solidFill>
                  <a:schemeClr val="accent1"/>
                </a:solidFill>
              </a:rPr>
              <a:t>Advertising is extremely targeted at younger people with bright colours and extravagant flavours.”</a:t>
            </a:r>
          </a:p>
          <a:p>
            <a:pPr>
              <a:spcBef>
                <a:spcPts val="1134"/>
              </a:spcBef>
              <a:spcAft>
                <a:spcPts val="1134"/>
              </a:spcAft>
            </a:pPr>
            <a:endParaRPr lang="en-GB" sz="1400" b="1" i="1" dirty="0">
              <a:latin typeface="+mn-lt"/>
              <a:cs typeface="+mn-cs"/>
            </a:endParaRPr>
          </a:p>
        </p:txBody>
      </p:sp>
      <p:sp>
        <p:nvSpPr>
          <p:cNvPr id="5" name="TextBox 4">
            <a:extLst>
              <a:ext uri="{FF2B5EF4-FFF2-40B4-BE49-F238E27FC236}">
                <a16:creationId xmlns:a16="http://schemas.microsoft.com/office/drawing/2014/main" id="{5D247378-1C9C-E164-507A-5F498BB92832}"/>
              </a:ext>
            </a:extLst>
          </p:cNvPr>
          <p:cNvSpPr txBox="1"/>
          <p:nvPr/>
        </p:nvSpPr>
        <p:spPr>
          <a:xfrm>
            <a:off x="5619750" y="381000"/>
            <a:ext cx="5953125" cy="723900"/>
          </a:xfrm>
          <a:prstGeom prst="rect">
            <a:avLst/>
          </a:prstGeom>
          <a:noFill/>
        </p:spPr>
        <p:txBody>
          <a:bodyPr wrap="square" lIns="0" tIns="0" rIns="0" bIns="0" rtlCol="0">
            <a:noAutofit/>
          </a:bodyPr>
          <a:lstStyle/>
          <a:p>
            <a:pPr algn="l">
              <a:spcAft>
                <a:spcPts val="1134"/>
              </a:spcAft>
            </a:pPr>
            <a:endParaRPr lang="en-GB" sz="1500" dirty="0"/>
          </a:p>
        </p:txBody>
      </p:sp>
    </p:spTree>
    <p:extLst>
      <p:ext uri="{BB962C8B-B14F-4D97-AF65-F5344CB8AC3E}">
        <p14:creationId xmlns:p14="http://schemas.microsoft.com/office/powerpoint/2010/main" val="395857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61F52-E6FC-F614-4C35-D42690AAFA61}"/>
              </a:ext>
            </a:extLst>
          </p:cNvPr>
          <p:cNvSpPr>
            <a:spLocks noGrp="1"/>
          </p:cNvSpPr>
          <p:nvPr>
            <p:ph type="title"/>
          </p:nvPr>
        </p:nvSpPr>
        <p:spPr>
          <a:xfrm>
            <a:off x="540000" y="1494000"/>
            <a:ext cx="5817490" cy="1310400"/>
          </a:xfrm>
        </p:spPr>
        <p:txBody>
          <a:bodyPr/>
          <a:lstStyle/>
          <a:p>
            <a:r>
              <a:rPr lang="en-GB" dirty="0">
                <a:cs typeface="Calibri"/>
              </a:rPr>
              <a:t>Health risk perceptions and concerns </a:t>
            </a:r>
            <a:endParaRPr lang="en-GB" dirty="0">
              <a:highlight>
                <a:srgbClr val="FFFF00"/>
              </a:highlight>
            </a:endParaRPr>
          </a:p>
        </p:txBody>
      </p:sp>
    </p:spTree>
    <p:extLst>
      <p:ext uri="{BB962C8B-B14F-4D97-AF65-F5344CB8AC3E}">
        <p14:creationId xmlns:p14="http://schemas.microsoft.com/office/powerpoint/2010/main" val="307756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87A4C-056F-2C3A-E3B2-117716E7BCAA}"/>
              </a:ext>
            </a:extLst>
          </p:cNvPr>
          <p:cNvSpPr>
            <a:spLocks noGrp="1"/>
          </p:cNvSpPr>
          <p:nvPr>
            <p:ph type="title"/>
          </p:nvPr>
        </p:nvSpPr>
        <p:spPr>
          <a:xfrm>
            <a:off x="545124" y="517524"/>
            <a:ext cx="9928912" cy="1065091"/>
          </a:xfrm>
        </p:spPr>
        <p:txBody>
          <a:bodyPr/>
          <a:lstStyle/>
          <a:p>
            <a:r>
              <a:rPr lang="en-GB"/>
              <a:t>Widespread concern over youth vaping</a:t>
            </a:r>
          </a:p>
        </p:txBody>
      </p:sp>
      <p:sp>
        <p:nvSpPr>
          <p:cNvPr id="5" name="TextBox 4">
            <a:extLst>
              <a:ext uri="{FF2B5EF4-FFF2-40B4-BE49-F238E27FC236}">
                <a16:creationId xmlns:a16="http://schemas.microsoft.com/office/drawing/2014/main" id="{9AF53B2C-7B6A-3E3D-D358-6329F86F126E}"/>
              </a:ext>
            </a:extLst>
          </p:cNvPr>
          <p:cNvSpPr txBox="1"/>
          <p:nvPr/>
        </p:nvSpPr>
        <p:spPr>
          <a:xfrm>
            <a:off x="539748" y="1181100"/>
            <a:ext cx="11107127" cy="287481"/>
          </a:xfrm>
          <a:prstGeom prst="rect">
            <a:avLst/>
          </a:prstGeom>
          <a:noFill/>
        </p:spPr>
        <p:txBody>
          <a:bodyPr wrap="square" lIns="0" tIns="0" rIns="0" bIns="0" rtlCol="0" anchor="t">
            <a:noAutofit/>
          </a:bodyPr>
          <a:lstStyle/>
          <a:p>
            <a:pPr>
              <a:spcAft>
                <a:spcPts val="1134"/>
              </a:spcAft>
            </a:pPr>
            <a:r>
              <a:rPr lang="en-GB" sz="1700" b="1" dirty="0"/>
              <a:t>Parents and schools are very aware and concerned about the popularity of youth vaping. Most parents believe there may be negative health consequences that arise from vape use, with some uncertainty around harmfulness of vaping vs. smoking.</a:t>
            </a:r>
          </a:p>
        </p:txBody>
      </p:sp>
      <p:graphicFrame>
        <p:nvGraphicFramePr>
          <p:cNvPr id="7" name="Chart 6">
            <a:extLst>
              <a:ext uri="{FF2B5EF4-FFF2-40B4-BE49-F238E27FC236}">
                <a16:creationId xmlns:a16="http://schemas.microsoft.com/office/drawing/2014/main" id="{8D18AB3E-3D97-7574-B9FC-AF62D3905326}"/>
              </a:ext>
            </a:extLst>
          </p:cNvPr>
          <p:cNvGraphicFramePr>
            <a:graphicFrameLocks/>
          </p:cNvGraphicFramePr>
          <p:nvPr>
            <p:extLst>
              <p:ext uri="{D42A27DB-BD31-4B8C-83A1-F6EECF244321}">
                <p14:modId xmlns:p14="http://schemas.microsoft.com/office/powerpoint/2010/main" val="3277671912"/>
              </p:ext>
            </p:extLst>
          </p:nvPr>
        </p:nvGraphicFramePr>
        <p:xfrm>
          <a:off x="328555" y="1870496"/>
          <a:ext cx="6412913" cy="3345127"/>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362499AF-3A47-116E-9123-32B9AD7505E0}"/>
              </a:ext>
            </a:extLst>
          </p:cNvPr>
          <p:cNvSpPr/>
          <p:nvPr/>
        </p:nvSpPr>
        <p:spPr>
          <a:xfrm>
            <a:off x="445993" y="5329657"/>
            <a:ext cx="1038511" cy="945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a:t>100%</a:t>
            </a:r>
          </a:p>
          <a:p>
            <a:pPr algn="ctr"/>
            <a:r>
              <a:rPr lang="en-GB" sz="800"/>
              <a:t>Base=17</a:t>
            </a:r>
          </a:p>
        </p:txBody>
      </p:sp>
      <p:sp>
        <p:nvSpPr>
          <p:cNvPr id="9" name="TextBox 8">
            <a:extLst>
              <a:ext uri="{FF2B5EF4-FFF2-40B4-BE49-F238E27FC236}">
                <a16:creationId xmlns:a16="http://schemas.microsoft.com/office/drawing/2014/main" id="{A5EC56B7-8C3B-4EB1-E874-5FB12CC1A9E6}"/>
              </a:ext>
            </a:extLst>
          </p:cNvPr>
          <p:cNvSpPr txBox="1"/>
          <p:nvPr/>
        </p:nvSpPr>
        <p:spPr>
          <a:xfrm>
            <a:off x="1569196" y="5412571"/>
            <a:ext cx="4637051" cy="535709"/>
          </a:xfrm>
          <a:prstGeom prst="rect">
            <a:avLst/>
          </a:prstGeom>
          <a:noFill/>
        </p:spPr>
        <p:txBody>
          <a:bodyPr wrap="square" lIns="0" tIns="0" rIns="0" bIns="0" rtlCol="0">
            <a:noAutofit/>
          </a:bodyPr>
          <a:lstStyle/>
          <a:p>
            <a:pPr algn="l">
              <a:spcAft>
                <a:spcPts val="1134"/>
              </a:spcAft>
            </a:pPr>
            <a:r>
              <a:rPr lang="en-GB" sz="1500" b="1" dirty="0"/>
              <a:t>Of RSHE leads surveyed said they were ‘somewhat’ (41%) or ‘extremely’ (59%) worried about students vaping on school property or at school events. </a:t>
            </a:r>
          </a:p>
        </p:txBody>
      </p:sp>
      <p:graphicFrame>
        <p:nvGraphicFramePr>
          <p:cNvPr id="14" name="Chart 13">
            <a:extLst>
              <a:ext uri="{FF2B5EF4-FFF2-40B4-BE49-F238E27FC236}">
                <a16:creationId xmlns:a16="http://schemas.microsoft.com/office/drawing/2014/main" id="{63181493-02EC-6FF0-82E0-152001C3528C}"/>
              </a:ext>
            </a:extLst>
          </p:cNvPr>
          <p:cNvGraphicFramePr/>
          <p:nvPr>
            <p:extLst>
              <p:ext uri="{D42A27DB-BD31-4B8C-83A1-F6EECF244321}">
                <p14:modId xmlns:p14="http://schemas.microsoft.com/office/powerpoint/2010/main" val="1665757946"/>
              </p:ext>
            </p:extLst>
          </p:nvPr>
        </p:nvGraphicFramePr>
        <p:xfrm>
          <a:off x="7009824" y="1982380"/>
          <a:ext cx="4637051" cy="361745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F7AB8D3D-55FE-262E-257A-6DED943A0720}"/>
              </a:ext>
            </a:extLst>
          </p:cNvPr>
          <p:cNvSpPr txBox="1"/>
          <p:nvPr/>
        </p:nvSpPr>
        <p:spPr>
          <a:xfrm>
            <a:off x="7009824" y="5412571"/>
            <a:ext cx="4637051" cy="766618"/>
          </a:xfrm>
          <a:prstGeom prst="rect">
            <a:avLst/>
          </a:prstGeom>
          <a:noFill/>
          <a:ln>
            <a:noFill/>
          </a:ln>
        </p:spPr>
        <p:txBody>
          <a:bodyPr wrap="square" lIns="0" tIns="0" rIns="0" bIns="0" rtlCol="0">
            <a:noAutofit/>
          </a:bodyPr>
          <a:lstStyle/>
          <a:p>
            <a:pPr marL="92075" algn="l">
              <a:spcAft>
                <a:spcPts val="1134"/>
              </a:spcAft>
            </a:pPr>
            <a:r>
              <a:rPr lang="en-GB" sz="1500" dirty="0"/>
              <a:t>Level of concern over health consequences are </a:t>
            </a:r>
            <a:r>
              <a:rPr lang="en-GB" sz="1500" b="1" dirty="0"/>
              <a:t>consistent for parents</a:t>
            </a:r>
            <a:r>
              <a:rPr lang="en-GB" sz="1500" dirty="0"/>
              <a:t> where they believe their </a:t>
            </a:r>
            <a:r>
              <a:rPr lang="en-GB" sz="1500" b="1" dirty="0"/>
              <a:t>child already vapes </a:t>
            </a:r>
            <a:r>
              <a:rPr lang="en-GB" sz="1500" dirty="0"/>
              <a:t>and those </a:t>
            </a:r>
            <a:r>
              <a:rPr lang="en-GB" sz="1500" b="1" dirty="0"/>
              <a:t>who do not believe their child vapes.</a:t>
            </a:r>
          </a:p>
        </p:txBody>
      </p:sp>
    </p:spTree>
    <p:extLst>
      <p:ext uri="{BB962C8B-B14F-4D97-AF65-F5344CB8AC3E}">
        <p14:creationId xmlns:p14="http://schemas.microsoft.com/office/powerpoint/2010/main" val="57722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FD0F-9E7E-6293-936B-FBE9E56BDCC4}"/>
              </a:ext>
            </a:extLst>
          </p:cNvPr>
          <p:cNvSpPr>
            <a:spLocks noGrp="1"/>
          </p:cNvSpPr>
          <p:nvPr>
            <p:ph type="title"/>
          </p:nvPr>
        </p:nvSpPr>
        <p:spPr/>
        <p:txBody>
          <a:bodyPr/>
          <a:lstStyle/>
          <a:p>
            <a:r>
              <a:rPr lang="en-GB" sz="3200" b="1">
                <a:solidFill>
                  <a:schemeClr val="accent1"/>
                </a:solidFill>
              </a:rPr>
              <a:t>Unknown and harmful consequences of vaping - driver of concern for parents</a:t>
            </a:r>
            <a:endParaRPr lang="en-GB" sz="3200"/>
          </a:p>
        </p:txBody>
      </p:sp>
      <p:sp>
        <p:nvSpPr>
          <p:cNvPr id="4" name="TextBox 3">
            <a:extLst>
              <a:ext uri="{FF2B5EF4-FFF2-40B4-BE49-F238E27FC236}">
                <a16:creationId xmlns:a16="http://schemas.microsoft.com/office/drawing/2014/main" id="{30C467B1-97AA-2625-F289-10B49894E2B2}"/>
              </a:ext>
            </a:extLst>
          </p:cNvPr>
          <p:cNvSpPr txBox="1"/>
          <p:nvPr/>
        </p:nvSpPr>
        <p:spPr>
          <a:xfrm>
            <a:off x="6479293" y="1106907"/>
            <a:ext cx="5425538" cy="5170646"/>
          </a:xfrm>
          <a:prstGeom prst="rect">
            <a:avLst/>
          </a:prstGeom>
          <a:noFill/>
          <a:ln>
            <a:noFill/>
          </a:ln>
        </p:spPr>
        <p:txBody>
          <a:bodyPr wrap="square" anchor="ctr">
            <a:spAutoFit/>
          </a:bodyPr>
          <a:lstStyle/>
          <a:p>
            <a:r>
              <a:rPr lang="en-GB" sz="1500" b="1" i="1" u="none" strike="noStrike" dirty="0">
                <a:effectLst/>
              </a:rPr>
              <a:t>“They have </a:t>
            </a:r>
            <a:r>
              <a:rPr lang="en-GB" sz="1500" b="1" i="1" u="none" strike="noStrike" dirty="0">
                <a:solidFill>
                  <a:schemeClr val="accent2"/>
                </a:solidFill>
                <a:effectLst/>
              </a:rPr>
              <a:t>unknown ingredients</a:t>
            </a:r>
            <a:r>
              <a:rPr lang="en-GB" sz="1500" b="1" i="1" u="none" strike="noStrike" dirty="0">
                <a:effectLst/>
              </a:rPr>
              <a:t>, are aimed at children (sweet, sugary childish flavours), and is </a:t>
            </a:r>
            <a:r>
              <a:rPr lang="en-GB" sz="1500" b="1" i="1" u="none" strike="noStrike" dirty="0">
                <a:solidFill>
                  <a:schemeClr val="accent2"/>
                </a:solidFill>
                <a:effectLst/>
              </a:rPr>
              <a:t>a gateway to cigarette smoking and cannabis smoking</a:t>
            </a:r>
            <a:r>
              <a:rPr lang="en-GB" sz="1500" b="1" i="1" u="none" strike="noStrike" dirty="0">
                <a:effectLst/>
              </a:rPr>
              <a:t>.”</a:t>
            </a:r>
          </a:p>
          <a:p>
            <a:endParaRPr lang="en-GB" sz="1500" b="1" i="1" u="none" strike="noStrike" dirty="0">
              <a:effectLst/>
            </a:endParaRPr>
          </a:p>
          <a:p>
            <a:r>
              <a:rPr lang="en-GB" sz="1500" b="1" i="1" u="none" strike="noStrike" dirty="0">
                <a:effectLst/>
              </a:rPr>
              <a:t>“They are full of </a:t>
            </a:r>
            <a:r>
              <a:rPr lang="en-GB" sz="1500" b="1" i="1" u="none" strike="noStrike" dirty="0">
                <a:solidFill>
                  <a:schemeClr val="accent2"/>
                </a:solidFill>
                <a:effectLst/>
              </a:rPr>
              <a:t>harmful chemicals </a:t>
            </a:r>
            <a:r>
              <a:rPr lang="en-GB" sz="1500" b="1" i="1" u="none" strike="noStrike" dirty="0">
                <a:effectLst/>
              </a:rPr>
              <a:t>that are inhaled directly into the lungs, </a:t>
            </a:r>
            <a:r>
              <a:rPr lang="en-GB" sz="1500" b="1" i="1" u="none" strike="noStrike" dirty="0">
                <a:solidFill>
                  <a:schemeClr val="accent2"/>
                </a:solidFill>
                <a:effectLst/>
              </a:rPr>
              <a:t>there's no way that this won't cause long term damage</a:t>
            </a:r>
            <a:r>
              <a:rPr lang="en-GB" sz="1500" b="1" i="1" u="none" strike="noStrike" dirty="0">
                <a:effectLst/>
              </a:rPr>
              <a:t>.</a:t>
            </a:r>
            <a:r>
              <a:rPr lang="en-GB" sz="1500" b="1" i="1" dirty="0"/>
              <a:t>“</a:t>
            </a:r>
          </a:p>
          <a:p>
            <a:endParaRPr lang="en-GB" sz="1500" b="1" i="1" dirty="0"/>
          </a:p>
          <a:p>
            <a:r>
              <a:rPr lang="en-GB" sz="1500" b="1" i="1" dirty="0"/>
              <a:t>“There is </a:t>
            </a:r>
            <a:r>
              <a:rPr lang="en-GB" sz="1500" b="1" i="1" dirty="0">
                <a:solidFill>
                  <a:schemeClr val="accent2"/>
                </a:solidFill>
              </a:rPr>
              <a:t>not enough known about what is in vapes </a:t>
            </a:r>
            <a:r>
              <a:rPr lang="en-GB" sz="1500" b="1" i="1" dirty="0"/>
              <a:t>and what effect they have on young developing children.”</a:t>
            </a:r>
          </a:p>
          <a:p>
            <a:endParaRPr lang="en-GB" sz="1500" b="1" i="1" dirty="0"/>
          </a:p>
          <a:p>
            <a:r>
              <a:rPr lang="en-GB" sz="1500" b="1" i="1" u="none" strike="noStrike" dirty="0">
                <a:solidFill>
                  <a:schemeClr val="accent2"/>
                </a:solidFill>
                <a:effectLst/>
              </a:rPr>
              <a:t>“Unknown effects and vaping can lead to nicotine addiction which they didn't have before </a:t>
            </a:r>
            <a:r>
              <a:rPr lang="en-GB" sz="1500" b="1" i="1" u="none" strike="noStrike" dirty="0">
                <a:effectLst/>
              </a:rPr>
              <a:t>(as most children are not vaping to give up smoking, it is just the ‘in’ thing to do).”</a:t>
            </a:r>
            <a:endParaRPr lang="en-GB" sz="1500" b="1" i="1" dirty="0"/>
          </a:p>
          <a:p>
            <a:endParaRPr lang="en-GB" sz="1500" b="1" i="1" dirty="0"/>
          </a:p>
          <a:p>
            <a:r>
              <a:rPr lang="en-GB" sz="1500" b="1" i="1" dirty="0"/>
              <a:t>“</a:t>
            </a:r>
            <a:r>
              <a:rPr lang="en-GB" sz="1500" b="1" i="1" dirty="0">
                <a:solidFill>
                  <a:schemeClr val="accent2"/>
                </a:solidFill>
              </a:rPr>
              <a:t>Don’t think it’s as bad as smoking </a:t>
            </a:r>
            <a:r>
              <a:rPr lang="en-GB" sz="1500" b="1" i="1" dirty="0"/>
              <a:t>but still not good for you.” </a:t>
            </a:r>
          </a:p>
          <a:p>
            <a:endParaRPr lang="en-GB" sz="1500" b="1" i="1" dirty="0"/>
          </a:p>
          <a:p>
            <a:r>
              <a:rPr lang="en-GB" sz="1500" b="1" i="1" dirty="0"/>
              <a:t>“I have no real knowledge, but </a:t>
            </a:r>
            <a:r>
              <a:rPr lang="en-GB" sz="1500" b="1" i="1" dirty="0">
                <a:solidFill>
                  <a:schemeClr val="accent2"/>
                </a:solidFill>
              </a:rPr>
              <a:t>consider vaping as dangerous as smoking cigarettes</a:t>
            </a:r>
            <a:r>
              <a:rPr lang="en-GB" sz="1500" b="1" i="1" dirty="0"/>
              <a:t>, if not more so as children think it is safe.” </a:t>
            </a:r>
          </a:p>
          <a:p>
            <a:endParaRPr lang="en-GB" sz="1500" b="1" i="1" dirty="0"/>
          </a:p>
          <a:p>
            <a:r>
              <a:rPr lang="en-GB" sz="1500" b="1" i="1" dirty="0"/>
              <a:t>“</a:t>
            </a:r>
            <a:r>
              <a:rPr lang="en-GB" sz="1500" b="1" i="1" dirty="0">
                <a:solidFill>
                  <a:schemeClr val="accent2"/>
                </a:solidFill>
              </a:rPr>
              <a:t>No real evidence yet about the dangers</a:t>
            </a:r>
            <a:r>
              <a:rPr lang="en-GB" sz="1500" b="1" i="1" dirty="0"/>
              <a:t>, but still putting toxins in your body.”</a:t>
            </a:r>
          </a:p>
        </p:txBody>
      </p:sp>
      <p:sp>
        <p:nvSpPr>
          <p:cNvPr id="16" name="TextBox 15">
            <a:extLst>
              <a:ext uri="{FF2B5EF4-FFF2-40B4-BE49-F238E27FC236}">
                <a16:creationId xmlns:a16="http://schemas.microsoft.com/office/drawing/2014/main" id="{986A183D-1E7B-528E-E6C6-46D6517ACF0F}"/>
              </a:ext>
            </a:extLst>
          </p:cNvPr>
          <p:cNvSpPr txBox="1"/>
          <p:nvPr/>
        </p:nvSpPr>
        <p:spPr>
          <a:xfrm>
            <a:off x="422383" y="2886578"/>
            <a:ext cx="4925471" cy="535709"/>
          </a:xfrm>
          <a:prstGeom prst="rect">
            <a:avLst/>
          </a:prstGeom>
          <a:noFill/>
        </p:spPr>
        <p:txBody>
          <a:bodyPr wrap="square" lIns="0" tIns="0" rIns="0" bIns="0" rtlCol="0">
            <a:noAutofit/>
          </a:bodyPr>
          <a:lstStyle/>
          <a:p>
            <a:pPr algn="l">
              <a:spcAft>
                <a:spcPts val="1134"/>
              </a:spcAft>
            </a:pPr>
            <a:r>
              <a:rPr lang="en-GB" sz="2400" b="1" dirty="0">
                <a:solidFill>
                  <a:schemeClr val="accent2"/>
                </a:solidFill>
              </a:rPr>
              <a:t>60%</a:t>
            </a:r>
            <a:r>
              <a:rPr lang="en-GB" sz="1500" dirty="0"/>
              <a:t> of parents (base = 725) described vapes as </a:t>
            </a:r>
            <a:r>
              <a:rPr lang="en-GB" sz="1500" b="1" dirty="0"/>
              <a:t>‘unsafe, risky, harmful or dangerous’. </a:t>
            </a:r>
            <a:r>
              <a:rPr lang="en-GB" sz="1500" dirty="0"/>
              <a:t>Concerns included the inhalation of substances and chemicals, and their addictive properties.</a:t>
            </a:r>
          </a:p>
        </p:txBody>
      </p:sp>
      <p:sp>
        <p:nvSpPr>
          <p:cNvPr id="18" name="TextBox 17">
            <a:extLst>
              <a:ext uri="{FF2B5EF4-FFF2-40B4-BE49-F238E27FC236}">
                <a16:creationId xmlns:a16="http://schemas.microsoft.com/office/drawing/2014/main" id="{3AF4720B-9142-263B-8A04-386E2CEC5732}"/>
              </a:ext>
            </a:extLst>
          </p:cNvPr>
          <p:cNvSpPr txBox="1"/>
          <p:nvPr/>
        </p:nvSpPr>
        <p:spPr>
          <a:xfrm>
            <a:off x="331810" y="2318879"/>
            <a:ext cx="5106613" cy="523220"/>
          </a:xfrm>
          <a:prstGeom prst="rect">
            <a:avLst/>
          </a:prstGeom>
          <a:noFill/>
        </p:spPr>
        <p:txBody>
          <a:bodyPr wrap="square">
            <a:spAutoFit/>
          </a:bodyPr>
          <a:lstStyle/>
          <a:p>
            <a:r>
              <a:rPr lang="en-GB" sz="1400" i="1"/>
              <a:t>Q: Please describe what your beliefs are around the safety for children to use vapes…</a:t>
            </a:r>
          </a:p>
        </p:txBody>
      </p:sp>
      <p:sp>
        <p:nvSpPr>
          <p:cNvPr id="19" name="TextBox 18">
            <a:extLst>
              <a:ext uri="{FF2B5EF4-FFF2-40B4-BE49-F238E27FC236}">
                <a16:creationId xmlns:a16="http://schemas.microsoft.com/office/drawing/2014/main" id="{349AEF00-DEF1-C3AE-617B-D4484AD516C2}"/>
              </a:ext>
            </a:extLst>
          </p:cNvPr>
          <p:cNvSpPr txBox="1"/>
          <p:nvPr/>
        </p:nvSpPr>
        <p:spPr>
          <a:xfrm>
            <a:off x="422382" y="3944141"/>
            <a:ext cx="4925471" cy="535709"/>
          </a:xfrm>
          <a:prstGeom prst="rect">
            <a:avLst/>
          </a:prstGeom>
          <a:noFill/>
        </p:spPr>
        <p:txBody>
          <a:bodyPr wrap="square" lIns="0" tIns="0" rIns="0" bIns="0" rtlCol="0">
            <a:noAutofit/>
          </a:bodyPr>
          <a:lstStyle/>
          <a:p>
            <a:pPr algn="l">
              <a:spcAft>
                <a:spcPts val="1134"/>
              </a:spcAft>
            </a:pPr>
            <a:r>
              <a:rPr lang="en-GB" sz="2400" b="1" dirty="0">
                <a:solidFill>
                  <a:schemeClr val="accent2"/>
                </a:solidFill>
              </a:rPr>
              <a:t>23%</a:t>
            </a:r>
            <a:r>
              <a:rPr lang="en-GB" sz="1500" dirty="0"/>
              <a:t> of parents cited </a:t>
            </a:r>
            <a:r>
              <a:rPr lang="en-GB" sz="1500" b="1" dirty="0"/>
              <a:t>‘unknown health effects, limited research’, </a:t>
            </a:r>
            <a:r>
              <a:rPr lang="en-GB" sz="1500" dirty="0"/>
              <a:t>especially in terms of the long-term effects.</a:t>
            </a:r>
          </a:p>
        </p:txBody>
      </p:sp>
      <p:sp>
        <p:nvSpPr>
          <p:cNvPr id="21" name="TextBox 20">
            <a:extLst>
              <a:ext uri="{FF2B5EF4-FFF2-40B4-BE49-F238E27FC236}">
                <a16:creationId xmlns:a16="http://schemas.microsoft.com/office/drawing/2014/main" id="{4DA74996-50B1-F62A-3B8A-E397A4D7A94D}"/>
              </a:ext>
            </a:extLst>
          </p:cNvPr>
          <p:cNvSpPr txBox="1"/>
          <p:nvPr/>
        </p:nvSpPr>
        <p:spPr>
          <a:xfrm>
            <a:off x="148524" y="4700671"/>
            <a:ext cx="5199329" cy="923330"/>
          </a:xfrm>
          <a:prstGeom prst="rect">
            <a:avLst/>
          </a:prstGeom>
          <a:noFill/>
        </p:spPr>
        <p:txBody>
          <a:bodyPr wrap="square">
            <a:spAutoFit/>
          </a:bodyPr>
          <a:lstStyle/>
          <a:p>
            <a:pPr marL="176213" lvl="2" indent="53975">
              <a:spcBef>
                <a:spcPts val="600"/>
              </a:spcBef>
              <a:spcAft>
                <a:spcPts val="0"/>
              </a:spcAft>
            </a:pPr>
            <a:r>
              <a:rPr lang="en-GB" sz="2400" b="1" dirty="0">
                <a:solidFill>
                  <a:schemeClr val="accent2"/>
                </a:solidFill>
              </a:rPr>
              <a:t>7% </a:t>
            </a:r>
            <a:r>
              <a:rPr lang="en-GB" sz="1500" dirty="0"/>
              <a:t>of parents also thought that </a:t>
            </a:r>
            <a:r>
              <a:rPr lang="en-GB" sz="1500" b="1" dirty="0"/>
              <a:t>vaping could be as bad or worse than smoking.</a:t>
            </a:r>
            <a:r>
              <a:rPr lang="en-GB" sz="1500" b="1" dirty="0">
                <a:solidFill>
                  <a:schemeClr val="accent2"/>
                </a:solidFill>
              </a:rPr>
              <a:t> 3% </a:t>
            </a:r>
            <a:r>
              <a:rPr lang="en-GB" sz="1500" dirty="0"/>
              <a:t>thought it may be </a:t>
            </a:r>
            <a:r>
              <a:rPr lang="en-GB" sz="1500" b="1" dirty="0"/>
              <a:t>a gateway to smoking or other substance misuse.</a:t>
            </a:r>
          </a:p>
        </p:txBody>
      </p:sp>
      <p:sp>
        <p:nvSpPr>
          <p:cNvPr id="23" name="TextBox 22">
            <a:extLst>
              <a:ext uri="{FF2B5EF4-FFF2-40B4-BE49-F238E27FC236}">
                <a16:creationId xmlns:a16="http://schemas.microsoft.com/office/drawing/2014/main" id="{A3DF37F1-50C5-073E-84AE-5E7E964A3D4B}"/>
              </a:ext>
            </a:extLst>
          </p:cNvPr>
          <p:cNvSpPr txBox="1"/>
          <p:nvPr/>
        </p:nvSpPr>
        <p:spPr>
          <a:xfrm>
            <a:off x="185827" y="5723555"/>
            <a:ext cx="5398577" cy="553998"/>
          </a:xfrm>
          <a:prstGeom prst="rect">
            <a:avLst/>
          </a:prstGeom>
          <a:noFill/>
        </p:spPr>
        <p:txBody>
          <a:bodyPr wrap="square">
            <a:spAutoFit/>
          </a:bodyPr>
          <a:lstStyle/>
          <a:p>
            <a:pPr marL="176213" lvl="2">
              <a:spcBef>
                <a:spcPts val="600"/>
              </a:spcBef>
              <a:spcAft>
                <a:spcPts val="0"/>
              </a:spcAft>
            </a:pPr>
            <a:r>
              <a:rPr lang="en-GB" sz="1500" dirty="0"/>
              <a:t>Few parents viewed </a:t>
            </a:r>
            <a:r>
              <a:rPr lang="en-GB" sz="1500" b="1" dirty="0"/>
              <a:t>vaping as a safer alternative to smoking </a:t>
            </a:r>
            <a:r>
              <a:rPr lang="en-GB" sz="1500" b="1" dirty="0">
                <a:solidFill>
                  <a:schemeClr val="accent2"/>
                </a:solidFill>
              </a:rPr>
              <a:t>(3%). </a:t>
            </a:r>
            <a:r>
              <a:rPr lang="en-GB" sz="1500" dirty="0"/>
              <a:t>Few </a:t>
            </a:r>
            <a:r>
              <a:rPr lang="en-GB" sz="1500" b="1" dirty="0">
                <a:solidFill>
                  <a:schemeClr val="accent2"/>
                </a:solidFill>
              </a:rPr>
              <a:t>(2%) </a:t>
            </a:r>
            <a:r>
              <a:rPr lang="en-GB" sz="1500" dirty="0"/>
              <a:t>also thought vaping was harmless. </a:t>
            </a:r>
          </a:p>
        </p:txBody>
      </p:sp>
    </p:spTree>
    <p:extLst>
      <p:ext uri="{BB962C8B-B14F-4D97-AF65-F5344CB8AC3E}">
        <p14:creationId xmlns:p14="http://schemas.microsoft.com/office/powerpoint/2010/main" val="157317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39749" y="441994"/>
            <a:ext cx="5501304" cy="1065091"/>
          </a:xfrm>
        </p:spPr>
        <p:txBody>
          <a:bodyPr/>
          <a:lstStyle/>
          <a:p>
            <a:r>
              <a:rPr lang="en-GB" sz="3600" dirty="0"/>
              <a:t>CYP vapers show less concern for their health</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22397" y="2502334"/>
            <a:ext cx="4936018" cy="4141450"/>
          </a:xfrm>
        </p:spPr>
        <p:txBody>
          <a:bodyPr/>
          <a:lstStyle/>
          <a:p>
            <a:pPr>
              <a:spcBef>
                <a:spcPts val="600"/>
              </a:spcBef>
              <a:spcAft>
                <a:spcPts val="600"/>
              </a:spcAft>
            </a:pPr>
            <a:r>
              <a:rPr lang="en-GB" sz="1500" b="0" dirty="0"/>
              <a:t>Though there is some awareness around the risks of vaping being similar to smoking, </a:t>
            </a:r>
            <a:r>
              <a:rPr lang="en-GB" sz="1500" dirty="0">
                <a:solidFill>
                  <a:schemeClr val="accent1"/>
                </a:solidFill>
              </a:rPr>
              <a:t>29% </a:t>
            </a:r>
            <a:r>
              <a:rPr lang="en-GB" sz="1500" b="0" dirty="0"/>
              <a:t>viewed vapes as less harmful than cigarettes*.</a:t>
            </a:r>
          </a:p>
          <a:p>
            <a:pPr>
              <a:spcBef>
                <a:spcPts val="600"/>
              </a:spcBef>
              <a:spcAft>
                <a:spcPts val="600"/>
              </a:spcAft>
            </a:pPr>
            <a:r>
              <a:rPr lang="en-GB" sz="1500" b="0" dirty="0"/>
              <a:t>Few young vapers, particularly regular vapers, were concerned about the future risks of vaping on their health. </a:t>
            </a:r>
          </a:p>
          <a:p>
            <a:pPr>
              <a:spcBef>
                <a:spcPts val="600"/>
              </a:spcBef>
              <a:spcAft>
                <a:spcPts val="600"/>
              </a:spcAft>
            </a:pPr>
            <a:r>
              <a:rPr lang="en-GB" sz="1500" b="0" dirty="0"/>
              <a:t>This is reflected in the behaviour around nicotine usage, which is high amongst all CYP that vape:</a:t>
            </a:r>
          </a:p>
          <a:p>
            <a:pPr marL="285750" indent="-285750">
              <a:spcBef>
                <a:spcPts val="600"/>
              </a:spcBef>
              <a:spcAft>
                <a:spcPts val="600"/>
              </a:spcAft>
              <a:buFont typeface="Arial" panose="020B0604020202020204" pitchFamily="34" charset="0"/>
              <a:buChar char="•"/>
            </a:pPr>
            <a:r>
              <a:rPr lang="en-GB" sz="1800" dirty="0">
                <a:solidFill>
                  <a:schemeClr val="accent1"/>
                </a:solidFill>
              </a:rPr>
              <a:t>1 in 2 </a:t>
            </a:r>
            <a:r>
              <a:rPr lang="en-GB" sz="1500" b="0" dirty="0"/>
              <a:t>using nicotine vapes all the time. </a:t>
            </a:r>
          </a:p>
          <a:p>
            <a:pPr marL="285750" indent="-285750">
              <a:spcBef>
                <a:spcPts val="600"/>
              </a:spcBef>
              <a:spcAft>
                <a:spcPts val="600"/>
              </a:spcAft>
              <a:buFont typeface="Arial" panose="020B0604020202020204" pitchFamily="34" charset="0"/>
              <a:buChar char="•"/>
            </a:pPr>
            <a:r>
              <a:rPr lang="en-GB" sz="1800" dirty="0">
                <a:solidFill>
                  <a:schemeClr val="accent1"/>
                </a:solidFill>
              </a:rPr>
              <a:t>1 in 4 </a:t>
            </a:r>
            <a:r>
              <a:rPr lang="en-GB" sz="1500" b="0" dirty="0"/>
              <a:t>sometimes using vapes containing nicotine.</a:t>
            </a:r>
          </a:p>
          <a:p>
            <a:pPr marL="285750" indent="-285750">
              <a:spcBef>
                <a:spcPts val="600"/>
              </a:spcBef>
              <a:spcAft>
                <a:spcPts val="600"/>
              </a:spcAft>
              <a:buFont typeface="Arial" panose="020B0604020202020204" pitchFamily="34" charset="0"/>
              <a:buChar char="•"/>
            </a:pPr>
            <a:endParaRPr lang="en-GB" sz="1500" b="0" dirty="0"/>
          </a:p>
          <a:p>
            <a:endParaRPr lang="en-GB" b="0" dirty="0"/>
          </a:p>
          <a:p>
            <a:endParaRPr lang="en-GB"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22397" y="1620992"/>
            <a:ext cx="5332483" cy="194366"/>
          </a:xfrm>
          <a:prstGeom prst="rect">
            <a:avLst/>
          </a:prstGeom>
          <a:noFill/>
        </p:spPr>
        <p:txBody>
          <a:bodyPr wrap="square" lIns="0" tIns="0" rIns="0" bIns="0" rtlCol="0" anchor="t">
            <a:noAutofit/>
          </a:bodyPr>
          <a:lstStyle/>
          <a:p>
            <a:pPr>
              <a:spcAft>
                <a:spcPts val="1134"/>
              </a:spcAft>
            </a:pPr>
            <a:r>
              <a:rPr lang="en-GB" sz="1700" b="1" dirty="0"/>
              <a:t>Young vapers are not as concerned about the potential health risks of vaping as adults.</a:t>
            </a:r>
          </a:p>
        </p:txBody>
      </p:sp>
      <p:sp>
        <p:nvSpPr>
          <p:cNvPr id="7" name="TextBox 6">
            <a:extLst>
              <a:ext uri="{FF2B5EF4-FFF2-40B4-BE49-F238E27FC236}">
                <a16:creationId xmlns:a16="http://schemas.microsoft.com/office/drawing/2014/main" id="{12EE230D-437D-7E31-2C43-49A8805A06A2}"/>
              </a:ext>
            </a:extLst>
          </p:cNvPr>
          <p:cNvSpPr txBox="1"/>
          <p:nvPr/>
        </p:nvSpPr>
        <p:spPr>
          <a:xfrm>
            <a:off x="11264422" y="3030279"/>
            <a:ext cx="589848" cy="153169"/>
          </a:xfrm>
          <a:prstGeom prst="rect">
            <a:avLst/>
          </a:prstGeom>
          <a:noFill/>
        </p:spPr>
        <p:txBody>
          <a:bodyPr wrap="square" lIns="0" tIns="0" rIns="0" bIns="0" rtlCol="0" anchor="t">
            <a:spAutoFit/>
          </a:bodyPr>
          <a:lstStyle/>
          <a:p>
            <a:r>
              <a:rPr lang="en-GB" sz="1000"/>
              <a:t>Base: 3119</a:t>
            </a:r>
            <a:endParaRPr lang="en-GB" sz="1000">
              <a:cs typeface="Calibri"/>
            </a:endParaRPr>
          </a:p>
        </p:txBody>
      </p:sp>
      <p:sp>
        <p:nvSpPr>
          <p:cNvPr id="10" name="TextBox 9">
            <a:extLst>
              <a:ext uri="{FF2B5EF4-FFF2-40B4-BE49-F238E27FC236}">
                <a16:creationId xmlns:a16="http://schemas.microsoft.com/office/drawing/2014/main" id="{441EEC41-69FA-5989-27ED-639CE34B445D}"/>
              </a:ext>
            </a:extLst>
          </p:cNvPr>
          <p:cNvSpPr txBox="1"/>
          <p:nvPr/>
        </p:nvSpPr>
        <p:spPr>
          <a:xfrm>
            <a:off x="522397" y="6028133"/>
            <a:ext cx="4936018" cy="329992"/>
          </a:xfrm>
          <a:prstGeom prst="rect">
            <a:avLst/>
          </a:prstGeom>
          <a:noFill/>
        </p:spPr>
        <p:txBody>
          <a:bodyPr wrap="square" lIns="0" tIns="0" rIns="0" bIns="0" rtlCol="0">
            <a:noAutofit/>
          </a:bodyPr>
          <a:lstStyle/>
          <a:p>
            <a:pPr>
              <a:spcAft>
                <a:spcPts val="1134"/>
              </a:spcAft>
            </a:pPr>
            <a:r>
              <a:rPr lang="en-GB" sz="1200" b="0" i="1" dirty="0"/>
              <a:t>* Please note that this could be viewed as in line with NHS guidance: ‘Vaping is not completely risk-free, but it poses a small fraction of the risk of smoking cigarettes’ (NHS, 2023)</a:t>
            </a:r>
          </a:p>
          <a:p>
            <a:pPr algn="l">
              <a:spcAft>
                <a:spcPts val="1134"/>
              </a:spcAft>
            </a:pPr>
            <a:endParaRPr lang="en-GB" sz="1500" dirty="0"/>
          </a:p>
        </p:txBody>
      </p:sp>
      <p:sp>
        <p:nvSpPr>
          <p:cNvPr id="11" name="TextBox 10">
            <a:extLst>
              <a:ext uri="{FF2B5EF4-FFF2-40B4-BE49-F238E27FC236}">
                <a16:creationId xmlns:a16="http://schemas.microsoft.com/office/drawing/2014/main" id="{DFC5688B-A210-9552-C0A2-4CF72208A191}"/>
              </a:ext>
            </a:extLst>
          </p:cNvPr>
          <p:cNvSpPr txBox="1"/>
          <p:nvPr/>
        </p:nvSpPr>
        <p:spPr>
          <a:xfrm>
            <a:off x="9810979" y="6566840"/>
            <a:ext cx="3267067" cy="153888"/>
          </a:xfrm>
          <a:prstGeom prst="rect">
            <a:avLst/>
          </a:prstGeom>
          <a:noFill/>
        </p:spPr>
        <p:txBody>
          <a:bodyPr wrap="square" lIns="0" tIns="0" rIns="0" bIns="0" rtlCol="0" anchor="t">
            <a:spAutoFit/>
          </a:bodyPr>
          <a:lstStyle/>
          <a:p>
            <a:r>
              <a:rPr lang="en-GB" sz="1000"/>
              <a:t>Base: Regular vaper: 277; the rest: 469 </a:t>
            </a:r>
            <a:endParaRPr lang="en-GB" sz="1000">
              <a:cs typeface="Calibri"/>
            </a:endParaRPr>
          </a:p>
        </p:txBody>
      </p:sp>
      <p:graphicFrame>
        <p:nvGraphicFramePr>
          <p:cNvPr id="9" name="Chart 8">
            <a:extLst>
              <a:ext uri="{FF2B5EF4-FFF2-40B4-BE49-F238E27FC236}">
                <a16:creationId xmlns:a16="http://schemas.microsoft.com/office/drawing/2014/main" id="{EEEEDEA9-22F1-2C3F-37E8-99FB259D2C7B}"/>
              </a:ext>
            </a:extLst>
          </p:cNvPr>
          <p:cNvGraphicFramePr>
            <a:graphicFrameLocks/>
          </p:cNvGraphicFramePr>
          <p:nvPr>
            <p:extLst>
              <p:ext uri="{D42A27DB-BD31-4B8C-83A1-F6EECF244321}">
                <p14:modId xmlns:p14="http://schemas.microsoft.com/office/powerpoint/2010/main" val="4083952009"/>
              </p:ext>
            </p:extLst>
          </p:nvPr>
        </p:nvGraphicFramePr>
        <p:xfrm>
          <a:off x="6319770" y="3388567"/>
          <a:ext cx="5327106" cy="3137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590B737F-EF71-2703-866C-4231C233C64C}"/>
              </a:ext>
            </a:extLst>
          </p:cNvPr>
          <p:cNvGraphicFramePr/>
          <p:nvPr>
            <p:extLst>
              <p:ext uri="{D42A27DB-BD31-4B8C-83A1-F6EECF244321}">
                <p14:modId xmlns:p14="http://schemas.microsoft.com/office/powerpoint/2010/main" val="4255130732"/>
              </p:ext>
            </p:extLst>
          </p:nvPr>
        </p:nvGraphicFramePr>
        <p:xfrm>
          <a:off x="6319770" y="474115"/>
          <a:ext cx="5466802" cy="234745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1FBEA22F-3404-DB1F-EF5B-0617699DA81D}"/>
              </a:ext>
            </a:extLst>
          </p:cNvPr>
          <p:cNvCxnSpPr/>
          <p:nvPr/>
        </p:nvCxnSpPr>
        <p:spPr>
          <a:xfrm>
            <a:off x="5872230" y="3305710"/>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8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0B879ED-C5B9-509F-4042-B8DBF4F4A632}"/>
              </a:ext>
            </a:extLst>
          </p:cNvPr>
          <p:cNvSpPr txBox="1"/>
          <p:nvPr/>
        </p:nvSpPr>
        <p:spPr>
          <a:xfrm>
            <a:off x="309418" y="4501883"/>
            <a:ext cx="6096000" cy="2092881"/>
          </a:xfrm>
          <a:prstGeom prst="rect">
            <a:avLst/>
          </a:prstGeom>
          <a:noFill/>
        </p:spPr>
        <p:txBody>
          <a:bodyPr wrap="square">
            <a:spAutoFit/>
          </a:bodyPr>
          <a:lstStyle/>
          <a:p>
            <a:pPr marL="285750" indent="-285750">
              <a:spcBef>
                <a:spcPts val="600"/>
              </a:spcBef>
              <a:spcAft>
                <a:spcPts val="600"/>
              </a:spcAft>
              <a:buClr>
                <a:schemeClr val="tx1"/>
              </a:buClr>
              <a:buFont typeface="Arial" panose="020B0604020202020204" pitchFamily="34" charset="0"/>
              <a:buChar char="•"/>
            </a:pPr>
            <a:r>
              <a:rPr lang="en-GB" b="1" dirty="0">
                <a:solidFill>
                  <a:schemeClr val="accent1"/>
                </a:solidFill>
              </a:rPr>
              <a:t>34% </a:t>
            </a:r>
            <a:r>
              <a:rPr lang="en-GB" sz="1400" dirty="0"/>
              <a:t>mentioned vaping being </a:t>
            </a:r>
            <a:r>
              <a:rPr lang="en-GB" sz="1400" b="0" dirty="0"/>
              <a:t>‘bad’ or ‘dangerous’</a:t>
            </a:r>
          </a:p>
          <a:p>
            <a:pPr marL="285750" indent="-285750">
              <a:spcBef>
                <a:spcPts val="600"/>
              </a:spcBef>
              <a:spcAft>
                <a:spcPts val="600"/>
              </a:spcAft>
              <a:buClr>
                <a:schemeClr val="tx1"/>
              </a:buClr>
              <a:buFont typeface="Arial" panose="020B0604020202020204" pitchFamily="34" charset="0"/>
              <a:buChar char="•"/>
            </a:pPr>
            <a:r>
              <a:rPr lang="en-GB" b="1" dirty="0">
                <a:solidFill>
                  <a:schemeClr val="accent1"/>
                </a:solidFill>
              </a:rPr>
              <a:t>13% </a:t>
            </a:r>
            <a:r>
              <a:rPr lang="en-GB" sz="1400" dirty="0"/>
              <a:t>gave specific </a:t>
            </a:r>
            <a:r>
              <a:rPr lang="en-GB" sz="1400" b="0" dirty="0"/>
              <a:t>examples of potential negative health impacts</a:t>
            </a:r>
          </a:p>
          <a:p>
            <a:pPr marL="285750" indent="-285750">
              <a:spcBef>
                <a:spcPts val="600"/>
              </a:spcBef>
              <a:spcAft>
                <a:spcPts val="600"/>
              </a:spcAft>
              <a:buClr>
                <a:schemeClr val="tx1"/>
              </a:buClr>
              <a:buFont typeface="Arial" panose="020B0604020202020204" pitchFamily="34" charset="0"/>
              <a:buChar char="•"/>
            </a:pPr>
            <a:r>
              <a:rPr lang="en-GB" b="1" dirty="0">
                <a:solidFill>
                  <a:schemeClr val="accent1"/>
                </a:solidFill>
              </a:rPr>
              <a:t>8%</a:t>
            </a:r>
            <a:r>
              <a:rPr lang="en-GB" sz="1400" dirty="0"/>
              <a:t> compared vaping with the use of cigarettes</a:t>
            </a:r>
          </a:p>
          <a:p>
            <a:pPr marL="285750" indent="-285750">
              <a:spcBef>
                <a:spcPts val="600"/>
              </a:spcBef>
              <a:spcAft>
                <a:spcPts val="600"/>
              </a:spcAft>
              <a:buClr>
                <a:schemeClr val="tx1"/>
              </a:buClr>
              <a:buFont typeface="Arial" panose="020B0604020202020204" pitchFamily="34" charset="0"/>
              <a:buChar char="•"/>
            </a:pPr>
            <a:r>
              <a:rPr lang="en-GB" b="1" dirty="0">
                <a:solidFill>
                  <a:schemeClr val="accent1"/>
                </a:solidFill>
              </a:rPr>
              <a:t>7% </a:t>
            </a:r>
            <a:r>
              <a:rPr lang="en-GB" sz="1400" dirty="0"/>
              <a:t>discussed the lack of </a:t>
            </a:r>
            <a:r>
              <a:rPr lang="en-GB" sz="1400" b="0" dirty="0"/>
              <a:t>research into the effects of vaping</a:t>
            </a:r>
          </a:p>
          <a:p>
            <a:pPr marL="285750" indent="-285750">
              <a:spcBef>
                <a:spcPts val="600"/>
              </a:spcBef>
              <a:spcAft>
                <a:spcPts val="600"/>
              </a:spcAft>
              <a:buClr>
                <a:schemeClr val="tx1"/>
              </a:buClr>
              <a:buFont typeface="Arial" panose="020B0604020202020204" pitchFamily="34" charset="0"/>
              <a:buChar char="•"/>
            </a:pPr>
            <a:r>
              <a:rPr lang="en-GB" b="1" dirty="0">
                <a:solidFill>
                  <a:schemeClr val="accent1"/>
                </a:solidFill>
              </a:rPr>
              <a:t>6% </a:t>
            </a:r>
            <a:r>
              <a:rPr lang="en-GB" sz="1400" dirty="0"/>
              <a:t>felt there was a need </a:t>
            </a:r>
            <a:r>
              <a:rPr lang="en-GB" sz="1400" b="0" dirty="0"/>
              <a:t>for more regulation and legal status of vaping. </a:t>
            </a:r>
          </a:p>
        </p:txBody>
      </p:sp>
      <p:sp>
        <p:nvSpPr>
          <p:cNvPr id="2" name="Title 1">
            <a:extLst>
              <a:ext uri="{FF2B5EF4-FFF2-40B4-BE49-F238E27FC236}">
                <a16:creationId xmlns:a16="http://schemas.microsoft.com/office/drawing/2014/main" id="{E633FD0F-9E7E-6293-936B-FBE9E56BDCC4}"/>
              </a:ext>
            </a:extLst>
          </p:cNvPr>
          <p:cNvSpPr>
            <a:spLocks noGrp="1"/>
          </p:cNvSpPr>
          <p:nvPr>
            <p:ph type="title"/>
          </p:nvPr>
        </p:nvSpPr>
        <p:spPr>
          <a:xfrm>
            <a:off x="498276" y="414279"/>
            <a:ext cx="5302800" cy="1065091"/>
          </a:xfrm>
        </p:spPr>
        <p:txBody>
          <a:bodyPr/>
          <a:lstStyle/>
          <a:p>
            <a:r>
              <a:rPr lang="en-GB" sz="3200" dirty="0"/>
              <a:t>H</a:t>
            </a:r>
            <a:r>
              <a:rPr lang="en-GB" sz="3200" b="1" dirty="0">
                <a:solidFill>
                  <a:schemeClr val="accent1"/>
                </a:solidFill>
              </a:rPr>
              <a:t>ealth risks seem to work as a deterrent for non-vapers and ex-vapers</a:t>
            </a:r>
            <a:endParaRPr lang="en-GB" sz="3200" dirty="0"/>
          </a:p>
        </p:txBody>
      </p:sp>
      <p:sp>
        <p:nvSpPr>
          <p:cNvPr id="16" name="TextBox 15">
            <a:extLst>
              <a:ext uri="{FF2B5EF4-FFF2-40B4-BE49-F238E27FC236}">
                <a16:creationId xmlns:a16="http://schemas.microsoft.com/office/drawing/2014/main" id="{986A183D-1E7B-528E-E6C6-46D6517ACF0F}"/>
              </a:ext>
            </a:extLst>
          </p:cNvPr>
          <p:cNvSpPr txBox="1"/>
          <p:nvPr/>
        </p:nvSpPr>
        <p:spPr>
          <a:xfrm>
            <a:off x="422382" y="1993265"/>
            <a:ext cx="5236564" cy="535709"/>
          </a:xfrm>
          <a:prstGeom prst="rect">
            <a:avLst/>
          </a:prstGeom>
          <a:noFill/>
        </p:spPr>
        <p:txBody>
          <a:bodyPr wrap="square" lIns="0" tIns="0" rIns="0" bIns="0" rtlCol="0">
            <a:noAutofit/>
          </a:bodyPr>
          <a:lstStyle/>
          <a:p>
            <a:pPr algn="l">
              <a:spcAft>
                <a:spcPts val="1134"/>
              </a:spcAft>
            </a:pPr>
            <a:r>
              <a:rPr lang="en-GB" sz="2400" b="1" dirty="0">
                <a:solidFill>
                  <a:schemeClr val="accent1"/>
                </a:solidFill>
              </a:rPr>
              <a:t>3%</a:t>
            </a:r>
            <a:r>
              <a:rPr lang="en-GB" sz="1500" dirty="0">
                <a:solidFill>
                  <a:schemeClr val="accent1"/>
                </a:solidFill>
              </a:rPr>
              <a:t> </a:t>
            </a:r>
            <a:r>
              <a:rPr lang="en-GB" sz="1500" dirty="0"/>
              <a:t>of CYP surveyed stated </a:t>
            </a:r>
            <a:r>
              <a:rPr lang="en-GB" sz="1500" b="1" dirty="0"/>
              <a:t>they used </a:t>
            </a:r>
            <a:r>
              <a:rPr lang="en-GB" sz="1500" dirty="0"/>
              <a:t>to vape. Reasons for stopping vaping include:</a:t>
            </a:r>
          </a:p>
          <a:p>
            <a:pPr marL="285750" indent="-285750" algn="l">
              <a:spcAft>
                <a:spcPts val="1134"/>
              </a:spcAft>
              <a:buClr>
                <a:schemeClr val="tx1"/>
              </a:buClr>
              <a:buFont typeface="Arial" panose="020B0604020202020204" pitchFamily="34" charset="0"/>
              <a:buChar char="•"/>
            </a:pPr>
            <a:r>
              <a:rPr lang="en-GB" b="1" dirty="0">
                <a:solidFill>
                  <a:schemeClr val="accent1"/>
                </a:solidFill>
              </a:rPr>
              <a:t>44% </a:t>
            </a:r>
            <a:r>
              <a:rPr lang="en-GB" sz="1400" dirty="0"/>
              <a:t>c</a:t>
            </a:r>
            <a:r>
              <a:rPr lang="en-GB" sz="1400" b="0" dirty="0"/>
              <a:t>oncerned about possible </a:t>
            </a:r>
            <a:r>
              <a:rPr lang="en-GB" sz="1400" b="1" dirty="0"/>
              <a:t>health risks or side effects </a:t>
            </a:r>
          </a:p>
          <a:p>
            <a:pPr marL="285750" indent="-285750" algn="l">
              <a:spcAft>
                <a:spcPts val="1134"/>
              </a:spcAft>
              <a:buClr>
                <a:schemeClr val="tx1"/>
              </a:buClr>
              <a:buFont typeface="Arial" panose="020B0604020202020204" pitchFamily="34" charset="0"/>
              <a:buChar char="•"/>
            </a:pPr>
            <a:r>
              <a:rPr lang="en-GB" b="1" dirty="0">
                <a:solidFill>
                  <a:schemeClr val="accent1"/>
                </a:solidFill>
              </a:rPr>
              <a:t>40%</a:t>
            </a:r>
            <a:r>
              <a:rPr lang="en-GB" sz="1400" b="0" dirty="0">
                <a:solidFill>
                  <a:schemeClr val="accent1"/>
                </a:solidFill>
              </a:rPr>
              <a:t> </a:t>
            </a:r>
            <a:r>
              <a:rPr lang="en-GB" sz="1400" b="0" dirty="0"/>
              <a:t>lost interest/didn’t enjoy it</a:t>
            </a:r>
          </a:p>
          <a:p>
            <a:pPr marL="285750" indent="-285750" algn="l">
              <a:spcAft>
                <a:spcPts val="1134"/>
              </a:spcAft>
              <a:buClr>
                <a:schemeClr val="tx1"/>
              </a:buClr>
              <a:buFont typeface="Arial" panose="020B0604020202020204" pitchFamily="34" charset="0"/>
              <a:buChar char="•"/>
            </a:pPr>
            <a:r>
              <a:rPr lang="en-GB" b="1" dirty="0">
                <a:solidFill>
                  <a:schemeClr val="accent1"/>
                </a:solidFill>
              </a:rPr>
              <a:t>35% </a:t>
            </a:r>
            <a:r>
              <a:rPr lang="en-GB" sz="1400" b="0" dirty="0"/>
              <a:t>concerned about </a:t>
            </a:r>
            <a:r>
              <a:rPr lang="en-GB" sz="1400" b="1" dirty="0"/>
              <a:t>addiction</a:t>
            </a:r>
            <a:r>
              <a:rPr lang="en-GB" sz="1400" b="0" dirty="0"/>
              <a:t> to vaping</a:t>
            </a:r>
          </a:p>
          <a:p>
            <a:pPr algn="l">
              <a:spcAft>
                <a:spcPts val="1134"/>
              </a:spcAft>
            </a:pPr>
            <a:r>
              <a:rPr lang="en-GB" sz="1400" dirty="0"/>
              <a:t>This is reflected in the verbatim comments received from CYP (base – 398) where many </a:t>
            </a:r>
            <a:r>
              <a:rPr lang="en-GB" sz="1400" b="1" dirty="0"/>
              <a:t>had not previously tried vaping</a:t>
            </a:r>
            <a:r>
              <a:rPr lang="en-GB" sz="1400" dirty="0"/>
              <a:t>:</a:t>
            </a:r>
          </a:p>
        </p:txBody>
      </p:sp>
      <p:sp>
        <p:nvSpPr>
          <p:cNvPr id="12" name="TextBox 11">
            <a:extLst>
              <a:ext uri="{FF2B5EF4-FFF2-40B4-BE49-F238E27FC236}">
                <a16:creationId xmlns:a16="http://schemas.microsoft.com/office/drawing/2014/main" id="{C2F3BDC3-708B-AD85-9CD6-318A199F6927}"/>
              </a:ext>
            </a:extLst>
          </p:cNvPr>
          <p:cNvSpPr txBox="1"/>
          <p:nvPr/>
        </p:nvSpPr>
        <p:spPr>
          <a:xfrm>
            <a:off x="6533056" y="946824"/>
            <a:ext cx="5037899" cy="3265519"/>
          </a:xfrm>
          <a:prstGeom prst="rect">
            <a:avLst/>
          </a:prstGeom>
          <a:noFill/>
        </p:spPr>
        <p:txBody>
          <a:bodyPr wrap="square" lIns="0" tIns="0" rIns="0" bIns="0" rtlCol="0">
            <a:noAutofit/>
          </a:bodyPr>
          <a:lstStyle/>
          <a:p>
            <a:pPr>
              <a:spcBef>
                <a:spcPts val="1200"/>
              </a:spcBef>
              <a:spcAft>
                <a:spcPts val="1134"/>
              </a:spcAft>
            </a:pPr>
            <a:r>
              <a:rPr lang="en-GB" sz="1400" dirty="0"/>
              <a:t>Young people told us:</a:t>
            </a:r>
          </a:p>
          <a:p>
            <a:pPr>
              <a:spcBef>
                <a:spcPts val="1200"/>
              </a:spcBef>
              <a:spcAft>
                <a:spcPts val="1134"/>
              </a:spcAft>
            </a:pPr>
            <a:r>
              <a:rPr lang="en-GB" sz="1400" b="1" i="1" dirty="0"/>
              <a:t>“There needs to be </a:t>
            </a:r>
            <a:r>
              <a:rPr lang="en-GB" sz="1400" b="1" i="1" dirty="0">
                <a:solidFill>
                  <a:schemeClr val="accent1"/>
                </a:solidFill>
              </a:rPr>
              <a:t>more info on vapes and the danger so people don’t smoke them</a:t>
            </a:r>
            <a:r>
              <a:rPr lang="en-GB" sz="1400" b="1" i="1" dirty="0"/>
              <a:t>, at the moment they just look in a way like grown up sweets.”</a:t>
            </a:r>
          </a:p>
          <a:p>
            <a:pPr>
              <a:spcBef>
                <a:spcPts val="1200"/>
              </a:spcBef>
              <a:spcAft>
                <a:spcPts val="1134"/>
              </a:spcAft>
            </a:pPr>
            <a:r>
              <a:rPr lang="en-GB" sz="1400" b="1" i="1" dirty="0"/>
              <a:t>“People </a:t>
            </a:r>
            <a:r>
              <a:rPr lang="en-GB" sz="1400" b="1" i="1" dirty="0">
                <a:solidFill>
                  <a:schemeClr val="accent1"/>
                </a:solidFill>
              </a:rPr>
              <a:t>don’t realise the harm of vapes I feel due to the lack of evidence or opposing evidence</a:t>
            </a:r>
            <a:r>
              <a:rPr lang="en-GB" sz="1400" b="1" i="1" dirty="0"/>
              <a:t>. It is likely in the future vapes will be a prominent cause of lung disease and infection. There needs to be more negative attention toward the impact of vapes on lung health.” </a:t>
            </a:r>
          </a:p>
          <a:p>
            <a:pPr>
              <a:spcBef>
                <a:spcPts val="1200"/>
              </a:spcBef>
              <a:spcAft>
                <a:spcPts val="1134"/>
              </a:spcAft>
            </a:pPr>
            <a:r>
              <a:rPr lang="en-GB" sz="1400" b="1" i="1" dirty="0"/>
              <a:t>“My friends make fun of me for not vaping, but </a:t>
            </a:r>
            <a:r>
              <a:rPr lang="en-GB" sz="1400" b="1" i="1" dirty="0">
                <a:solidFill>
                  <a:schemeClr val="accent1"/>
                </a:solidFill>
              </a:rPr>
              <a:t>I think vaping is dangerous so I don’t do it.”</a:t>
            </a:r>
            <a:endParaRPr lang="en-GB" sz="1400" b="1" i="1" dirty="0"/>
          </a:p>
          <a:p>
            <a:pPr>
              <a:spcBef>
                <a:spcPts val="1200"/>
              </a:spcBef>
              <a:spcAft>
                <a:spcPts val="1134"/>
              </a:spcAft>
            </a:pPr>
            <a:r>
              <a:rPr lang="en-GB" sz="1400" b="1" i="1" dirty="0"/>
              <a:t>“Although I believe individual puffs compared to cigarettes may be less harmful, the </a:t>
            </a:r>
            <a:r>
              <a:rPr lang="en-GB" sz="1400" b="1" i="1" dirty="0">
                <a:solidFill>
                  <a:schemeClr val="accent1"/>
                </a:solidFill>
              </a:rPr>
              <a:t>people who vape have a lot more puffs as they sit there for ages just taking puffs </a:t>
            </a:r>
            <a:r>
              <a:rPr lang="en-GB" sz="1400" b="1" i="1" dirty="0"/>
              <a:t>as well as it’s flavoured so I believe it is easier to go for longer.”  </a:t>
            </a:r>
          </a:p>
          <a:p>
            <a:pPr>
              <a:spcBef>
                <a:spcPts val="1200"/>
              </a:spcBef>
              <a:spcAft>
                <a:spcPts val="1134"/>
              </a:spcAft>
            </a:pPr>
            <a:r>
              <a:rPr lang="en-GB" sz="1400" b="1" i="1" dirty="0"/>
              <a:t>“Vapes might be worse in long term, we just don’t know. </a:t>
            </a:r>
            <a:r>
              <a:rPr lang="en-GB" sz="1400" b="1" i="1" dirty="0">
                <a:solidFill>
                  <a:schemeClr val="accent1"/>
                </a:solidFill>
              </a:rPr>
              <a:t>This is what happened with cigarettes. They said they were healthy, turns out they are death sticks.</a:t>
            </a:r>
            <a:r>
              <a:rPr lang="en-GB" sz="1400" b="1" i="1" dirty="0"/>
              <a:t> Might be the same with vapes, we just don’t know yet.”</a:t>
            </a:r>
          </a:p>
          <a:p>
            <a:pPr>
              <a:spcAft>
                <a:spcPts val="1134"/>
              </a:spcAft>
            </a:pPr>
            <a:endParaRPr lang="en-GB" sz="1600" dirty="0"/>
          </a:p>
          <a:p>
            <a:pPr>
              <a:spcAft>
                <a:spcPts val="1134"/>
              </a:spcAft>
            </a:pPr>
            <a:endParaRPr lang="en-GB" sz="1600" b="1" i="1" dirty="0"/>
          </a:p>
          <a:p>
            <a:pPr algn="l">
              <a:spcAft>
                <a:spcPts val="1134"/>
              </a:spcAft>
            </a:pPr>
            <a:endParaRPr lang="en-GB" dirty="0"/>
          </a:p>
        </p:txBody>
      </p:sp>
    </p:spTree>
    <p:extLst>
      <p:ext uri="{BB962C8B-B14F-4D97-AF65-F5344CB8AC3E}">
        <p14:creationId xmlns:p14="http://schemas.microsoft.com/office/powerpoint/2010/main" val="293733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FD0F-9E7E-6293-936B-FBE9E56BDCC4}"/>
              </a:ext>
            </a:extLst>
          </p:cNvPr>
          <p:cNvSpPr>
            <a:spLocks noGrp="1"/>
          </p:cNvSpPr>
          <p:nvPr>
            <p:ph type="title"/>
          </p:nvPr>
        </p:nvSpPr>
        <p:spPr/>
        <p:txBody>
          <a:bodyPr/>
          <a:lstStyle/>
          <a:p>
            <a:r>
              <a:rPr lang="en-GB" dirty="0"/>
              <a:t>Vaping vs. </a:t>
            </a:r>
            <a:r>
              <a:rPr lang="en-GB"/>
              <a:t>smoking</a:t>
            </a:r>
          </a:p>
        </p:txBody>
      </p:sp>
      <p:sp>
        <p:nvSpPr>
          <p:cNvPr id="4" name="TextBox 3">
            <a:extLst>
              <a:ext uri="{FF2B5EF4-FFF2-40B4-BE49-F238E27FC236}">
                <a16:creationId xmlns:a16="http://schemas.microsoft.com/office/drawing/2014/main" id="{5D27674B-7023-0B26-4072-E2AB68CBC209}"/>
              </a:ext>
            </a:extLst>
          </p:cNvPr>
          <p:cNvSpPr txBox="1"/>
          <p:nvPr/>
        </p:nvSpPr>
        <p:spPr>
          <a:xfrm>
            <a:off x="545124" y="1233257"/>
            <a:ext cx="4932398" cy="382479"/>
          </a:xfrm>
          <a:prstGeom prst="rect">
            <a:avLst/>
          </a:prstGeom>
          <a:noFill/>
        </p:spPr>
        <p:txBody>
          <a:bodyPr wrap="square" lIns="0" tIns="0" rIns="0" bIns="0" rtlCol="0">
            <a:noAutofit/>
          </a:bodyPr>
          <a:lstStyle/>
          <a:p>
            <a:pPr>
              <a:spcAft>
                <a:spcPts val="1134"/>
              </a:spcAft>
            </a:pPr>
            <a:endParaRPr lang="en-GB" sz="1500" b="1"/>
          </a:p>
        </p:txBody>
      </p:sp>
      <p:sp>
        <p:nvSpPr>
          <p:cNvPr id="8" name="TextBox 7">
            <a:extLst>
              <a:ext uri="{FF2B5EF4-FFF2-40B4-BE49-F238E27FC236}">
                <a16:creationId xmlns:a16="http://schemas.microsoft.com/office/drawing/2014/main" id="{3E2AD3A9-775E-7442-A1CF-4DDAFC896E8A}"/>
              </a:ext>
            </a:extLst>
          </p:cNvPr>
          <p:cNvSpPr txBox="1"/>
          <p:nvPr/>
        </p:nvSpPr>
        <p:spPr>
          <a:xfrm>
            <a:off x="490727" y="3551653"/>
            <a:ext cx="4986795" cy="3306347"/>
          </a:xfrm>
          <a:prstGeom prst="rect">
            <a:avLst/>
          </a:prstGeom>
          <a:noFill/>
        </p:spPr>
        <p:txBody>
          <a:bodyPr wrap="square" lIns="0" tIns="0" rIns="0" bIns="0" rtlCol="0">
            <a:noAutofit/>
          </a:bodyPr>
          <a:lstStyle/>
          <a:p>
            <a:pPr>
              <a:spcAft>
                <a:spcPts val="1134"/>
              </a:spcAft>
            </a:pPr>
            <a:r>
              <a:rPr lang="en-GB" sz="2000" b="1" dirty="0">
                <a:solidFill>
                  <a:schemeClr val="accent1"/>
                </a:solidFill>
              </a:rPr>
              <a:t>38% </a:t>
            </a:r>
            <a:r>
              <a:rPr lang="en-GB" sz="1600" dirty="0"/>
              <a:t>of current and ex-smokers had tried a vape first. </a:t>
            </a:r>
            <a:r>
              <a:rPr lang="en-GB" sz="1600" b="1" dirty="0"/>
              <a:t>This indicates that for some, vaping may act as a gateway into smoking </a:t>
            </a:r>
            <a:r>
              <a:rPr lang="en-GB" sz="1600" dirty="0"/>
              <a:t>- a concern reflected in </a:t>
            </a:r>
            <a:r>
              <a:rPr lang="en-GB" sz="1600" b="1" dirty="0"/>
              <a:t>2.5% of parents</a:t>
            </a:r>
            <a:r>
              <a:rPr lang="en-GB" sz="1600" dirty="0"/>
              <a:t>.</a:t>
            </a:r>
            <a:endParaRPr lang="en-GB" sz="1600" strike="sngStrike" dirty="0"/>
          </a:p>
          <a:p>
            <a:pPr>
              <a:spcAft>
                <a:spcPts val="1134"/>
              </a:spcAft>
            </a:pPr>
            <a:r>
              <a:rPr lang="en-GB" sz="1600" dirty="0"/>
              <a:t>Most current and ex-smokers had their </a:t>
            </a:r>
            <a:r>
              <a:rPr lang="en-GB" sz="1600" b="1" dirty="0"/>
              <a:t>first cigarette at age 16 and below, with peaks at 13 years and 10 years or younger</a:t>
            </a:r>
            <a:r>
              <a:rPr lang="en-GB" sz="1600" dirty="0"/>
              <a:t>. 38% of those smoking every day started at 10 years or younger (base = 42).</a:t>
            </a:r>
          </a:p>
          <a:p>
            <a:pPr>
              <a:spcAft>
                <a:spcPts val="1134"/>
              </a:spcAft>
            </a:pPr>
            <a:r>
              <a:rPr lang="en-GB" sz="1600" dirty="0"/>
              <a:t>The general view is that </a:t>
            </a:r>
            <a:r>
              <a:rPr lang="en-GB" sz="1600" b="1" dirty="0"/>
              <a:t>vapes are more, or as addictive as cigarettes. </a:t>
            </a:r>
            <a:r>
              <a:rPr lang="en-GB" sz="1600" dirty="0"/>
              <a:t>Almost a third felt that vapes are ‘a lot more addictive than cigarettes’. </a:t>
            </a:r>
          </a:p>
          <a:p>
            <a:pPr>
              <a:spcAft>
                <a:spcPts val="1134"/>
              </a:spcAft>
            </a:pPr>
            <a:endParaRPr lang="en-GB" sz="1500" dirty="0"/>
          </a:p>
        </p:txBody>
      </p:sp>
      <p:sp>
        <p:nvSpPr>
          <p:cNvPr id="13" name="TextBox 12">
            <a:extLst>
              <a:ext uri="{FF2B5EF4-FFF2-40B4-BE49-F238E27FC236}">
                <a16:creationId xmlns:a16="http://schemas.microsoft.com/office/drawing/2014/main" id="{A8D6C924-04EC-C89A-C1E5-87E0E5BDC88F}"/>
              </a:ext>
            </a:extLst>
          </p:cNvPr>
          <p:cNvSpPr txBox="1"/>
          <p:nvPr/>
        </p:nvSpPr>
        <p:spPr>
          <a:xfrm>
            <a:off x="11490637" y="4150332"/>
            <a:ext cx="589848" cy="153169"/>
          </a:xfrm>
          <a:prstGeom prst="rect">
            <a:avLst/>
          </a:prstGeom>
          <a:noFill/>
        </p:spPr>
        <p:txBody>
          <a:bodyPr wrap="square" lIns="0" tIns="0" rIns="0" bIns="0" rtlCol="0" anchor="t">
            <a:spAutoFit/>
          </a:bodyPr>
          <a:lstStyle/>
          <a:p>
            <a:r>
              <a:rPr lang="en-GB" sz="1000"/>
              <a:t>Base 191</a:t>
            </a:r>
            <a:endParaRPr lang="en-GB" sz="1000">
              <a:cs typeface="Calibri"/>
            </a:endParaRPr>
          </a:p>
        </p:txBody>
      </p:sp>
      <p:sp>
        <p:nvSpPr>
          <p:cNvPr id="14" name="TextBox 10">
            <a:extLst>
              <a:ext uri="{FF2B5EF4-FFF2-40B4-BE49-F238E27FC236}">
                <a16:creationId xmlns:a16="http://schemas.microsoft.com/office/drawing/2014/main" id="{6DB322DF-2CD3-AF2A-3545-4C9656B01911}"/>
              </a:ext>
            </a:extLst>
          </p:cNvPr>
          <p:cNvSpPr txBox="1"/>
          <p:nvPr/>
        </p:nvSpPr>
        <p:spPr>
          <a:xfrm>
            <a:off x="11167353" y="258837"/>
            <a:ext cx="959045" cy="923330"/>
          </a:xfrm>
          <a:prstGeom prst="rect">
            <a:avLst/>
          </a:prstGeom>
          <a:noFill/>
        </p:spPr>
        <p:txBody>
          <a:bodyPr wrap="square" lIns="0" tIns="0" rIns="0" b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a:t>Base: 188 </a:t>
            </a:r>
          </a:p>
          <a:p>
            <a:r>
              <a:rPr lang="en-GB" sz="1000"/>
              <a:t>(no responses from those who had only tried smoking once or twice)</a:t>
            </a:r>
            <a:endParaRPr lang="en-GB" sz="1000">
              <a:cs typeface="Calibri"/>
            </a:endParaRPr>
          </a:p>
        </p:txBody>
      </p:sp>
      <p:sp>
        <p:nvSpPr>
          <p:cNvPr id="19" name="TextBox 18">
            <a:extLst>
              <a:ext uri="{FF2B5EF4-FFF2-40B4-BE49-F238E27FC236}">
                <a16:creationId xmlns:a16="http://schemas.microsoft.com/office/drawing/2014/main" id="{D5BE6FD4-B551-519A-2395-4D39C1D78613}"/>
              </a:ext>
            </a:extLst>
          </p:cNvPr>
          <p:cNvSpPr txBox="1"/>
          <p:nvPr/>
        </p:nvSpPr>
        <p:spPr>
          <a:xfrm>
            <a:off x="11471733" y="6414995"/>
            <a:ext cx="589848" cy="153169"/>
          </a:xfrm>
          <a:prstGeom prst="rect">
            <a:avLst/>
          </a:prstGeom>
          <a:noFill/>
        </p:spPr>
        <p:txBody>
          <a:bodyPr wrap="square" lIns="0" tIns="0" rIns="0" bIns="0" rtlCol="0" anchor="t">
            <a:spAutoFit/>
          </a:bodyPr>
          <a:lstStyle/>
          <a:p>
            <a:r>
              <a:rPr lang="en-GB" sz="1000"/>
              <a:t>Base 191</a:t>
            </a:r>
            <a:endParaRPr lang="en-GB" sz="1000">
              <a:cs typeface="Calibri"/>
            </a:endParaRPr>
          </a:p>
        </p:txBody>
      </p:sp>
      <p:sp>
        <p:nvSpPr>
          <p:cNvPr id="11" name="Oval 10">
            <a:extLst>
              <a:ext uri="{FF2B5EF4-FFF2-40B4-BE49-F238E27FC236}">
                <a16:creationId xmlns:a16="http://schemas.microsoft.com/office/drawing/2014/main" id="{42125476-45ED-D073-7638-47C2C26D3C16}"/>
              </a:ext>
            </a:extLst>
          </p:cNvPr>
          <p:cNvSpPr/>
          <p:nvPr/>
        </p:nvSpPr>
        <p:spPr>
          <a:xfrm>
            <a:off x="345220" y="1314465"/>
            <a:ext cx="1038511" cy="945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a:t>85%</a:t>
            </a:r>
          </a:p>
        </p:txBody>
      </p:sp>
      <p:sp>
        <p:nvSpPr>
          <p:cNvPr id="12" name="TextBox 11">
            <a:extLst>
              <a:ext uri="{FF2B5EF4-FFF2-40B4-BE49-F238E27FC236}">
                <a16:creationId xmlns:a16="http://schemas.microsoft.com/office/drawing/2014/main" id="{27AD1A9C-40A9-B09D-630D-BF68A5E3BBBF}"/>
              </a:ext>
            </a:extLst>
          </p:cNvPr>
          <p:cNvSpPr txBox="1"/>
          <p:nvPr/>
        </p:nvSpPr>
        <p:spPr>
          <a:xfrm>
            <a:off x="1458949" y="1615736"/>
            <a:ext cx="4637051" cy="535709"/>
          </a:xfrm>
          <a:prstGeom prst="rect">
            <a:avLst/>
          </a:prstGeom>
          <a:noFill/>
        </p:spPr>
        <p:txBody>
          <a:bodyPr wrap="square" lIns="0" tIns="0" rIns="0" bIns="0" rtlCol="0">
            <a:noAutofit/>
          </a:bodyPr>
          <a:lstStyle/>
          <a:p>
            <a:pPr algn="l">
              <a:spcAft>
                <a:spcPts val="1134"/>
              </a:spcAft>
            </a:pPr>
            <a:r>
              <a:rPr lang="en-GB" sz="1500" b="1" dirty="0"/>
              <a:t>Of CYP surveyed had never smoked regular cigarettes </a:t>
            </a:r>
          </a:p>
        </p:txBody>
      </p:sp>
      <p:sp>
        <p:nvSpPr>
          <p:cNvPr id="15" name="Oval 14">
            <a:extLst>
              <a:ext uri="{FF2B5EF4-FFF2-40B4-BE49-F238E27FC236}">
                <a16:creationId xmlns:a16="http://schemas.microsoft.com/office/drawing/2014/main" id="{1D033C9C-EB90-E0E3-4AAB-B2141B479331}"/>
              </a:ext>
            </a:extLst>
          </p:cNvPr>
          <p:cNvSpPr/>
          <p:nvPr/>
        </p:nvSpPr>
        <p:spPr>
          <a:xfrm>
            <a:off x="1273475" y="1940142"/>
            <a:ext cx="694697" cy="684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a:t>7%</a:t>
            </a:r>
          </a:p>
        </p:txBody>
      </p:sp>
      <p:sp>
        <p:nvSpPr>
          <p:cNvPr id="16" name="TextBox 15">
            <a:extLst>
              <a:ext uri="{FF2B5EF4-FFF2-40B4-BE49-F238E27FC236}">
                <a16:creationId xmlns:a16="http://schemas.microsoft.com/office/drawing/2014/main" id="{7905B681-F4C5-102E-1123-CF587008D95B}"/>
              </a:ext>
            </a:extLst>
          </p:cNvPr>
          <p:cNvSpPr txBox="1"/>
          <p:nvPr/>
        </p:nvSpPr>
        <p:spPr>
          <a:xfrm>
            <a:off x="2054714" y="2088671"/>
            <a:ext cx="4637051" cy="535709"/>
          </a:xfrm>
          <a:prstGeom prst="rect">
            <a:avLst/>
          </a:prstGeom>
          <a:noFill/>
        </p:spPr>
        <p:txBody>
          <a:bodyPr wrap="square" lIns="0" tIns="0" rIns="0" bIns="0" rtlCol="0">
            <a:noAutofit/>
          </a:bodyPr>
          <a:lstStyle/>
          <a:p>
            <a:pPr algn="l">
              <a:spcAft>
                <a:spcPts val="1134"/>
              </a:spcAft>
            </a:pPr>
            <a:r>
              <a:rPr lang="en-GB" sz="1500" b="1" dirty="0"/>
              <a:t>Have only tried cigarettes once or twice</a:t>
            </a:r>
          </a:p>
        </p:txBody>
      </p:sp>
      <p:sp>
        <p:nvSpPr>
          <p:cNvPr id="17" name="Oval 16">
            <a:extLst>
              <a:ext uri="{FF2B5EF4-FFF2-40B4-BE49-F238E27FC236}">
                <a16:creationId xmlns:a16="http://schemas.microsoft.com/office/drawing/2014/main" id="{DD08CA60-DB34-C65B-EC6F-41BFEFF3E9A7}"/>
              </a:ext>
            </a:extLst>
          </p:cNvPr>
          <p:cNvSpPr/>
          <p:nvPr/>
        </p:nvSpPr>
        <p:spPr>
          <a:xfrm>
            <a:off x="1968173" y="2463185"/>
            <a:ext cx="517236" cy="5357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a:t>3%</a:t>
            </a:r>
          </a:p>
        </p:txBody>
      </p:sp>
      <p:sp>
        <p:nvSpPr>
          <p:cNvPr id="21" name="TextBox 20">
            <a:extLst>
              <a:ext uri="{FF2B5EF4-FFF2-40B4-BE49-F238E27FC236}">
                <a16:creationId xmlns:a16="http://schemas.microsoft.com/office/drawing/2014/main" id="{A62030D2-6915-7FB0-FC7F-4F38838C8B02}"/>
              </a:ext>
            </a:extLst>
          </p:cNvPr>
          <p:cNvSpPr txBox="1"/>
          <p:nvPr/>
        </p:nvSpPr>
        <p:spPr>
          <a:xfrm>
            <a:off x="2571951" y="2586251"/>
            <a:ext cx="4637051" cy="535709"/>
          </a:xfrm>
          <a:prstGeom prst="rect">
            <a:avLst/>
          </a:prstGeom>
          <a:noFill/>
        </p:spPr>
        <p:txBody>
          <a:bodyPr wrap="square" lIns="0" tIns="0" rIns="0" bIns="0" rtlCol="0">
            <a:noAutofit/>
          </a:bodyPr>
          <a:lstStyle/>
          <a:p>
            <a:pPr algn="l">
              <a:spcAft>
                <a:spcPts val="1134"/>
              </a:spcAft>
            </a:pPr>
            <a:r>
              <a:rPr lang="en-GB" sz="1500" b="1" dirty="0"/>
              <a:t>Smoke regularly (at least once a week)</a:t>
            </a:r>
          </a:p>
        </p:txBody>
      </p:sp>
      <p:sp>
        <p:nvSpPr>
          <p:cNvPr id="23" name="TextBox 22">
            <a:extLst>
              <a:ext uri="{FF2B5EF4-FFF2-40B4-BE49-F238E27FC236}">
                <a16:creationId xmlns:a16="http://schemas.microsoft.com/office/drawing/2014/main" id="{A11B890D-3DF3-B94D-88FA-7EC6815604E0}"/>
              </a:ext>
            </a:extLst>
          </p:cNvPr>
          <p:cNvSpPr txBox="1"/>
          <p:nvPr/>
        </p:nvSpPr>
        <p:spPr>
          <a:xfrm>
            <a:off x="2452451" y="2829206"/>
            <a:ext cx="4035813" cy="276999"/>
          </a:xfrm>
          <a:prstGeom prst="rect">
            <a:avLst/>
          </a:prstGeom>
          <a:noFill/>
        </p:spPr>
        <p:txBody>
          <a:bodyPr wrap="square">
            <a:spAutoFit/>
          </a:bodyPr>
          <a:lstStyle/>
          <a:p>
            <a:r>
              <a:rPr lang="en-GB" sz="1200" i="1"/>
              <a:t>(The rest are occasional or ex-smokers)</a:t>
            </a:r>
          </a:p>
        </p:txBody>
      </p:sp>
      <p:graphicFrame>
        <p:nvGraphicFramePr>
          <p:cNvPr id="24" name="Chart 23">
            <a:extLst>
              <a:ext uri="{FF2B5EF4-FFF2-40B4-BE49-F238E27FC236}">
                <a16:creationId xmlns:a16="http://schemas.microsoft.com/office/drawing/2014/main" id="{2CA9007D-0520-EB3F-3BF8-70A8F0EB5FF7}"/>
              </a:ext>
            </a:extLst>
          </p:cNvPr>
          <p:cNvGraphicFramePr>
            <a:graphicFrameLocks/>
          </p:cNvGraphicFramePr>
          <p:nvPr>
            <p:extLst>
              <p:ext uri="{D42A27DB-BD31-4B8C-83A1-F6EECF244321}">
                <p14:modId xmlns:p14="http://schemas.microsoft.com/office/powerpoint/2010/main" val="1532866804"/>
              </p:ext>
            </p:extLst>
          </p:nvPr>
        </p:nvGraphicFramePr>
        <p:xfrm>
          <a:off x="6410036" y="4369170"/>
          <a:ext cx="5552578" cy="2264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68DFF099-318E-8239-9B1B-C92EACCD25B5}"/>
              </a:ext>
            </a:extLst>
          </p:cNvPr>
          <p:cNvGraphicFramePr>
            <a:graphicFrameLocks/>
          </p:cNvGraphicFramePr>
          <p:nvPr>
            <p:extLst>
              <p:ext uri="{D42A27DB-BD31-4B8C-83A1-F6EECF244321}">
                <p14:modId xmlns:p14="http://schemas.microsoft.com/office/powerpoint/2010/main" val="3452328321"/>
              </p:ext>
            </p:extLst>
          </p:nvPr>
        </p:nvGraphicFramePr>
        <p:xfrm>
          <a:off x="6129275" y="2381264"/>
          <a:ext cx="5618538" cy="2060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6A4A7F0D-9120-5395-0033-2E1EAC7E50C4}"/>
              </a:ext>
            </a:extLst>
          </p:cNvPr>
          <p:cNvGraphicFramePr>
            <a:graphicFrameLocks/>
          </p:cNvGraphicFramePr>
          <p:nvPr>
            <p:extLst>
              <p:ext uri="{D42A27DB-BD31-4B8C-83A1-F6EECF244321}">
                <p14:modId xmlns:p14="http://schemas.microsoft.com/office/powerpoint/2010/main" val="4282553801"/>
              </p:ext>
            </p:extLst>
          </p:nvPr>
        </p:nvGraphicFramePr>
        <p:xfrm>
          <a:off x="6316360" y="86280"/>
          <a:ext cx="5280552" cy="2282568"/>
        </p:xfrm>
        <a:graphic>
          <a:graphicData uri="http://schemas.openxmlformats.org/drawingml/2006/chart">
            <c:chart xmlns:c="http://schemas.openxmlformats.org/drawingml/2006/chart" xmlns:r="http://schemas.openxmlformats.org/officeDocument/2006/relationships" r:id="rId4"/>
          </a:graphicData>
        </a:graphic>
      </p:graphicFrame>
      <p:cxnSp>
        <p:nvCxnSpPr>
          <p:cNvPr id="32" name="Straight Connector 31">
            <a:extLst>
              <a:ext uri="{FF2B5EF4-FFF2-40B4-BE49-F238E27FC236}">
                <a16:creationId xmlns:a16="http://schemas.microsoft.com/office/drawing/2014/main" id="{933A404B-818A-5E01-95C6-3991216D655B}"/>
              </a:ext>
            </a:extLst>
          </p:cNvPr>
          <p:cNvCxnSpPr/>
          <p:nvPr/>
        </p:nvCxnSpPr>
        <p:spPr>
          <a:xfrm>
            <a:off x="5958038" y="2355783"/>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C76835-5E79-0F96-E600-A9B282123DEB}"/>
              </a:ext>
            </a:extLst>
          </p:cNvPr>
          <p:cNvCxnSpPr/>
          <p:nvPr/>
        </p:nvCxnSpPr>
        <p:spPr>
          <a:xfrm>
            <a:off x="6003951" y="4442042"/>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0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CD12-AA26-75EA-6EEB-44632DF9D140}"/>
              </a:ext>
            </a:extLst>
          </p:cNvPr>
          <p:cNvSpPr>
            <a:spLocks noGrp="1"/>
          </p:cNvSpPr>
          <p:nvPr>
            <p:ph type="title"/>
          </p:nvPr>
        </p:nvSpPr>
        <p:spPr>
          <a:xfrm>
            <a:off x="545124" y="517524"/>
            <a:ext cx="10993160" cy="1065091"/>
          </a:xfrm>
        </p:spPr>
        <p:txBody>
          <a:bodyPr/>
          <a:lstStyle/>
          <a:p>
            <a:r>
              <a:rPr lang="en-GB"/>
              <a:t>This research project aims to find out about…</a:t>
            </a:r>
          </a:p>
        </p:txBody>
      </p:sp>
      <p:sp>
        <p:nvSpPr>
          <p:cNvPr id="12" name="TextBox 11">
            <a:extLst>
              <a:ext uri="{FF2B5EF4-FFF2-40B4-BE49-F238E27FC236}">
                <a16:creationId xmlns:a16="http://schemas.microsoft.com/office/drawing/2014/main" id="{78941626-6CEC-B587-8251-7ECA9CB7EF4B}"/>
              </a:ext>
            </a:extLst>
          </p:cNvPr>
          <p:cNvSpPr txBox="1"/>
          <p:nvPr/>
        </p:nvSpPr>
        <p:spPr>
          <a:xfrm>
            <a:off x="15400421" y="2346158"/>
            <a:ext cx="818147" cy="854242"/>
          </a:xfrm>
          <a:prstGeom prst="rect">
            <a:avLst/>
          </a:prstGeom>
          <a:noFill/>
        </p:spPr>
        <p:txBody>
          <a:bodyPr wrap="square" lIns="0" tIns="0" rIns="0" bIns="0" rtlCol="0">
            <a:noAutofit/>
          </a:bodyPr>
          <a:lstStyle/>
          <a:p>
            <a:pPr algn="l">
              <a:spcAft>
                <a:spcPts val="1134"/>
              </a:spcAft>
            </a:pPr>
            <a:endParaRPr lang="en-GB" sz="1500"/>
          </a:p>
        </p:txBody>
      </p:sp>
      <p:graphicFrame>
        <p:nvGraphicFramePr>
          <p:cNvPr id="21" name="Diagram 20">
            <a:extLst>
              <a:ext uri="{FF2B5EF4-FFF2-40B4-BE49-F238E27FC236}">
                <a16:creationId xmlns:a16="http://schemas.microsoft.com/office/drawing/2014/main" id="{9D8B2A7F-70ED-FCBE-660F-1945D9C96A6B}"/>
              </a:ext>
            </a:extLst>
          </p:cNvPr>
          <p:cNvGraphicFramePr/>
          <p:nvPr>
            <p:extLst>
              <p:ext uri="{D42A27DB-BD31-4B8C-83A1-F6EECF244321}">
                <p14:modId xmlns:p14="http://schemas.microsoft.com/office/powerpoint/2010/main" val="1938604634"/>
              </p:ext>
            </p:extLst>
          </p:nvPr>
        </p:nvGraphicFramePr>
        <p:xfrm>
          <a:off x="377491" y="1307243"/>
          <a:ext cx="7871159" cy="4817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Box 22">
            <a:extLst>
              <a:ext uri="{FF2B5EF4-FFF2-40B4-BE49-F238E27FC236}">
                <a16:creationId xmlns:a16="http://schemas.microsoft.com/office/drawing/2014/main" id="{7EC29AB4-2DDD-68B3-A561-2767C4FCB6F2}"/>
              </a:ext>
            </a:extLst>
          </p:cNvPr>
          <p:cNvSpPr txBox="1"/>
          <p:nvPr/>
        </p:nvSpPr>
        <p:spPr>
          <a:xfrm>
            <a:off x="8963025" y="1876425"/>
            <a:ext cx="2381250" cy="3895725"/>
          </a:xfrm>
          <a:prstGeom prst="rect">
            <a:avLst/>
          </a:prstGeom>
          <a:noFill/>
        </p:spPr>
        <p:txBody>
          <a:bodyPr wrap="square" lIns="0" tIns="0" rIns="0" bIns="0" rtlCol="0" anchor="t">
            <a:noAutofit/>
          </a:bodyPr>
          <a:lstStyle/>
          <a:p>
            <a:pPr>
              <a:spcAft>
                <a:spcPts val="1134"/>
              </a:spcAft>
            </a:pPr>
            <a:r>
              <a:rPr lang="en-GB">
                <a:latin typeface="Calibri"/>
                <a:cs typeface="Calibri"/>
              </a:rPr>
              <a:t>Understanding more about children &amp; young people’s (CYP’s) vaping in Essex will help shape the Essex County Council Public Health Team’s work, with the aim to reduce current usage and prevent uptake of vaping amongst CYP in Essex. </a:t>
            </a:r>
          </a:p>
          <a:p>
            <a:pPr>
              <a:spcAft>
                <a:spcPts val="1134"/>
              </a:spcAft>
            </a:pPr>
            <a:endParaRPr lang="en-GB">
              <a:latin typeface="Calibri"/>
              <a:cs typeface="Calibri"/>
            </a:endParaRPr>
          </a:p>
          <a:p>
            <a:pPr algn="l">
              <a:spcAft>
                <a:spcPts val="1134"/>
              </a:spcAft>
            </a:pPr>
            <a:endParaRPr lang="en-GB" sz="1500"/>
          </a:p>
        </p:txBody>
      </p:sp>
    </p:spTree>
    <p:extLst>
      <p:ext uri="{BB962C8B-B14F-4D97-AF65-F5344CB8AC3E}">
        <p14:creationId xmlns:p14="http://schemas.microsoft.com/office/powerpoint/2010/main" val="2754521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a:xfrm>
            <a:off x="540000" y="3430800"/>
            <a:ext cx="5964516" cy="1918800"/>
          </a:xfrm>
        </p:spPr>
        <p:txBody>
          <a:bodyPr vert="horz" lIns="0" tIns="0" rIns="0" bIns="0" rtlCol="0" anchor="t">
            <a:noAutofit/>
          </a:bodyPr>
          <a:lstStyle/>
          <a:p>
            <a:r>
              <a:rPr lang="en-GB" dirty="0">
                <a:latin typeface="Calibri Light"/>
                <a:cs typeface="Calibri Light"/>
              </a:rPr>
              <a:t>Current levels of knowledge</a:t>
            </a:r>
          </a:p>
          <a:p>
            <a:r>
              <a:rPr lang="en-GB" dirty="0">
                <a:latin typeface="Calibri Light"/>
                <a:cs typeface="Calibri Light"/>
              </a:rPr>
              <a:t>Role of parents</a:t>
            </a:r>
          </a:p>
          <a:p>
            <a:r>
              <a:rPr lang="en-GB" dirty="0">
                <a:latin typeface="Calibri Light"/>
                <a:cs typeface="Calibri Light"/>
              </a:rPr>
              <a:t>Role of schools</a:t>
            </a:r>
          </a:p>
        </p:txBody>
      </p:sp>
      <p:sp>
        <p:nvSpPr>
          <p:cNvPr id="5" name="Title 4">
            <a:extLst>
              <a:ext uri="{FF2B5EF4-FFF2-40B4-BE49-F238E27FC236}">
                <a16:creationId xmlns:a16="http://schemas.microsoft.com/office/drawing/2014/main" id="{6F161F52-E6FC-F614-4C35-D42690AAFA61}"/>
              </a:ext>
            </a:extLst>
          </p:cNvPr>
          <p:cNvSpPr>
            <a:spLocks noGrp="1"/>
          </p:cNvSpPr>
          <p:nvPr>
            <p:ph type="title"/>
          </p:nvPr>
        </p:nvSpPr>
        <p:spPr/>
        <p:txBody>
          <a:bodyPr/>
          <a:lstStyle/>
          <a:p>
            <a:r>
              <a:rPr lang="en-GB">
                <a:cs typeface="Calibri"/>
              </a:rPr>
              <a:t>Information and Education</a:t>
            </a:r>
            <a:endParaRPr lang="en-GB">
              <a:highlight>
                <a:srgbClr val="FFFF00"/>
              </a:highlight>
              <a:cs typeface="Calibri"/>
            </a:endParaRPr>
          </a:p>
        </p:txBody>
      </p:sp>
    </p:spTree>
    <p:extLst>
      <p:ext uri="{BB962C8B-B14F-4D97-AF65-F5344CB8AC3E}">
        <p14:creationId xmlns:p14="http://schemas.microsoft.com/office/powerpoint/2010/main" val="2547384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5412331" cy="1065091"/>
          </a:xfrm>
        </p:spPr>
        <p:txBody>
          <a:bodyPr/>
          <a:lstStyle/>
          <a:p>
            <a:r>
              <a:rPr lang="en-GB" sz="3200" b="1" dirty="0"/>
              <a:t>CYP look to parents and schools for health risk information</a:t>
            </a:r>
            <a:endParaRPr lang="en-GB" sz="3200" dirty="0"/>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45124" y="2938908"/>
            <a:ext cx="4941276" cy="3401568"/>
          </a:xfrm>
        </p:spPr>
        <p:txBody>
          <a:bodyPr/>
          <a:lstStyle/>
          <a:p>
            <a:pPr marL="285750" indent="-285750">
              <a:spcBef>
                <a:spcPts val="600"/>
              </a:spcBef>
              <a:spcAft>
                <a:spcPts val="600"/>
              </a:spcAft>
              <a:buFont typeface="Arial" panose="020B0604020202020204" pitchFamily="34" charset="0"/>
              <a:buChar char="•"/>
            </a:pPr>
            <a:r>
              <a:rPr lang="en-GB" sz="1600" b="0" dirty="0"/>
              <a:t>Almost the same proportion of young people have either encountered, or not encountered, information about the health risks of vaping (around 40% each). The rest did not know. </a:t>
            </a:r>
          </a:p>
          <a:p>
            <a:pPr marL="285750" indent="-285750">
              <a:spcBef>
                <a:spcPts val="600"/>
              </a:spcBef>
              <a:spcAft>
                <a:spcPts val="600"/>
              </a:spcAft>
              <a:buFont typeface="Arial" panose="020B0604020202020204" pitchFamily="34" charset="0"/>
              <a:buChar char="•"/>
            </a:pPr>
            <a:r>
              <a:rPr lang="en-GB" sz="1600" b="0" dirty="0"/>
              <a:t>For those who had, the main source of information was the </a:t>
            </a:r>
            <a:r>
              <a:rPr lang="en-GB" sz="1600" dirty="0"/>
              <a:t>school</a:t>
            </a:r>
            <a:r>
              <a:rPr lang="en-GB" sz="1600" b="0" dirty="0"/>
              <a:t>, followed by their </a:t>
            </a:r>
            <a:r>
              <a:rPr lang="en-GB" sz="1600" dirty="0"/>
              <a:t>parents/carers</a:t>
            </a:r>
            <a:r>
              <a:rPr lang="en-GB" sz="1600" b="0" dirty="0"/>
              <a:t>. </a:t>
            </a:r>
          </a:p>
          <a:p>
            <a:pPr marL="285750" indent="-285750">
              <a:spcBef>
                <a:spcPts val="600"/>
              </a:spcBef>
              <a:spcAft>
                <a:spcPts val="600"/>
              </a:spcAft>
              <a:buFont typeface="Arial" panose="020B0604020202020204" pitchFamily="34" charset="0"/>
              <a:buChar char="•"/>
            </a:pPr>
            <a:r>
              <a:rPr lang="en-GB" sz="1600" b="0" dirty="0"/>
              <a:t>This aligns with the finding that </a:t>
            </a:r>
            <a:r>
              <a:rPr lang="en-GB" sz="1600" dirty="0">
                <a:solidFill>
                  <a:schemeClr val="accent2"/>
                </a:solidFill>
              </a:rPr>
              <a:t>83%</a:t>
            </a:r>
            <a:r>
              <a:rPr lang="en-GB" sz="1600" b="0" dirty="0"/>
              <a:t> of parents said they have tried talking to their child about vaping. </a:t>
            </a:r>
            <a:r>
              <a:rPr lang="en-GB" sz="1200" b="0" dirty="0"/>
              <a:t>(base = 822) </a:t>
            </a:r>
          </a:p>
          <a:p>
            <a:pPr marL="285750" indent="-285750">
              <a:spcBef>
                <a:spcPts val="600"/>
              </a:spcBef>
              <a:spcAft>
                <a:spcPts val="600"/>
              </a:spcAft>
              <a:buClr>
                <a:schemeClr val="tx1"/>
              </a:buClr>
              <a:buFont typeface="Arial" panose="020B0604020202020204" pitchFamily="34" charset="0"/>
              <a:buChar char="•"/>
            </a:pPr>
            <a:r>
              <a:rPr lang="en-GB" sz="1600" dirty="0">
                <a:solidFill>
                  <a:schemeClr val="accent1"/>
                </a:solidFill>
              </a:rPr>
              <a:t>Around ¼ </a:t>
            </a:r>
            <a:r>
              <a:rPr lang="en-GB" sz="1600" dirty="0"/>
              <a:t>proactively looked on the internet</a:t>
            </a:r>
            <a:r>
              <a:rPr lang="en-GB" sz="1600" b="0" dirty="0"/>
              <a:t>, with social media being an additional source of information </a:t>
            </a:r>
          </a:p>
          <a:p>
            <a:endParaRPr lang="en-GB" sz="1500"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1702584"/>
            <a:ext cx="5175251" cy="1065091"/>
          </a:xfrm>
          <a:prstGeom prst="rect">
            <a:avLst/>
          </a:prstGeom>
          <a:noFill/>
        </p:spPr>
        <p:txBody>
          <a:bodyPr wrap="square" lIns="0" tIns="0" rIns="0" bIns="0" rtlCol="0" anchor="t">
            <a:noAutofit/>
          </a:bodyPr>
          <a:lstStyle/>
          <a:p>
            <a:pPr>
              <a:spcAft>
                <a:spcPts val="1134"/>
              </a:spcAft>
            </a:pPr>
            <a:r>
              <a:rPr lang="en-GB" sz="1700" b="1" dirty="0"/>
              <a:t>Information gaps may be filled by social media or friends, where there is a risk of drawing their own conclusions based on the largely uncontrolled content they come across. </a:t>
            </a:r>
          </a:p>
        </p:txBody>
      </p:sp>
      <p:sp>
        <p:nvSpPr>
          <p:cNvPr id="7" name="TextBox 6">
            <a:extLst>
              <a:ext uri="{FF2B5EF4-FFF2-40B4-BE49-F238E27FC236}">
                <a16:creationId xmlns:a16="http://schemas.microsoft.com/office/drawing/2014/main" id="{12EE230D-437D-7E31-2C43-49A8805A06A2}"/>
              </a:ext>
            </a:extLst>
          </p:cNvPr>
          <p:cNvSpPr txBox="1"/>
          <p:nvPr/>
        </p:nvSpPr>
        <p:spPr>
          <a:xfrm>
            <a:off x="6617066" y="5304314"/>
            <a:ext cx="5223952" cy="1200329"/>
          </a:xfrm>
          <a:prstGeom prst="rect">
            <a:avLst/>
          </a:prstGeom>
          <a:noFill/>
        </p:spPr>
        <p:txBody>
          <a:bodyPr wrap="square" lIns="0" tIns="0" rIns="0" bIns="0" rtlCol="0" anchor="t">
            <a:spAutoFit/>
          </a:bodyPr>
          <a:lstStyle/>
          <a:p>
            <a:r>
              <a:rPr lang="en-GB" sz="1300" b="1" i="1" dirty="0"/>
              <a:t>“I think that I should have been </a:t>
            </a:r>
            <a:r>
              <a:rPr lang="en-GB" sz="1300" b="1" i="1" dirty="0">
                <a:solidFill>
                  <a:schemeClr val="accent1"/>
                </a:solidFill>
              </a:rPr>
              <a:t>taught about it at a younger age </a:t>
            </a:r>
            <a:r>
              <a:rPr lang="en-GB" sz="1300" b="1" i="1" dirty="0"/>
              <a:t>and been told the risk before I started.” (CYP regular vaper)</a:t>
            </a:r>
          </a:p>
          <a:p>
            <a:endParaRPr lang="en-GB" sz="1300" b="1" i="1" dirty="0"/>
          </a:p>
          <a:p>
            <a:r>
              <a:rPr lang="en-GB" sz="1300" b="1" i="1" dirty="0"/>
              <a:t>“</a:t>
            </a:r>
            <a:r>
              <a:rPr lang="en-GB" sz="1300" b="1" i="1" dirty="0">
                <a:solidFill>
                  <a:schemeClr val="accent1"/>
                </a:solidFill>
              </a:rPr>
              <a:t>Why</a:t>
            </a:r>
            <a:r>
              <a:rPr lang="en-GB" sz="1300" b="1" i="1" dirty="0"/>
              <a:t> does the </a:t>
            </a:r>
            <a:r>
              <a:rPr lang="en-GB" sz="1300" b="1" i="1" dirty="0">
                <a:solidFill>
                  <a:schemeClr val="accent1"/>
                </a:solidFill>
              </a:rPr>
              <a:t>NHS promote </a:t>
            </a:r>
            <a:r>
              <a:rPr lang="en-GB" sz="1300" b="1" i="1" dirty="0"/>
              <a:t>it?”</a:t>
            </a:r>
          </a:p>
          <a:p>
            <a:endParaRPr lang="en-GB" sz="1300" b="1" i="1" dirty="0"/>
          </a:p>
          <a:p>
            <a:r>
              <a:rPr lang="en-GB" sz="1300" b="1" i="1" dirty="0"/>
              <a:t>“How do I help someone </a:t>
            </a:r>
            <a:r>
              <a:rPr lang="en-GB" sz="1300" b="1" i="1" dirty="0">
                <a:solidFill>
                  <a:schemeClr val="accent1"/>
                </a:solidFill>
              </a:rPr>
              <a:t>stop vaping</a:t>
            </a:r>
            <a:r>
              <a:rPr lang="en-GB" sz="1300" b="1" i="1" dirty="0"/>
              <a:t>?”</a:t>
            </a:r>
          </a:p>
        </p:txBody>
      </p:sp>
      <p:graphicFrame>
        <p:nvGraphicFramePr>
          <p:cNvPr id="15" name="Chart Placeholder 14">
            <a:extLst>
              <a:ext uri="{FF2B5EF4-FFF2-40B4-BE49-F238E27FC236}">
                <a16:creationId xmlns:a16="http://schemas.microsoft.com/office/drawing/2014/main" id="{7371137E-0A80-9CCB-0B4C-9672BA8F2CB8}"/>
              </a:ext>
            </a:extLst>
          </p:cNvPr>
          <p:cNvGraphicFramePr>
            <a:graphicFrameLocks noGrp="1"/>
          </p:cNvGraphicFramePr>
          <p:nvPr>
            <p:ph type="chart" sz="quarter" idx="10"/>
            <p:extLst>
              <p:ext uri="{D42A27DB-BD31-4B8C-83A1-F6EECF244321}">
                <p14:modId xmlns:p14="http://schemas.microsoft.com/office/powerpoint/2010/main" val="4154781349"/>
              </p:ext>
            </p:extLst>
          </p:nvPr>
        </p:nvGraphicFramePr>
        <p:xfrm>
          <a:off x="6565563" y="210559"/>
          <a:ext cx="4610437" cy="1918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35FC4C13-67F8-AFE9-4942-48AEAB0A002E}"/>
              </a:ext>
            </a:extLst>
          </p:cNvPr>
          <p:cNvGraphicFramePr>
            <a:graphicFrameLocks/>
          </p:cNvGraphicFramePr>
          <p:nvPr>
            <p:extLst>
              <p:ext uri="{D42A27DB-BD31-4B8C-83A1-F6EECF244321}">
                <p14:modId xmlns:p14="http://schemas.microsoft.com/office/powerpoint/2010/main" val="2421386765"/>
              </p:ext>
            </p:extLst>
          </p:nvPr>
        </p:nvGraphicFramePr>
        <p:xfrm>
          <a:off x="6243782" y="2382242"/>
          <a:ext cx="5718639" cy="269775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80ECBE45-567A-F010-8671-168B2E4DCB53}"/>
              </a:ext>
            </a:extLst>
          </p:cNvPr>
          <p:cNvSpPr/>
          <p:nvPr/>
        </p:nvSpPr>
        <p:spPr>
          <a:xfrm>
            <a:off x="10510982" y="3676073"/>
            <a:ext cx="1330036" cy="775854"/>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Other mentions </a:t>
            </a:r>
            <a:r>
              <a:rPr lang="en-GB" sz="1100" b="0">
                <a:solidFill>
                  <a:schemeClr val="tx1"/>
                </a:solidFill>
              </a:rPr>
              <a:t>= social media (generally), followed by TikTok.</a:t>
            </a:r>
          </a:p>
        </p:txBody>
      </p:sp>
      <p:cxnSp>
        <p:nvCxnSpPr>
          <p:cNvPr id="10" name="Straight Connector 9">
            <a:extLst>
              <a:ext uri="{FF2B5EF4-FFF2-40B4-BE49-F238E27FC236}">
                <a16:creationId xmlns:a16="http://schemas.microsoft.com/office/drawing/2014/main" id="{AF915D9D-694A-3517-C421-11FCF2E38D34}"/>
              </a:ext>
            </a:extLst>
          </p:cNvPr>
          <p:cNvCxnSpPr/>
          <p:nvPr/>
        </p:nvCxnSpPr>
        <p:spPr>
          <a:xfrm>
            <a:off x="5958038" y="2355783"/>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A7F700-D378-22EE-9073-0F0F51D9961B}"/>
              </a:ext>
            </a:extLst>
          </p:cNvPr>
          <p:cNvCxnSpPr/>
          <p:nvPr/>
        </p:nvCxnSpPr>
        <p:spPr>
          <a:xfrm>
            <a:off x="5914874" y="5131310"/>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131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B0116FA-C124-4707-8712-F919EE746877}"/>
              </a:ext>
            </a:extLst>
          </p:cNvPr>
          <p:cNvGraphicFramePr>
            <a:graphicFrameLocks/>
          </p:cNvGraphicFramePr>
          <p:nvPr>
            <p:extLst>
              <p:ext uri="{D42A27DB-BD31-4B8C-83A1-F6EECF244321}">
                <p14:modId xmlns:p14="http://schemas.microsoft.com/office/powerpoint/2010/main" val="4131760778"/>
              </p:ext>
            </p:extLst>
          </p:nvPr>
        </p:nvGraphicFramePr>
        <p:xfrm>
          <a:off x="6254885" y="2886132"/>
          <a:ext cx="5858558" cy="38070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5393858" cy="1065091"/>
          </a:xfrm>
        </p:spPr>
        <p:txBody>
          <a:bodyPr/>
          <a:lstStyle/>
          <a:p>
            <a:r>
              <a:rPr lang="en-GB" sz="3200" dirty="0"/>
              <a:t>Parental knowledge around </a:t>
            </a:r>
            <a:br>
              <a:rPr lang="en-GB" sz="3200" dirty="0"/>
            </a:br>
            <a:r>
              <a:rPr lang="en-GB" sz="3200" dirty="0"/>
              <a:t>vaping could be improved</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45124" y="2886132"/>
            <a:ext cx="4608000" cy="3070314"/>
          </a:xfrm>
        </p:spPr>
        <p:txBody>
          <a:bodyPr/>
          <a:lstStyle/>
          <a:p>
            <a:pPr marL="342900" indent="-342900">
              <a:spcBef>
                <a:spcPts val="600"/>
              </a:spcBef>
              <a:spcAft>
                <a:spcPts val="600"/>
              </a:spcAft>
              <a:buClr>
                <a:schemeClr val="tx1"/>
              </a:buClr>
              <a:buFont typeface="Arial" panose="020B0604020202020204" pitchFamily="34" charset="0"/>
              <a:buChar char="•"/>
            </a:pPr>
            <a:r>
              <a:rPr lang="en-GB" sz="2400" dirty="0">
                <a:solidFill>
                  <a:schemeClr val="accent2"/>
                </a:solidFill>
              </a:rPr>
              <a:t>94% </a:t>
            </a:r>
            <a:r>
              <a:rPr lang="en-GB" sz="1600" b="0" dirty="0"/>
              <a:t>of parents </a:t>
            </a:r>
            <a:r>
              <a:rPr lang="en-GB" sz="1600" dirty="0"/>
              <a:t>feel comfortable </a:t>
            </a:r>
            <a:r>
              <a:rPr lang="en-GB" sz="1600" b="0" dirty="0"/>
              <a:t>having a conversation about vaping with their child. </a:t>
            </a:r>
          </a:p>
          <a:p>
            <a:pPr marL="285750" indent="-285750">
              <a:spcBef>
                <a:spcPts val="600"/>
              </a:spcBef>
              <a:spcAft>
                <a:spcPts val="600"/>
              </a:spcAft>
              <a:buFont typeface="Arial" panose="020B0604020202020204" pitchFamily="34" charset="0"/>
              <a:buChar char="•"/>
            </a:pPr>
            <a:r>
              <a:rPr lang="en-GB" sz="1600" b="0" dirty="0"/>
              <a:t>However, only </a:t>
            </a:r>
            <a:r>
              <a:rPr lang="en-GB" sz="2400" dirty="0">
                <a:solidFill>
                  <a:schemeClr val="accent2"/>
                </a:solidFill>
              </a:rPr>
              <a:t>73% </a:t>
            </a:r>
            <a:r>
              <a:rPr lang="en-GB" sz="1600" b="0" dirty="0"/>
              <a:t>of parents agreed </a:t>
            </a:r>
            <a:r>
              <a:rPr lang="en-GB" sz="1600" dirty="0"/>
              <a:t>they felt confident they knew enough </a:t>
            </a:r>
            <a:r>
              <a:rPr lang="en-GB" sz="1600" b="0" dirty="0"/>
              <a:t>about vaping to have a conversation with their child.  </a:t>
            </a:r>
          </a:p>
          <a:p>
            <a:pPr marL="285750" indent="-285750">
              <a:spcBef>
                <a:spcPts val="600"/>
              </a:spcBef>
              <a:spcAft>
                <a:spcPts val="600"/>
              </a:spcAft>
              <a:buFont typeface="Arial" panose="020B0604020202020204" pitchFamily="34" charset="0"/>
              <a:buChar char="•"/>
            </a:pPr>
            <a:r>
              <a:rPr lang="en-GB" sz="1600" b="0" dirty="0"/>
              <a:t>Further, </a:t>
            </a:r>
            <a:r>
              <a:rPr lang="en-GB" sz="2400" dirty="0">
                <a:solidFill>
                  <a:schemeClr val="accent2"/>
                </a:solidFill>
              </a:rPr>
              <a:t>45% </a:t>
            </a:r>
            <a:r>
              <a:rPr lang="en-GB" sz="1600" b="0" dirty="0"/>
              <a:t>of parents rated their </a:t>
            </a:r>
            <a:r>
              <a:rPr lang="en-GB" sz="1600" dirty="0"/>
              <a:t>general knowledge and awareness around vaping as ‘average’</a:t>
            </a:r>
            <a:r>
              <a:rPr lang="en-GB" sz="1600" b="0" dirty="0"/>
              <a:t>. </a:t>
            </a:r>
            <a:r>
              <a:rPr lang="en-GB" sz="2000" dirty="0">
                <a:solidFill>
                  <a:schemeClr val="accent2"/>
                </a:solidFill>
              </a:rPr>
              <a:t>43% </a:t>
            </a:r>
            <a:r>
              <a:rPr lang="en-GB" sz="1600" b="0" dirty="0"/>
              <a:t>rated it as ‘good’ or ‘excellent’, and </a:t>
            </a:r>
            <a:r>
              <a:rPr lang="en-GB" sz="1600" dirty="0">
                <a:solidFill>
                  <a:schemeClr val="accent2"/>
                </a:solidFill>
              </a:rPr>
              <a:t>11% </a:t>
            </a:r>
            <a:r>
              <a:rPr lang="en-GB" sz="1600" b="0" dirty="0"/>
              <a:t>as ‘poor’ or ‘very poor’. </a:t>
            </a:r>
          </a:p>
          <a:p>
            <a:endParaRPr lang="en-GB" sz="1500" b="0"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1563056"/>
            <a:ext cx="4735794" cy="265744"/>
          </a:xfrm>
          <a:prstGeom prst="rect">
            <a:avLst/>
          </a:prstGeom>
          <a:noFill/>
        </p:spPr>
        <p:txBody>
          <a:bodyPr wrap="square" lIns="0" tIns="0" rIns="0" bIns="0" rtlCol="0" anchor="t">
            <a:noAutofit/>
          </a:bodyPr>
          <a:lstStyle/>
          <a:p>
            <a:pPr>
              <a:spcAft>
                <a:spcPts val="1134"/>
              </a:spcAft>
            </a:pPr>
            <a:r>
              <a:rPr lang="en-GB" sz="1700" b="1" dirty="0"/>
              <a:t>While most parents are comfortable having a conversation with their child about vaping, their actual knowledge about vaping appears more limited. </a:t>
            </a:r>
          </a:p>
        </p:txBody>
      </p:sp>
      <p:sp>
        <p:nvSpPr>
          <p:cNvPr id="7" name="TextBox 6">
            <a:extLst>
              <a:ext uri="{FF2B5EF4-FFF2-40B4-BE49-F238E27FC236}">
                <a16:creationId xmlns:a16="http://schemas.microsoft.com/office/drawing/2014/main" id="{12EE230D-437D-7E31-2C43-49A8805A06A2}"/>
              </a:ext>
            </a:extLst>
          </p:cNvPr>
          <p:cNvSpPr txBox="1"/>
          <p:nvPr/>
        </p:nvSpPr>
        <p:spPr>
          <a:xfrm>
            <a:off x="11351953" y="6561682"/>
            <a:ext cx="589848" cy="153888"/>
          </a:xfrm>
          <a:prstGeom prst="rect">
            <a:avLst/>
          </a:prstGeom>
          <a:noFill/>
        </p:spPr>
        <p:txBody>
          <a:bodyPr wrap="square" lIns="0" tIns="0" rIns="0" bIns="0" rtlCol="0" anchor="t">
            <a:spAutoFit/>
          </a:bodyPr>
          <a:lstStyle/>
          <a:p>
            <a:r>
              <a:rPr lang="en-GB" sz="1000"/>
              <a:t>Base: 828</a:t>
            </a:r>
            <a:endParaRPr lang="en-GB" sz="1000">
              <a:cs typeface="Calibri"/>
            </a:endParaRPr>
          </a:p>
        </p:txBody>
      </p:sp>
      <p:graphicFrame>
        <p:nvGraphicFramePr>
          <p:cNvPr id="9" name="Chart Placeholder 8">
            <a:extLst>
              <a:ext uri="{FF2B5EF4-FFF2-40B4-BE49-F238E27FC236}">
                <a16:creationId xmlns:a16="http://schemas.microsoft.com/office/drawing/2014/main" id="{2BBF8E7E-231A-6435-D3DC-C61FA9F23784}"/>
              </a:ext>
            </a:extLst>
          </p:cNvPr>
          <p:cNvGraphicFramePr>
            <a:graphicFrameLocks noGrp="1"/>
          </p:cNvGraphicFramePr>
          <p:nvPr>
            <p:ph type="chart" sz="quarter" idx="10"/>
            <p:extLst>
              <p:ext uri="{D42A27DB-BD31-4B8C-83A1-F6EECF244321}">
                <p14:modId xmlns:p14="http://schemas.microsoft.com/office/powerpoint/2010/main" val="1306321070"/>
              </p:ext>
            </p:extLst>
          </p:nvPr>
        </p:nvGraphicFramePr>
        <p:xfrm>
          <a:off x="6397659" y="219374"/>
          <a:ext cx="5249218" cy="23729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CA62CEA-9FF9-1AFA-509D-812185A52B50}"/>
              </a:ext>
            </a:extLst>
          </p:cNvPr>
          <p:cNvSpPr txBox="1"/>
          <p:nvPr/>
        </p:nvSpPr>
        <p:spPr>
          <a:xfrm>
            <a:off x="11262076" y="2587246"/>
            <a:ext cx="589848" cy="153888"/>
          </a:xfrm>
          <a:prstGeom prst="rect">
            <a:avLst/>
          </a:prstGeom>
          <a:noFill/>
        </p:spPr>
        <p:txBody>
          <a:bodyPr wrap="square" lIns="0" tIns="0" rIns="0" bIns="0" rtlCol="0" anchor="t">
            <a:spAutoFit/>
          </a:bodyPr>
          <a:lstStyle/>
          <a:p>
            <a:r>
              <a:rPr lang="en-GB" sz="1000"/>
              <a:t>Base: 828</a:t>
            </a:r>
            <a:endParaRPr lang="en-GB" sz="1000">
              <a:cs typeface="Calibri"/>
            </a:endParaRPr>
          </a:p>
        </p:txBody>
      </p:sp>
      <p:cxnSp>
        <p:nvCxnSpPr>
          <p:cNvPr id="10" name="Straight Connector 9">
            <a:extLst>
              <a:ext uri="{FF2B5EF4-FFF2-40B4-BE49-F238E27FC236}">
                <a16:creationId xmlns:a16="http://schemas.microsoft.com/office/drawing/2014/main" id="{44DC023B-3EE9-FD1A-84EC-F342A3CBA462}"/>
              </a:ext>
            </a:extLst>
          </p:cNvPr>
          <p:cNvCxnSpPr/>
          <p:nvPr/>
        </p:nvCxnSpPr>
        <p:spPr>
          <a:xfrm>
            <a:off x="5990996" y="2813255"/>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71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3" y="517524"/>
            <a:ext cx="5403189" cy="1065091"/>
          </a:xfrm>
        </p:spPr>
        <p:txBody>
          <a:bodyPr/>
          <a:lstStyle/>
          <a:p>
            <a:r>
              <a:rPr lang="en-GB" sz="3200"/>
              <a:t>Many parents have not looked for information about vaping</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03750" y="2337487"/>
            <a:ext cx="4822394" cy="2825217"/>
          </a:xfrm>
        </p:spPr>
        <p:txBody>
          <a:bodyPr/>
          <a:lstStyle/>
          <a:p>
            <a:pPr marL="285750" indent="-285750">
              <a:spcBef>
                <a:spcPts val="600"/>
              </a:spcBef>
              <a:spcAft>
                <a:spcPts val="600"/>
              </a:spcAft>
              <a:buFont typeface="Arial" panose="020B0604020202020204" pitchFamily="34" charset="0"/>
              <a:buChar char="•"/>
            </a:pPr>
            <a:r>
              <a:rPr lang="en-GB" sz="1600" b="0" dirty="0"/>
              <a:t>Despite the relatively lower levels of parental knowledge about vaping, </a:t>
            </a:r>
            <a:r>
              <a:rPr lang="en-GB" sz="1600" dirty="0">
                <a:solidFill>
                  <a:schemeClr val="accent2"/>
                </a:solidFill>
              </a:rPr>
              <a:t>40% </a:t>
            </a:r>
            <a:r>
              <a:rPr lang="en-GB" sz="1600" b="0" dirty="0"/>
              <a:t>parents had not proactively looked for any information about vaping.  </a:t>
            </a:r>
          </a:p>
          <a:p>
            <a:pPr marL="285750" indent="-285750">
              <a:spcBef>
                <a:spcPts val="600"/>
              </a:spcBef>
              <a:spcAft>
                <a:spcPts val="600"/>
              </a:spcAft>
              <a:buFont typeface="Arial" panose="020B0604020202020204" pitchFamily="34" charset="0"/>
              <a:buChar char="•"/>
            </a:pPr>
            <a:r>
              <a:rPr lang="en-GB" sz="1600" b="0" dirty="0"/>
              <a:t>For those who had, the main sources of information were online </a:t>
            </a:r>
            <a:r>
              <a:rPr lang="en-GB" sz="1600" dirty="0"/>
              <a:t>websites</a:t>
            </a:r>
            <a:r>
              <a:rPr lang="en-GB" sz="1600" b="0" dirty="0"/>
              <a:t>, the </a:t>
            </a:r>
            <a:r>
              <a:rPr lang="en-GB" sz="1600" dirty="0"/>
              <a:t>NHS</a:t>
            </a:r>
            <a:r>
              <a:rPr lang="en-GB" sz="1600" b="0" dirty="0"/>
              <a:t>, or friends or family. </a:t>
            </a:r>
          </a:p>
          <a:p>
            <a:pPr marL="285750" indent="-285750">
              <a:spcBef>
                <a:spcPts val="600"/>
              </a:spcBef>
              <a:spcAft>
                <a:spcPts val="600"/>
              </a:spcAft>
              <a:buFont typeface="Arial" panose="020B0604020202020204" pitchFamily="34" charset="0"/>
              <a:buChar char="•"/>
            </a:pPr>
            <a:r>
              <a:rPr lang="en-GB" sz="1600" b="0" dirty="0"/>
              <a:t>Very few parents had sought information about vaping from schools (6%), and very few parents had received information about vaping from schools (12%). </a:t>
            </a:r>
            <a:r>
              <a:rPr lang="en-GB" sz="1600" dirty="0">
                <a:solidFill>
                  <a:schemeClr val="accent2"/>
                </a:solidFill>
              </a:rPr>
              <a:t>77% </a:t>
            </a:r>
            <a:r>
              <a:rPr lang="en-GB" sz="1600" dirty="0"/>
              <a:t>of parents had not received any information from their child’s school about vaping. </a:t>
            </a:r>
          </a:p>
          <a:p>
            <a:pPr marL="516150" lvl="2" indent="-285750">
              <a:spcBef>
                <a:spcPts val="600"/>
              </a:spcBef>
              <a:spcAft>
                <a:spcPts val="600"/>
              </a:spcAft>
            </a:pPr>
            <a:r>
              <a:rPr lang="en-GB" sz="1400" b="0" dirty="0"/>
              <a:t>Where specified, schools tended to provide content on: </a:t>
            </a:r>
            <a:r>
              <a:rPr lang="en-GB" sz="1400" dirty="0"/>
              <a:t>awareness/concerns of vaping at school </a:t>
            </a:r>
            <a:r>
              <a:rPr lang="en-GB" sz="1400" b="0" dirty="0"/>
              <a:t>(27%, base = 86); school policy on vaping (19%); or sharing of this ECC parental survey (16%).</a:t>
            </a:r>
          </a:p>
          <a:p>
            <a:pPr marL="285750" indent="-285750">
              <a:spcBef>
                <a:spcPts val="600"/>
              </a:spcBef>
              <a:spcAft>
                <a:spcPts val="600"/>
              </a:spcAft>
              <a:buFont typeface="Arial" panose="020B0604020202020204" pitchFamily="34" charset="0"/>
              <a:buChar char="•"/>
            </a:pPr>
            <a:endParaRPr lang="en-GB" sz="1500" b="0" dirty="0"/>
          </a:p>
          <a:p>
            <a:endParaRPr lang="en-GB" b="0" dirty="0"/>
          </a:p>
          <a:p>
            <a:endParaRPr lang="en-GB"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1627859"/>
            <a:ext cx="4997837" cy="210368"/>
          </a:xfrm>
          <a:prstGeom prst="rect">
            <a:avLst/>
          </a:prstGeom>
          <a:noFill/>
        </p:spPr>
        <p:txBody>
          <a:bodyPr wrap="square" lIns="0" tIns="0" rIns="0" bIns="0" rtlCol="0" anchor="t">
            <a:noAutofit/>
          </a:bodyPr>
          <a:lstStyle/>
          <a:p>
            <a:pPr>
              <a:spcAft>
                <a:spcPts val="1134"/>
              </a:spcAft>
            </a:pPr>
            <a:r>
              <a:rPr lang="en-GB" sz="1700" b="1" dirty="0"/>
              <a:t>Most parents had not received any information about vaping from schools. </a:t>
            </a:r>
          </a:p>
        </p:txBody>
      </p:sp>
      <p:sp>
        <p:nvSpPr>
          <p:cNvPr id="7" name="TextBox 6">
            <a:extLst>
              <a:ext uri="{FF2B5EF4-FFF2-40B4-BE49-F238E27FC236}">
                <a16:creationId xmlns:a16="http://schemas.microsoft.com/office/drawing/2014/main" id="{12EE230D-437D-7E31-2C43-49A8805A06A2}"/>
              </a:ext>
            </a:extLst>
          </p:cNvPr>
          <p:cNvSpPr txBox="1"/>
          <p:nvPr/>
        </p:nvSpPr>
        <p:spPr>
          <a:xfrm>
            <a:off x="11557000" y="6508718"/>
            <a:ext cx="589848" cy="153888"/>
          </a:xfrm>
          <a:prstGeom prst="rect">
            <a:avLst/>
          </a:prstGeom>
          <a:noFill/>
        </p:spPr>
        <p:txBody>
          <a:bodyPr wrap="square" lIns="0" tIns="0" rIns="0" bIns="0" rtlCol="0" anchor="t">
            <a:spAutoFit/>
          </a:bodyPr>
          <a:lstStyle/>
          <a:p>
            <a:r>
              <a:rPr lang="en-GB" sz="1000"/>
              <a:t>Base: 814</a:t>
            </a:r>
            <a:endParaRPr lang="en-GB" sz="1000">
              <a:cs typeface="Calibri"/>
            </a:endParaRPr>
          </a:p>
        </p:txBody>
      </p:sp>
      <p:graphicFrame>
        <p:nvGraphicFramePr>
          <p:cNvPr id="4" name="Chart Placeholder 3">
            <a:extLst>
              <a:ext uri="{FF2B5EF4-FFF2-40B4-BE49-F238E27FC236}">
                <a16:creationId xmlns:a16="http://schemas.microsoft.com/office/drawing/2014/main" id="{A18B2D02-5E61-77A3-63E1-D1302E3F30E6}"/>
              </a:ext>
            </a:extLst>
          </p:cNvPr>
          <p:cNvGraphicFramePr>
            <a:graphicFrameLocks noGrp="1"/>
          </p:cNvGraphicFramePr>
          <p:nvPr>
            <p:ph type="chart" sz="quarter" idx="10"/>
            <p:extLst>
              <p:ext uri="{D42A27DB-BD31-4B8C-83A1-F6EECF244321}">
                <p14:modId xmlns:p14="http://schemas.microsoft.com/office/powerpoint/2010/main" val="2902957504"/>
              </p:ext>
            </p:extLst>
          </p:nvPr>
        </p:nvGraphicFramePr>
        <p:xfrm>
          <a:off x="6165130" y="321001"/>
          <a:ext cx="5710890" cy="4032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8A18823-F2C7-C845-0B06-20E09DB4C076}"/>
              </a:ext>
            </a:extLst>
          </p:cNvPr>
          <p:cNvGraphicFramePr>
            <a:graphicFrameLocks/>
          </p:cNvGraphicFramePr>
          <p:nvPr>
            <p:extLst>
              <p:ext uri="{D42A27DB-BD31-4B8C-83A1-F6EECF244321}">
                <p14:modId xmlns:p14="http://schemas.microsoft.com/office/powerpoint/2010/main" val="1885057435"/>
              </p:ext>
            </p:extLst>
          </p:nvPr>
        </p:nvGraphicFramePr>
        <p:xfrm>
          <a:off x="6268825" y="4382254"/>
          <a:ext cx="5419425" cy="21264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291C056-6B8D-CB4C-D801-F44AF255A10A}"/>
              </a:ext>
            </a:extLst>
          </p:cNvPr>
          <p:cNvSpPr txBox="1"/>
          <p:nvPr/>
        </p:nvSpPr>
        <p:spPr>
          <a:xfrm>
            <a:off x="11586744" y="3814223"/>
            <a:ext cx="589848" cy="153888"/>
          </a:xfrm>
          <a:prstGeom prst="rect">
            <a:avLst/>
          </a:prstGeom>
          <a:noFill/>
        </p:spPr>
        <p:txBody>
          <a:bodyPr wrap="square" lIns="0" tIns="0" rIns="0" bIns="0" rtlCol="0" anchor="t">
            <a:spAutoFit/>
          </a:bodyPr>
          <a:lstStyle/>
          <a:p>
            <a:r>
              <a:rPr lang="en-GB" sz="1000"/>
              <a:t>Base: 882</a:t>
            </a:r>
            <a:endParaRPr lang="en-GB" sz="1000">
              <a:cs typeface="Calibri"/>
            </a:endParaRPr>
          </a:p>
        </p:txBody>
      </p:sp>
      <p:cxnSp>
        <p:nvCxnSpPr>
          <p:cNvPr id="5" name="Straight Connector 4">
            <a:extLst>
              <a:ext uri="{FF2B5EF4-FFF2-40B4-BE49-F238E27FC236}">
                <a16:creationId xmlns:a16="http://schemas.microsoft.com/office/drawing/2014/main" id="{8E515CDA-2B08-13C5-D588-E970AC160D64}"/>
              </a:ext>
            </a:extLst>
          </p:cNvPr>
          <p:cNvCxnSpPr>
            <a:cxnSpLocks/>
          </p:cNvCxnSpPr>
          <p:nvPr/>
        </p:nvCxnSpPr>
        <p:spPr>
          <a:xfrm>
            <a:off x="6268825" y="4382254"/>
            <a:ext cx="5735774"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581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5327108" cy="1065091"/>
          </a:xfrm>
        </p:spPr>
        <p:txBody>
          <a:bodyPr/>
          <a:lstStyle/>
          <a:p>
            <a:r>
              <a:rPr lang="en-GB" sz="3200" b="1" dirty="0"/>
              <a:t>Parents need information on dangers of vaping and understanding of products</a:t>
            </a:r>
            <a:endParaRPr lang="en-GB" sz="3200"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2143256"/>
            <a:ext cx="5079821" cy="263235"/>
          </a:xfrm>
          <a:prstGeom prst="rect">
            <a:avLst/>
          </a:prstGeom>
          <a:noFill/>
        </p:spPr>
        <p:txBody>
          <a:bodyPr wrap="square" lIns="0" tIns="0" rIns="0" bIns="0" rtlCol="0" anchor="t">
            <a:noAutofit/>
          </a:bodyPr>
          <a:lstStyle/>
          <a:p>
            <a:pPr>
              <a:spcAft>
                <a:spcPts val="1134"/>
              </a:spcAft>
            </a:pPr>
            <a:r>
              <a:rPr lang="en-GB" sz="1700" b="1" dirty="0"/>
              <a:t>Many parents see their role in facilitating education around vaping, and instilling confidence and self-esteem. They would welcome support to do this. </a:t>
            </a:r>
          </a:p>
        </p:txBody>
      </p:sp>
      <p:sp>
        <p:nvSpPr>
          <p:cNvPr id="9" name="TextBox 8">
            <a:extLst>
              <a:ext uri="{FF2B5EF4-FFF2-40B4-BE49-F238E27FC236}">
                <a16:creationId xmlns:a16="http://schemas.microsoft.com/office/drawing/2014/main" id="{7291C056-6B8D-CB4C-D801-F44AF255A10A}"/>
              </a:ext>
            </a:extLst>
          </p:cNvPr>
          <p:cNvSpPr txBox="1"/>
          <p:nvPr/>
        </p:nvSpPr>
        <p:spPr>
          <a:xfrm>
            <a:off x="11438754" y="2690672"/>
            <a:ext cx="589848" cy="153888"/>
          </a:xfrm>
          <a:prstGeom prst="rect">
            <a:avLst/>
          </a:prstGeom>
          <a:noFill/>
        </p:spPr>
        <p:txBody>
          <a:bodyPr wrap="square" lIns="0" tIns="0" rIns="0" bIns="0" rtlCol="0" anchor="t">
            <a:spAutoFit/>
          </a:bodyPr>
          <a:lstStyle/>
          <a:p>
            <a:r>
              <a:rPr lang="en-GB" sz="1000"/>
              <a:t>Base: 882</a:t>
            </a:r>
            <a:endParaRPr lang="en-GB" sz="1000">
              <a:cs typeface="Calibri"/>
            </a:endParaRPr>
          </a:p>
        </p:txBody>
      </p:sp>
      <p:graphicFrame>
        <p:nvGraphicFramePr>
          <p:cNvPr id="11" name="Chart Placeholder 10">
            <a:extLst>
              <a:ext uri="{FF2B5EF4-FFF2-40B4-BE49-F238E27FC236}">
                <a16:creationId xmlns:a16="http://schemas.microsoft.com/office/drawing/2014/main" id="{A84F7015-C754-47C1-9425-EA1C01F17673}"/>
              </a:ext>
            </a:extLst>
          </p:cNvPr>
          <p:cNvGraphicFramePr>
            <a:graphicFrameLocks noGrp="1"/>
          </p:cNvGraphicFramePr>
          <p:nvPr>
            <p:ph type="chart" sz="quarter" idx="10"/>
            <p:extLst>
              <p:ext uri="{D42A27DB-BD31-4B8C-83A1-F6EECF244321}">
                <p14:modId xmlns:p14="http://schemas.microsoft.com/office/powerpoint/2010/main" val="1012450002"/>
              </p:ext>
            </p:extLst>
          </p:nvPr>
        </p:nvGraphicFramePr>
        <p:xfrm>
          <a:off x="6479786" y="318209"/>
          <a:ext cx="5167090" cy="2796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C2B93B2-EB78-3232-B1E1-4C73083A025E}"/>
              </a:ext>
            </a:extLst>
          </p:cNvPr>
          <p:cNvGraphicFramePr>
            <a:graphicFrameLocks/>
          </p:cNvGraphicFramePr>
          <p:nvPr>
            <p:extLst>
              <p:ext uri="{D42A27DB-BD31-4B8C-83A1-F6EECF244321}">
                <p14:modId xmlns:p14="http://schemas.microsoft.com/office/powerpoint/2010/main" val="906732663"/>
              </p:ext>
            </p:extLst>
          </p:nvPr>
        </p:nvGraphicFramePr>
        <p:xfrm>
          <a:off x="6479786" y="3232727"/>
          <a:ext cx="5548816" cy="3625273"/>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2">
            <a:extLst>
              <a:ext uri="{FF2B5EF4-FFF2-40B4-BE49-F238E27FC236}">
                <a16:creationId xmlns:a16="http://schemas.microsoft.com/office/drawing/2014/main" id="{E345B56A-C6AB-C3A7-3EA3-77854095FEB0}"/>
              </a:ext>
            </a:extLst>
          </p:cNvPr>
          <p:cNvSpPr>
            <a:spLocks noGrp="1"/>
          </p:cNvSpPr>
          <p:nvPr>
            <p:ph idx="1"/>
          </p:nvPr>
        </p:nvSpPr>
        <p:spPr>
          <a:xfrm>
            <a:off x="545125" y="3024990"/>
            <a:ext cx="5167090" cy="3273181"/>
          </a:xfrm>
        </p:spPr>
        <p:txBody>
          <a:bodyPr/>
          <a:lstStyle/>
          <a:p>
            <a:r>
              <a:rPr lang="en-GB" sz="1500" b="0"/>
              <a:t>Parents would be most receptive to information or support from schools, NHS settings or UK Government. Emails </a:t>
            </a:r>
            <a:r>
              <a:rPr lang="en-GB" sz="1500" b="0">
                <a:solidFill>
                  <a:schemeClr val="accent2"/>
                </a:solidFill>
              </a:rPr>
              <a:t>(59%), </a:t>
            </a:r>
            <a:r>
              <a:rPr lang="en-GB" sz="1500" b="0"/>
              <a:t>websites (</a:t>
            </a:r>
            <a:r>
              <a:rPr lang="en-GB" sz="1500" b="0">
                <a:solidFill>
                  <a:schemeClr val="accent2"/>
                </a:solidFill>
              </a:rPr>
              <a:t>34%</a:t>
            </a:r>
            <a:r>
              <a:rPr lang="en-GB" sz="1500" b="0"/>
              <a:t>) and newsletters (</a:t>
            </a:r>
            <a:r>
              <a:rPr lang="en-GB" sz="1500" b="0">
                <a:solidFill>
                  <a:schemeClr val="accent2"/>
                </a:solidFill>
              </a:rPr>
              <a:t>30%</a:t>
            </a:r>
            <a:r>
              <a:rPr lang="en-GB" sz="1500" b="0"/>
              <a:t>) were the most common routes to receive information through (base = 719).</a:t>
            </a:r>
          </a:p>
          <a:p>
            <a:pPr>
              <a:spcBef>
                <a:spcPts val="600"/>
              </a:spcBef>
              <a:spcAft>
                <a:spcPts val="600"/>
              </a:spcAft>
            </a:pPr>
            <a:r>
              <a:rPr lang="en-GB" sz="1300" i="1"/>
              <a:t>“</a:t>
            </a:r>
            <a:r>
              <a:rPr lang="en-GB" sz="1300" i="1">
                <a:solidFill>
                  <a:schemeClr val="accent2"/>
                </a:solidFill>
              </a:rPr>
              <a:t>Parents need educating as well as the children </a:t>
            </a:r>
            <a:r>
              <a:rPr lang="en-GB" sz="1300" i="1"/>
              <a:t>so to know what to do and how to help their teens if they decide to vape.”</a:t>
            </a:r>
          </a:p>
          <a:p>
            <a:pPr>
              <a:spcBef>
                <a:spcPts val="600"/>
              </a:spcBef>
              <a:spcAft>
                <a:spcPts val="600"/>
              </a:spcAft>
            </a:pPr>
            <a:r>
              <a:rPr lang="en-GB" sz="1300" i="1"/>
              <a:t>“The problem is, is that it seems that information around vaping is vague. The best position I can find is 'it's better than smoking cigarettes, but more harmful than not vaping at all'. </a:t>
            </a:r>
            <a:r>
              <a:rPr lang="en-GB" sz="1300" i="1">
                <a:solidFill>
                  <a:schemeClr val="accent2"/>
                </a:solidFill>
              </a:rPr>
              <a:t>I feel I need more information to say 'this is affecting your health</a:t>
            </a:r>
            <a:r>
              <a:rPr lang="en-GB" sz="1300" i="1"/>
              <a:t>’.”</a:t>
            </a:r>
          </a:p>
          <a:p>
            <a:pPr>
              <a:spcBef>
                <a:spcPts val="600"/>
              </a:spcBef>
              <a:spcAft>
                <a:spcPts val="600"/>
              </a:spcAft>
            </a:pPr>
            <a:r>
              <a:rPr lang="en-GB" sz="1300" i="1"/>
              <a:t>“It’s </a:t>
            </a:r>
            <a:r>
              <a:rPr lang="en-GB" sz="1300" i="1">
                <a:solidFill>
                  <a:schemeClr val="accent2"/>
                </a:solidFill>
              </a:rPr>
              <a:t>my responsibility to have this conversation with my child</a:t>
            </a:r>
            <a:r>
              <a:rPr lang="en-GB" sz="1300" i="1"/>
              <a:t>, and therefore </a:t>
            </a:r>
            <a:r>
              <a:rPr lang="en-GB" sz="1300" i="1">
                <a:solidFill>
                  <a:schemeClr val="accent2"/>
                </a:solidFill>
              </a:rPr>
              <a:t>my responsibility to have the information to hand</a:t>
            </a:r>
            <a:r>
              <a:rPr lang="en-GB" sz="1300" i="1"/>
              <a:t>.”</a:t>
            </a:r>
          </a:p>
          <a:p>
            <a:pPr>
              <a:spcBef>
                <a:spcPts val="600"/>
              </a:spcBef>
              <a:spcAft>
                <a:spcPts val="600"/>
              </a:spcAft>
            </a:pPr>
            <a:r>
              <a:rPr lang="en-GB" sz="1300" i="1"/>
              <a:t>“Not sure how I feel about this. </a:t>
            </a:r>
            <a:r>
              <a:rPr lang="en-GB" sz="1300" i="1">
                <a:solidFill>
                  <a:schemeClr val="accent2"/>
                </a:solidFill>
              </a:rPr>
              <a:t>Our local pharmacy sell vapes so surely they would not do this if there were serious health implications</a:t>
            </a:r>
            <a:r>
              <a:rPr lang="en-GB" sz="1300" i="1"/>
              <a:t>?” </a:t>
            </a:r>
          </a:p>
          <a:p>
            <a:endParaRPr lang="en-GB" sz="1300" i="1">
              <a:solidFill>
                <a:srgbClr val="4179AA"/>
              </a:solidFill>
            </a:endParaRPr>
          </a:p>
          <a:p>
            <a:endParaRPr lang="en-GB" sz="1600" b="0"/>
          </a:p>
          <a:p>
            <a:pPr marL="285750" indent="-285750">
              <a:buFont typeface="Arial" panose="020B0604020202020204" pitchFamily="34" charset="0"/>
              <a:buChar char="•"/>
            </a:pPr>
            <a:endParaRPr lang="en-GB" sz="1600" b="0"/>
          </a:p>
        </p:txBody>
      </p:sp>
      <p:sp>
        <p:nvSpPr>
          <p:cNvPr id="17" name="Rectangle 16">
            <a:extLst>
              <a:ext uri="{FF2B5EF4-FFF2-40B4-BE49-F238E27FC236}">
                <a16:creationId xmlns:a16="http://schemas.microsoft.com/office/drawing/2014/main" id="{9763B07A-92C7-3F39-8805-126C676ED4F8}"/>
              </a:ext>
            </a:extLst>
          </p:cNvPr>
          <p:cNvSpPr/>
          <p:nvPr/>
        </p:nvSpPr>
        <p:spPr>
          <a:xfrm>
            <a:off x="10344727" y="3706086"/>
            <a:ext cx="1683875" cy="15771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2ED096BA-7791-D70D-2999-8AD98A649204}"/>
              </a:ext>
            </a:extLst>
          </p:cNvPr>
          <p:cNvCxnSpPr/>
          <p:nvPr/>
        </p:nvCxnSpPr>
        <p:spPr>
          <a:xfrm>
            <a:off x="5906155" y="3242042"/>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48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AA120D-9CF6-ED66-A778-E1F629D007EC}"/>
              </a:ext>
            </a:extLst>
          </p:cNvPr>
          <p:cNvGraphicFramePr>
            <a:graphicFrameLocks/>
          </p:cNvGraphicFramePr>
          <p:nvPr>
            <p:extLst>
              <p:ext uri="{D42A27DB-BD31-4B8C-83A1-F6EECF244321}">
                <p14:modId xmlns:p14="http://schemas.microsoft.com/office/powerpoint/2010/main" val="1188906033"/>
              </p:ext>
            </p:extLst>
          </p:nvPr>
        </p:nvGraphicFramePr>
        <p:xfrm>
          <a:off x="5542961" y="674542"/>
          <a:ext cx="6453908" cy="477491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5"/>
            <a:ext cx="5327108" cy="720682"/>
          </a:xfrm>
        </p:spPr>
        <p:txBody>
          <a:bodyPr/>
          <a:lstStyle/>
          <a:p>
            <a:r>
              <a:rPr lang="en-GB" sz="3800" dirty="0"/>
              <a:t>Education needed for wider community </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45124" y="2883026"/>
            <a:ext cx="5124053" cy="3070314"/>
          </a:xfrm>
        </p:spPr>
        <p:txBody>
          <a:bodyPr/>
          <a:lstStyle/>
          <a:p>
            <a:pPr marL="285750" indent="-285750">
              <a:spcBef>
                <a:spcPts val="600"/>
              </a:spcBef>
              <a:spcAft>
                <a:spcPts val="600"/>
              </a:spcAft>
              <a:buFont typeface="Arial" panose="020B0604020202020204" pitchFamily="34" charset="0"/>
              <a:buChar char="•"/>
            </a:pPr>
            <a:r>
              <a:rPr lang="en-GB" sz="1500" b="0" dirty="0"/>
              <a:t>More education is needed on:</a:t>
            </a:r>
          </a:p>
          <a:p>
            <a:pPr marL="516150" lvl="2" indent="-285750">
              <a:spcBef>
                <a:spcPts val="600"/>
              </a:spcBef>
              <a:spcAft>
                <a:spcPts val="600"/>
              </a:spcAft>
            </a:pPr>
            <a:r>
              <a:rPr lang="en-GB" b="0" dirty="0"/>
              <a:t>Potential health risks of vaping, including risks of chemicals, nicotine and addiction. </a:t>
            </a:r>
          </a:p>
          <a:p>
            <a:pPr marL="516150" lvl="2" indent="-285750">
              <a:spcBef>
                <a:spcPts val="600"/>
              </a:spcBef>
              <a:spcAft>
                <a:spcPts val="600"/>
              </a:spcAft>
            </a:pPr>
            <a:r>
              <a:rPr lang="en-GB" b="0" dirty="0"/>
              <a:t>Raising general knowledge and awareness, such as via mass campaigns. </a:t>
            </a:r>
          </a:p>
          <a:p>
            <a:pPr marL="285750" indent="-285750">
              <a:spcBef>
                <a:spcPts val="600"/>
              </a:spcBef>
              <a:spcAft>
                <a:spcPts val="600"/>
              </a:spcAft>
              <a:buFont typeface="Arial" panose="020B0604020202020204" pitchFamily="34" charset="0"/>
              <a:buChar char="•"/>
            </a:pPr>
            <a:r>
              <a:rPr lang="en-GB" sz="1500" b="0" dirty="0"/>
              <a:t>Information </a:t>
            </a:r>
            <a:r>
              <a:rPr lang="en-GB" sz="1500" dirty="0"/>
              <a:t>should be aimed at a wide audience</a:t>
            </a:r>
            <a:r>
              <a:rPr lang="en-GB" sz="1500" b="0" dirty="0"/>
              <a:t>. In addition to children and parents, so that parents are equipped to support their children, a few also suggested </a:t>
            </a:r>
            <a:r>
              <a:rPr lang="en-GB" sz="1500" dirty="0"/>
              <a:t>educating retailers selling vapes,</a:t>
            </a:r>
            <a:r>
              <a:rPr lang="en-GB" sz="1500" b="0" dirty="0"/>
              <a:t> around their responsibilities of not selling vapes to those younger than 18 years.</a:t>
            </a:r>
          </a:p>
          <a:p>
            <a:pPr>
              <a:spcBef>
                <a:spcPts val="600"/>
              </a:spcBef>
              <a:spcAft>
                <a:spcPts val="600"/>
              </a:spcAft>
            </a:pPr>
            <a:r>
              <a:rPr lang="en-GB" sz="1200" i="1" u="none" strike="noStrike" dirty="0">
                <a:effectLst/>
                <a:latin typeface="+mj-lt"/>
              </a:rPr>
              <a:t>“</a:t>
            </a:r>
            <a:r>
              <a:rPr lang="en-GB" sz="1200" i="1" u="none" strike="noStrike" dirty="0">
                <a:solidFill>
                  <a:schemeClr val="accent2"/>
                </a:solidFill>
                <a:effectLst/>
                <a:latin typeface="+mj-lt"/>
              </a:rPr>
              <a:t>Educate parents </a:t>
            </a:r>
            <a:r>
              <a:rPr lang="en-GB" sz="1200" i="1" u="none" strike="noStrike" dirty="0">
                <a:effectLst/>
                <a:latin typeface="+mj-lt"/>
              </a:rPr>
              <a:t>so they can better </a:t>
            </a:r>
            <a:r>
              <a:rPr lang="en-GB" sz="1200" i="1" u="none" strike="noStrike" dirty="0">
                <a:solidFill>
                  <a:schemeClr val="accent2"/>
                </a:solidFill>
                <a:effectLst/>
                <a:latin typeface="+mj-lt"/>
              </a:rPr>
              <a:t>educate their children</a:t>
            </a:r>
            <a:r>
              <a:rPr lang="en-GB" sz="1200" i="1" u="none" strike="noStrike" dirty="0">
                <a:effectLst/>
                <a:latin typeface="+mj-lt"/>
              </a:rPr>
              <a:t>.”</a:t>
            </a:r>
          </a:p>
          <a:p>
            <a:pPr>
              <a:spcBef>
                <a:spcPts val="600"/>
              </a:spcBef>
              <a:spcAft>
                <a:spcPts val="600"/>
              </a:spcAft>
            </a:pPr>
            <a:r>
              <a:rPr lang="en-GB" sz="1200" b="1" i="1" dirty="0">
                <a:latin typeface="+mj-lt"/>
              </a:rPr>
              <a:t>“I think there needs to be a </a:t>
            </a:r>
            <a:r>
              <a:rPr lang="en-GB" sz="1200" b="1" i="1" dirty="0">
                <a:solidFill>
                  <a:schemeClr val="accent2"/>
                </a:solidFill>
                <a:latin typeface="+mj-lt"/>
              </a:rPr>
              <a:t>mass campaign</a:t>
            </a:r>
            <a:r>
              <a:rPr lang="en-GB" sz="1200" b="1" i="1" dirty="0">
                <a:latin typeface="+mj-lt"/>
              </a:rPr>
              <a:t>, advertising the health risks, through schools and social media.”</a:t>
            </a:r>
          </a:p>
          <a:p>
            <a:pPr>
              <a:spcBef>
                <a:spcPts val="600"/>
              </a:spcBef>
              <a:spcAft>
                <a:spcPts val="600"/>
              </a:spcAft>
            </a:pPr>
            <a:endParaRPr lang="en-GB" sz="1200" i="1" dirty="0">
              <a:solidFill>
                <a:srgbClr val="4179AA"/>
              </a:solidFill>
              <a:latin typeface="+mj-lt"/>
            </a:endParaRPr>
          </a:p>
          <a:p>
            <a:endParaRPr lang="en-GB" dirty="0"/>
          </a:p>
        </p:txBody>
      </p:sp>
      <p:sp>
        <p:nvSpPr>
          <p:cNvPr id="7" name="TextBox 6">
            <a:extLst>
              <a:ext uri="{FF2B5EF4-FFF2-40B4-BE49-F238E27FC236}">
                <a16:creationId xmlns:a16="http://schemas.microsoft.com/office/drawing/2014/main" id="{12EE230D-437D-7E31-2C43-49A8805A06A2}"/>
              </a:ext>
            </a:extLst>
          </p:cNvPr>
          <p:cNvSpPr txBox="1"/>
          <p:nvPr/>
        </p:nvSpPr>
        <p:spPr>
          <a:xfrm>
            <a:off x="6234546" y="4602654"/>
            <a:ext cx="1025236" cy="769441"/>
          </a:xfrm>
          <a:prstGeom prst="rect">
            <a:avLst/>
          </a:prstGeom>
          <a:noFill/>
        </p:spPr>
        <p:txBody>
          <a:bodyPr wrap="square" lIns="0" tIns="0" rIns="0" bIns="0" rtlCol="0" anchor="t">
            <a:spAutoFit/>
          </a:bodyPr>
          <a:lstStyle/>
          <a:p>
            <a:r>
              <a:rPr lang="en-GB" sz="1000" dirty="0"/>
              <a:t>Base: 452</a:t>
            </a:r>
          </a:p>
          <a:p>
            <a:r>
              <a:rPr lang="en-GB" sz="1000" dirty="0">
                <a:cs typeface="Calibri"/>
              </a:rPr>
              <a:t>Note: could describe multiple themes, so won’t add to 100%</a:t>
            </a:r>
          </a:p>
        </p:txBody>
      </p:sp>
      <p:sp>
        <p:nvSpPr>
          <p:cNvPr id="10" name="TextBox 9">
            <a:extLst>
              <a:ext uri="{FF2B5EF4-FFF2-40B4-BE49-F238E27FC236}">
                <a16:creationId xmlns:a16="http://schemas.microsoft.com/office/drawing/2014/main" id="{CE064DC3-9B32-2A93-77B4-7AD3DBD81129}"/>
              </a:ext>
            </a:extLst>
          </p:cNvPr>
          <p:cNvSpPr txBox="1"/>
          <p:nvPr/>
        </p:nvSpPr>
        <p:spPr>
          <a:xfrm>
            <a:off x="545124" y="1718941"/>
            <a:ext cx="4997837" cy="210368"/>
          </a:xfrm>
          <a:prstGeom prst="rect">
            <a:avLst/>
          </a:prstGeom>
          <a:noFill/>
        </p:spPr>
        <p:txBody>
          <a:bodyPr wrap="square" lIns="0" tIns="0" rIns="0" bIns="0" rtlCol="0" anchor="t">
            <a:noAutofit/>
          </a:bodyPr>
          <a:lstStyle/>
          <a:p>
            <a:pPr>
              <a:spcAft>
                <a:spcPts val="1134"/>
              </a:spcAft>
            </a:pPr>
            <a:r>
              <a:rPr lang="en-GB" sz="1700" b="1" dirty="0"/>
              <a:t>Many parents suggested education and information as key to tackling youth vaping in their community. This should be aimed at young people, their parents, as well as retailers. </a:t>
            </a:r>
          </a:p>
        </p:txBody>
      </p:sp>
      <p:sp>
        <p:nvSpPr>
          <p:cNvPr id="8" name="TextBox 7">
            <a:extLst>
              <a:ext uri="{FF2B5EF4-FFF2-40B4-BE49-F238E27FC236}">
                <a16:creationId xmlns:a16="http://schemas.microsoft.com/office/drawing/2014/main" id="{FA5EE286-EA92-03F4-4A72-28D0FC72516D}"/>
              </a:ext>
            </a:extLst>
          </p:cNvPr>
          <p:cNvSpPr txBox="1"/>
          <p:nvPr/>
        </p:nvSpPr>
        <p:spPr>
          <a:xfrm>
            <a:off x="6319771" y="5675242"/>
            <a:ext cx="5674006" cy="984885"/>
          </a:xfrm>
          <a:prstGeom prst="rect">
            <a:avLst/>
          </a:prstGeom>
          <a:noFill/>
        </p:spPr>
        <p:txBody>
          <a:bodyPr wrap="square">
            <a:spAutoFit/>
          </a:bodyPr>
          <a:lstStyle/>
          <a:p>
            <a:pPr>
              <a:spcBef>
                <a:spcPts val="600"/>
              </a:spcBef>
              <a:spcAft>
                <a:spcPts val="600"/>
              </a:spcAft>
            </a:pPr>
            <a:r>
              <a:rPr lang="en-GB" sz="1200" b="1" i="1" dirty="0">
                <a:latin typeface="+mj-lt"/>
              </a:rPr>
              <a:t>“</a:t>
            </a:r>
            <a:r>
              <a:rPr lang="en-GB" sz="1200" b="1" i="1" dirty="0">
                <a:solidFill>
                  <a:schemeClr val="accent2"/>
                </a:solidFill>
                <a:latin typeface="+mj-lt"/>
              </a:rPr>
              <a:t>Provide children with knowledge </a:t>
            </a:r>
            <a:r>
              <a:rPr lang="en-GB" sz="1200" b="1" i="1" dirty="0">
                <a:latin typeface="+mj-lt"/>
              </a:rPr>
              <a:t>so they know why they shouldn't do it”</a:t>
            </a:r>
          </a:p>
          <a:p>
            <a:pPr>
              <a:spcBef>
                <a:spcPts val="600"/>
              </a:spcBef>
              <a:spcAft>
                <a:spcPts val="600"/>
              </a:spcAft>
            </a:pPr>
            <a:r>
              <a:rPr lang="en-GB" sz="1200" b="1" i="1" dirty="0">
                <a:latin typeface="+mj-lt"/>
              </a:rPr>
              <a:t>“Maybe </a:t>
            </a:r>
            <a:r>
              <a:rPr lang="en-GB" sz="1200" b="1" i="1" dirty="0">
                <a:solidFill>
                  <a:schemeClr val="accent2"/>
                </a:solidFill>
                <a:latin typeface="+mj-lt"/>
              </a:rPr>
              <a:t>instead of driving them to it by scaring them</a:t>
            </a:r>
            <a:r>
              <a:rPr lang="en-GB" sz="1200" b="1" i="1" dirty="0">
                <a:latin typeface="+mj-lt"/>
              </a:rPr>
              <a:t>, which won't work, </a:t>
            </a:r>
            <a:r>
              <a:rPr lang="en-GB" sz="1200" b="1" i="1" dirty="0">
                <a:solidFill>
                  <a:schemeClr val="accent2"/>
                </a:solidFill>
                <a:latin typeface="+mj-lt"/>
              </a:rPr>
              <a:t>educating</a:t>
            </a:r>
            <a:r>
              <a:rPr lang="en-GB" sz="1200" b="1" i="1" dirty="0">
                <a:latin typeface="+mj-lt"/>
              </a:rPr>
              <a:t> them on </a:t>
            </a:r>
            <a:r>
              <a:rPr lang="en-GB" sz="1200" b="1" i="1" dirty="0">
                <a:solidFill>
                  <a:schemeClr val="accent2"/>
                </a:solidFill>
                <a:latin typeface="+mj-lt"/>
              </a:rPr>
              <a:t>avoiding nicotine </a:t>
            </a:r>
            <a:r>
              <a:rPr lang="en-GB" sz="1200" b="1" i="1" dirty="0">
                <a:latin typeface="+mj-lt"/>
              </a:rPr>
              <a:t>liquid would benefit them by preventing an actual addiction.”</a:t>
            </a:r>
          </a:p>
        </p:txBody>
      </p:sp>
    </p:spTree>
    <p:extLst>
      <p:ext uri="{BB962C8B-B14F-4D97-AF65-F5344CB8AC3E}">
        <p14:creationId xmlns:p14="http://schemas.microsoft.com/office/powerpoint/2010/main" val="289056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5"/>
            <a:ext cx="5327107" cy="494530"/>
          </a:xfrm>
        </p:spPr>
        <p:txBody>
          <a:bodyPr/>
          <a:lstStyle/>
          <a:p>
            <a:r>
              <a:rPr lang="en-GB" sz="3200"/>
              <a:t>Schools play a key role in raising awareness</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03750" y="2697812"/>
            <a:ext cx="5106938" cy="4014534"/>
          </a:xfrm>
        </p:spPr>
        <p:txBody>
          <a:bodyPr/>
          <a:lstStyle/>
          <a:p>
            <a:pPr marL="285750" indent="-285750">
              <a:spcBef>
                <a:spcPts val="600"/>
              </a:spcBef>
              <a:spcAft>
                <a:spcPts val="600"/>
              </a:spcAft>
              <a:buFont typeface="Arial" panose="020B0604020202020204" pitchFamily="34" charset="0"/>
              <a:buChar char="•"/>
            </a:pPr>
            <a:r>
              <a:rPr lang="en-GB" sz="1600" b="0" dirty="0"/>
              <a:t>Many parents suggested that schools have a key role to play in information provision and education around vaping, for </a:t>
            </a:r>
            <a:r>
              <a:rPr lang="en-GB" sz="1600" dirty="0"/>
              <a:t>both children and their parents</a:t>
            </a:r>
            <a:r>
              <a:rPr lang="en-GB" sz="1600" b="0" dirty="0"/>
              <a:t>. </a:t>
            </a:r>
          </a:p>
          <a:p>
            <a:pPr marL="285750" indent="-285750">
              <a:spcBef>
                <a:spcPts val="600"/>
              </a:spcBef>
              <a:spcAft>
                <a:spcPts val="600"/>
              </a:spcAft>
              <a:buFont typeface="Arial" panose="020B0604020202020204" pitchFamily="34" charset="0"/>
              <a:buChar char="•"/>
            </a:pPr>
            <a:r>
              <a:rPr lang="en-GB" sz="1600" b="0" dirty="0"/>
              <a:t>Modes suggested included: lessons, assemblies, workshops and discussion sessions, school newsletters, educational visits, and talks/presentations.</a:t>
            </a:r>
          </a:p>
          <a:p>
            <a:pPr marL="285750" indent="-285750">
              <a:spcBef>
                <a:spcPts val="600"/>
              </a:spcBef>
              <a:spcAft>
                <a:spcPts val="600"/>
              </a:spcAft>
              <a:buFont typeface="Arial" panose="020B0604020202020204" pitchFamily="34" charset="0"/>
              <a:buChar char="•"/>
            </a:pPr>
            <a:r>
              <a:rPr lang="en-GB" sz="1600" dirty="0"/>
              <a:t>Current level of teaching about vaping is inconsistent </a:t>
            </a:r>
            <a:r>
              <a:rPr lang="en-GB" sz="1600" b="0" dirty="0"/>
              <a:t>with the level of youth vaping prevalence and concern about it reported by RSHE leads. </a:t>
            </a:r>
          </a:p>
          <a:p>
            <a:pPr marL="285750" indent="-285750">
              <a:spcBef>
                <a:spcPts val="600"/>
              </a:spcBef>
              <a:spcAft>
                <a:spcPts val="600"/>
              </a:spcAft>
              <a:buFont typeface="Arial" panose="020B0604020202020204" pitchFamily="34" charset="0"/>
              <a:buChar char="•"/>
            </a:pPr>
            <a:r>
              <a:rPr lang="en-GB" sz="1600" b="0" dirty="0"/>
              <a:t>Currently only </a:t>
            </a:r>
            <a:r>
              <a:rPr lang="en-GB" sz="1600" dirty="0">
                <a:solidFill>
                  <a:schemeClr val="accent2"/>
                </a:solidFill>
              </a:rPr>
              <a:t>12% </a:t>
            </a:r>
            <a:r>
              <a:rPr lang="en-GB" sz="1600" b="0" dirty="0"/>
              <a:t>of parents report receiving any information about vaping from schools. </a:t>
            </a:r>
          </a:p>
          <a:p>
            <a:pPr marL="285750" indent="-285750">
              <a:spcBef>
                <a:spcPts val="600"/>
              </a:spcBef>
              <a:spcAft>
                <a:spcPts val="600"/>
              </a:spcAft>
              <a:buFont typeface="Arial" panose="020B0604020202020204" pitchFamily="34" charset="0"/>
              <a:buChar char="•"/>
            </a:pPr>
            <a:endParaRPr lang="en-GB" sz="1500" b="0" dirty="0"/>
          </a:p>
          <a:p>
            <a:pPr>
              <a:spcBef>
                <a:spcPts val="600"/>
              </a:spcBef>
              <a:spcAft>
                <a:spcPts val="600"/>
              </a:spcAft>
            </a:pPr>
            <a:endParaRPr lang="en-GB" sz="1500"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57155" y="1617683"/>
            <a:ext cx="5332483" cy="194366"/>
          </a:xfrm>
          <a:prstGeom prst="rect">
            <a:avLst/>
          </a:prstGeom>
          <a:noFill/>
        </p:spPr>
        <p:txBody>
          <a:bodyPr wrap="square" lIns="0" tIns="0" rIns="0" bIns="0" rtlCol="0" anchor="t">
            <a:noAutofit/>
          </a:bodyPr>
          <a:lstStyle/>
          <a:p>
            <a:pPr>
              <a:spcAft>
                <a:spcPts val="1134"/>
              </a:spcAft>
            </a:pPr>
            <a:r>
              <a:rPr lang="en-GB" sz="1700" b="1" dirty="0"/>
              <a:t>Schools are seen as needing to play a key role in providing information and education to both children and parents. Children rely on schools and their parents for information. </a:t>
            </a:r>
          </a:p>
        </p:txBody>
      </p:sp>
      <p:sp>
        <p:nvSpPr>
          <p:cNvPr id="7" name="TextBox 6">
            <a:extLst>
              <a:ext uri="{FF2B5EF4-FFF2-40B4-BE49-F238E27FC236}">
                <a16:creationId xmlns:a16="http://schemas.microsoft.com/office/drawing/2014/main" id="{12EE230D-437D-7E31-2C43-49A8805A06A2}"/>
              </a:ext>
            </a:extLst>
          </p:cNvPr>
          <p:cNvSpPr txBox="1"/>
          <p:nvPr/>
        </p:nvSpPr>
        <p:spPr>
          <a:xfrm>
            <a:off x="11302417" y="6340476"/>
            <a:ext cx="589848" cy="153888"/>
          </a:xfrm>
          <a:prstGeom prst="rect">
            <a:avLst/>
          </a:prstGeom>
          <a:noFill/>
        </p:spPr>
        <p:txBody>
          <a:bodyPr wrap="square" lIns="0" tIns="0" rIns="0" bIns="0" rtlCol="0" anchor="t">
            <a:spAutoFit/>
          </a:bodyPr>
          <a:lstStyle/>
          <a:p>
            <a:r>
              <a:rPr lang="en-GB" sz="1000"/>
              <a:t>Base: 16</a:t>
            </a:r>
            <a:endParaRPr lang="en-GB" sz="1000">
              <a:cs typeface="Calibri"/>
            </a:endParaRPr>
          </a:p>
        </p:txBody>
      </p:sp>
      <p:graphicFrame>
        <p:nvGraphicFramePr>
          <p:cNvPr id="10" name="Chart Placeholder 9">
            <a:extLst>
              <a:ext uri="{FF2B5EF4-FFF2-40B4-BE49-F238E27FC236}">
                <a16:creationId xmlns:a16="http://schemas.microsoft.com/office/drawing/2014/main" id="{7646EF50-9A5F-0407-7611-DD2A34750D1B}"/>
              </a:ext>
            </a:extLst>
          </p:cNvPr>
          <p:cNvGraphicFramePr>
            <a:graphicFrameLocks noGrp="1"/>
          </p:cNvGraphicFramePr>
          <p:nvPr>
            <p:ph type="chart" sz="quarter" idx="10"/>
            <p:extLst>
              <p:ext uri="{D42A27DB-BD31-4B8C-83A1-F6EECF244321}">
                <p14:modId xmlns:p14="http://schemas.microsoft.com/office/powerpoint/2010/main" val="2813581144"/>
              </p:ext>
            </p:extLst>
          </p:nvPr>
        </p:nvGraphicFramePr>
        <p:xfrm>
          <a:off x="6311773" y="3672234"/>
          <a:ext cx="5556250" cy="29170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25A770B-F445-3255-068E-8FE2ADDDF490}"/>
              </a:ext>
            </a:extLst>
          </p:cNvPr>
          <p:cNvSpPr txBox="1"/>
          <p:nvPr/>
        </p:nvSpPr>
        <p:spPr>
          <a:xfrm>
            <a:off x="6319770" y="650689"/>
            <a:ext cx="5448327" cy="2816156"/>
          </a:xfrm>
          <a:prstGeom prst="rect">
            <a:avLst/>
          </a:prstGeom>
          <a:noFill/>
        </p:spPr>
        <p:txBody>
          <a:bodyPr wrap="square">
            <a:spAutoFit/>
          </a:bodyPr>
          <a:lstStyle/>
          <a:p>
            <a:pPr>
              <a:spcBef>
                <a:spcPts val="600"/>
              </a:spcBef>
              <a:spcAft>
                <a:spcPts val="600"/>
              </a:spcAft>
            </a:pPr>
            <a:r>
              <a:rPr lang="en-GB" sz="1200" b="1" i="1" u="none" strike="noStrike" dirty="0">
                <a:effectLst/>
              </a:rPr>
              <a:t>“Schools really need to give </a:t>
            </a:r>
            <a:r>
              <a:rPr lang="en-GB" sz="1200" b="1" i="1" u="none" strike="noStrike" dirty="0">
                <a:solidFill>
                  <a:schemeClr val="accent2"/>
                </a:solidFill>
                <a:effectLst/>
              </a:rPr>
              <a:t>more information directly to the students</a:t>
            </a:r>
            <a:r>
              <a:rPr lang="en-GB" sz="1200" b="1" i="1" u="none" strike="noStrike" dirty="0">
                <a:effectLst/>
              </a:rPr>
              <a:t>. They talk a lot about smoking and drinking </a:t>
            </a:r>
            <a:r>
              <a:rPr lang="en-GB" sz="1200" b="1" i="1" u="none" strike="noStrike" dirty="0">
                <a:solidFill>
                  <a:schemeClr val="accent2"/>
                </a:solidFill>
                <a:effectLst/>
              </a:rPr>
              <a:t>but vaping isn't often mentioned</a:t>
            </a:r>
            <a:r>
              <a:rPr lang="en-GB" sz="1200" b="1" i="1" u="none" strike="noStrike" dirty="0">
                <a:effectLst/>
              </a:rPr>
              <a:t>, and nowadays it appears to be the popular choice amongst the kids.”</a:t>
            </a:r>
          </a:p>
          <a:p>
            <a:pPr>
              <a:spcBef>
                <a:spcPts val="600"/>
              </a:spcBef>
              <a:spcAft>
                <a:spcPts val="600"/>
              </a:spcAft>
            </a:pPr>
            <a:r>
              <a:rPr lang="en-GB" sz="1200" b="1" i="1" u="none" strike="noStrike" dirty="0">
                <a:effectLst/>
              </a:rPr>
              <a:t>“</a:t>
            </a:r>
            <a:r>
              <a:rPr lang="en-GB" sz="1200" b="1" i="1" u="none" strike="noStrike" dirty="0">
                <a:solidFill>
                  <a:schemeClr val="accent2"/>
                </a:solidFill>
                <a:effectLst/>
              </a:rPr>
              <a:t>Needs to come from schools</a:t>
            </a:r>
            <a:r>
              <a:rPr lang="en-GB" sz="1200" b="1" i="1" u="none" strike="noStrike" dirty="0">
                <a:effectLst/>
              </a:rPr>
              <a:t>. Dangers and cost and addiction of vaping.”</a:t>
            </a:r>
          </a:p>
          <a:p>
            <a:pPr>
              <a:spcBef>
                <a:spcPts val="600"/>
              </a:spcBef>
              <a:spcAft>
                <a:spcPts val="600"/>
              </a:spcAft>
            </a:pPr>
            <a:r>
              <a:rPr lang="en-GB" sz="1200" b="1" i="1" dirty="0"/>
              <a:t>“Science tells us that not enough is known about the effects of vaping </a:t>
            </a:r>
            <a:r>
              <a:rPr lang="en-GB" sz="1200" b="1" i="1" dirty="0">
                <a:solidFill>
                  <a:schemeClr val="accent2"/>
                </a:solidFill>
              </a:rPr>
              <a:t>so where would schools get their information from other than making it up</a:t>
            </a:r>
            <a:r>
              <a:rPr lang="en-GB" sz="1200" b="1" i="1" dirty="0"/>
              <a:t>?”</a:t>
            </a:r>
          </a:p>
          <a:p>
            <a:pPr>
              <a:spcBef>
                <a:spcPts val="600"/>
              </a:spcBef>
              <a:spcAft>
                <a:spcPts val="600"/>
              </a:spcAft>
            </a:pPr>
            <a:r>
              <a:rPr lang="en-GB" sz="1200" b="1" i="1" dirty="0"/>
              <a:t>“</a:t>
            </a:r>
            <a:r>
              <a:rPr lang="en-GB" sz="1200" b="1" i="1" dirty="0">
                <a:solidFill>
                  <a:schemeClr val="accent2"/>
                </a:solidFill>
              </a:rPr>
              <a:t>Schools to invite parents to learn about youth vaping</a:t>
            </a:r>
            <a:r>
              <a:rPr lang="en-GB" sz="1200" b="1" i="1" dirty="0"/>
              <a:t>.”</a:t>
            </a:r>
          </a:p>
          <a:p>
            <a:pPr>
              <a:spcBef>
                <a:spcPts val="600"/>
              </a:spcBef>
              <a:spcAft>
                <a:spcPts val="600"/>
              </a:spcAft>
            </a:pPr>
            <a:r>
              <a:rPr lang="en-GB" sz="1200" b="1" i="1" dirty="0"/>
              <a:t>“If they [the school] have shared information regarding the dangers and health implications directly with my children, </a:t>
            </a:r>
            <a:r>
              <a:rPr lang="en-GB" sz="1200" b="1" i="1" dirty="0">
                <a:solidFill>
                  <a:schemeClr val="accent2"/>
                </a:solidFill>
              </a:rPr>
              <a:t>I would like to be informed to help initiate the conversations at an earlier stage</a:t>
            </a:r>
            <a:r>
              <a:rPr lang="en-GB" sz="1200" b="1" i="1" dirty="0"/>
              <a:t>.”</a:t>
            </a:r>
          </a:p>
          <a:p>
            <a:endParaRPr lang="en-GB" sz="1200" b="1" dirty="0"/>
          </a:p>
        </p:txBody>
      </p:sp>
    </p:spTree>
    <p:extLst>
      <p:ext uri="{BB962C8B-B14F-4D97-AF65-F5344CB8AC3E}">
        <p14:creationId xmlns:p14="http://schemas.microsoft.com/office/powerpoint/2010/main" val="1042346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5157904" cy="1065091"/>
          </a:xfrm>
        </p:spPr>
        <p:txBody>
          <a:bodyPr/>
          <a:lstStyle/>
          <a:p>
            <a:r>
              <a:rPr lang="en-GB" sz="3200"/>
              <a:t>Schools require training themselves</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39749" y="2513818"/>
            <a:ext cx="5163279" cy="3911211"/>
          </a:xfrm>
        </p:spPr>
        <p:txBody>
          <a:bodyPr/>
          <a:lstStyle/>
          <a:p>
            <a:pPr marL="285750" indent="-285750">
              <a:spcBef>
                <a:spcPts val="600"/>
              </a:spcBef>
              <a:spcAft>
                <a:spcPts val="600"/>
              </a:spcAft>
              <a:buFont typeface="Arial" panose="020B0604020202020204" pitchFamily="34" charset="0"/>
              <a:buChar char="•"/>
            </a:pPr>
            <a:r>
              <a:rPr lang="en-GB" sz="1500" dirty="0">
                <a:solidFill>
                  <a:schemeClr val="accent4"/>
                </a:solidFill>
              </a:rPr>
              <a:t>13 out of 15 RSHE leads </a:t>
            </a:r>
            <a:r>
              <a:rPr lang="en-GB" sz="1500" b="0" dirty="0"/>
              <a:t>said that their school had not accessed any training to support school staff around vaping.</a:t>
            </a:r>
          </a:p>
          <a:p>
            <a:pPr marL="285750" indent="-285750">
              <a:spcBef>
                <a:spcPts val="600"/>
              </a:spcBef>
              <a:spcAft>
                <a:spcPts val="600"/>
              </a:spcAft>
              <a:buFont typeface="Arial" panose="020B0604020202020204" pitchFamily="34" charset="0"/>
              <a:buChar char="•"/>
            </a:pPr>
            <a:r>
              <a:rPr lang="en-GB" sz="1500" dirty="0">
                <a:solidFill>
                  <a:schemeClr val="accent4"/>
                </a:solidFill>
              </a:rPr>
              <a:t>Almost half (46%) </a:t>
            </a:r>
            <a:r>
              <a:rPr lang="en-GB" sz="1500" b="0" dirty="0"/>
              <a:t>of RSHE leads identified </a:t>
            </a:r>
            <a:r>
              <a:rPr lang="en-GB" sz="1500" dirty="0"/>
              <a:t>training as a tool to confidently address vaping in their school</a:t>
            </a:r>
            <a:r>
              <a:rPr lang="en-GB" sz="1500" b="0" dirty="0"/>
              <a:t>, followed by lesson resources, information and external speakers.</a:t>
            </a:r>
          </a:p>
          <a:p>
            <a:pPr marL="285750" indent="-285750">
              <a:spcBef>
                <a:spcPts val="600"/>
              </a:spcBef>
              <a:spcAft>
                <a:spcPts val="600"/>
              </a:spcAft>
              <a:buFont typeface="Arial" panose="020B0604020202020204" pitchFamily="34" charset="0"/>
              <a:buChar char="•"/>
            </a:pPr>
            <a:r>
              <a:rPr lang="en-GB" sz="1500" b="0" dirty="0"/>
              <a:t>A few parents also noted about support needed for schools, such as through </a:t>
            </a:r>
            <a:r>
              <a:rPr lang="en-GB" sz="1500" dirty="0"/>
              <a:t>provision of information and resources</a:t>
            </a:r>
            <a:r>
              <a:rPr lang="en-GB" sz="1500" b="0" dirty="0"/>
              <a:t>. This is important given parents’ perceived role of schools in enforcement and monitoring. </a:t>
            </a:r>
            <a:endParaRPr lang="en-GB" sz="1500" b="0" i="1" dirty="0">
              <a:solidFill>
                <a:srgbClr val="FF0000"/>
              </a:solidFill>
            </a:endParaRPr>
          </a:p>
          <a:p>
            <a:pPr>
              <a:spcBef>
                <a:spcPts val="600"/>
              </a:spcBef>
              <a:spcAft>
                <a:spcPts val="600"/>
              </a:spcAft>
            </a:pPr>
            <a:r>
              <a:rPr lang="en-GB" sz="1200" i="1" dirty="0"/>
              <a:t>“Schools can help tackle vaping if they are </a:t>
            </a:r>
            <a:r>
              <a:rPr lang="en-GB" sz="1200" i="1" dirty="0">
                <a:solidFill>
                  <a:schemeClr val="accent2"/>
                </a:solidFill>
              </a:rPr>
              <a:t>provided with the right resources, funding and information.</a:t>
            </a:r>
            <a:r>
              <a:rPr lang="en-GB" sz="1200" i="1" dirty="0"/>
              <a:t>”</a:t>
            </a:r>
          </a:p>
          <a:p>
            <a:pPr>
              <a:spcBef>
                <a:spcPts val="600"/>
              </a:spcBef>
              <a:spcAft>
                <a:spcPts val="600"/>
              </a:spcAft>
            </a:pPr>
            <a:r>
              <a:rPr lang="en-GB" sz="1200" i="1" dirty="0"/>
              <a:t>“The school </a:t>
            </a:r>
            <a:r>
              <a:rPr lang="en-GB" sz="1200" i="1" dirty="0">
                <a:solidFill>
                  <a:schemeClr val="accent2"/>
                </a:solidFill>
              </a:rPr>
              <a:t>infrastructure is incapable of keeping up with the ever increasing issue of vaping</a:t>
            </a:r>
            <a:r>
              <a:rPr lang="en-GB" sz="1200" i="1" dirty="0"/>
              <a:t>. There’s not enough money for schools to hire people to monitor the toilets or to build open plan toilets that help them monitor.”</a:t>
            </a:r>
          </a:p>
          <a:p>
            <a:pPr>
              <a:spcBef>
                <a:spcPts val="600"/>
              </a:spcBef>
              <a:spcAft>
                <a:spcPts val="600"/>
              </a:spcAft>
            </a:pPr>
            <a:r>
              <a:rPr lang="en-GB" sz="1200" i="1" dirty="0"/>
              <a:t>“Visitors to school. </a:t>
            </a:r>
            <a:r>
              <a:rPr lang="en-GB" sz="1200" i="1" dirty="0">
                <a:solidFill>
                  <a:schemeClr val="accent2"/>
                </a:solidFill>
              </a:rPr>
              <a:t>They [CYP] listen more to external visitors often for things like this</a:t>
            </a:r>
            <a:r>
              <a:rPr lang="en-GB" sz="1200" i="1" dirty="0"/>
              <a:t>.”</a:t>
            </a:r>
          </a:p>
          <a:p>
            <a:pPr marL="285750" indent="-285750">
              <a:spcBef>
                <a:spcPts val="600"/>
              </a:spcBef>
              <a:spcAft>
                <a:spcPts val="600"/>
              </a:spcAft>
              <a:buFont typeface="Arial" panose="020B0604020202020204" pitchFamily="34" charset="0"/>
              <a:buChar char="•"/>
            </a:pPr>
            <a:endParaRPr lang="en-GB" sz="1500" b="0" dirty="0"/>
          </a:p>
          <a:p>
            <a:pPr marL="285750" indent="-285750">
              <a:spcBef>
                <a:spcPts val="600"/>
              </a:spcBef>
              <a:spcAft>
                <a:spcPts val="600"/>
              </a:spcAft>
              <a:buFont typeface="Arial" panose="020B0604020202020204" pitchFamily="34" charset="0"/>
              <a:buChar char="•"/>
            </a:pPr>
            <a:endParaRPr lang="en-GB" sz="1500" b="0" dirty="0"/>
          </a:p>
          <a:p>
            <a:endParaRPr lang="en-GB" b="0" dirty="0"/>
          </a:p>
          <a:p>
            <a:endParaRPr lang="en-GB"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39749" y="1486473"/>
            <a:ext cx="4919757" cy="192284"/>
          </a:xfrm>
          <a:prstGeom prst="rect">
            <a:avLst/>
          </a:prstGeom>
          <a:noFill/>
        </p:spPr>
        <p:txBody>
          <a:bodyPr wrap="square" lIns="0" tIns="0" rIns="0" bIns="0" rtlCol="0" anchor="t">
            <a:noAutofit/>
          </a:bodyPr>
          <a:lstStyle/>
          <a:p>
            <a:pPr>
              <a:spcAft>
                <a:spcPts val="1134"/>
              </a:spcAft>
            </a:pPr>
            <a:r>
              <a:rPr lang="en-GB" sz="1700" b="1"/>
              <a:t>Despite the high expectation for schools to educate about vaping, schools may not be adequately equipped and may need support themselves. </a:t>
            </a:r>
          </a:p>
        </p:txBody>
      </p:sp>
      <p:sp>
        <p:nvSpPr>
          <p:cNvPr id="7" name="TextBox 6">
            <a:extLst>
              <a:ext uri="{FF2B5EF4-FFF2-40B4-BE49-F238E27FC236}">
                <a16:creationId xmlns:a16="http://schemas.microsoft.com/office/drawing/2014/main" id="{12EE230D-437D-7E31-2C43-49A8805A06A2}"/>
              </a:ext>
            </a:extLst>
          </p:cNvPr>
          <p:cNvSpPr txBox="1"/>
          <p:nvPr/>
        </p:nvSpPr>
        <p:spPr>
          <a:xfrm>
            <a:off x="11262076" y="1848750"/>
            <a:ext cx="589848" cy="153888"/>
          </a:xfrm>
          <a:prstGeom prst="rect">
            <a:avLst/>
          </a:prstGeom>
          <a:noFill/>
        </p:spPr>
        <p:txBody>
          <a:bodyPr wrap="square" lIns="0" tIns="0" rIns="0" bIns="0" rtlCol="0" anchor="t">
            <a:spAutoFit/>
          </a:bodyPr>
          <a:lstStyle/>
          <a:p>
            <a:r>
              <a:rPr lang="en-GB" sz="1000"/>
              <a:t>Base: 15</a:t>
            </a:r>
            <a:endParaRPr lang="en-GB" sz="1000">
              <a:cs typeface="Calibri"/>
            </a:endParaRPr>
          </a:p>
        </p:txBody>
      </p:sp>
      <p:graphicFrame>
        <p:nvGraphicFramePr>
          <p:cNvPr id="4" name="Content Placeholder 6">
            <a:extLst>
              <a:ext uri="{FF2B5EF4-FFF2-40B4-BE49-F238E27FC236}">
                <a16:creationId xmlns:a16="http://schemas.microsoft.com/office/drawing/2014/main" id="{0B1232DD-1435-E2B2-CB1F-1081F1E5C334}"/>
              </a:ext>
            </a:extLst>
          </p:cNvPr>
          <p:cNvGraphicFramePr>
            <a:graphicFrameLocks noGrp="1"/>
          </p:cNvGraphicFramePr>
          <p:nvPr>
            <p:ph type="chart" sz="quarter" idx="10"/>
            <p:extLst>
              <p:ext uri="{D42A27DB-BD31-4B8C-83A1-F6EECF244321}">
                <p14:modId xmlns:p14="http://schemas.microsoft.com/office/powerpoint/2010/main" val="1551968075"/>
              </p:ext>
            </p:extLst>
          </p:nvPr>
        </p:nvGraphicFramePr>
        <p:xfrm>
          <a:off x="6488974" y="362757"/>
          <a:ext cx="4919757" cy="1845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B86B4162-7246-1222-08F3-2B52FCDB5E85}"/>
              </a:ext>
            </a:extLst>
          </p:cNvPr>
          <p:cNvGraphicFramePr>
            <a:graphicFrameLocks/>
          </p:cNvGraphicFramePr>
          <p:nvPr>
            <p:extLst>
              <p:ext uri="{D42A27DB-BD31-4B8C-83A1-F6EECF244321}">
                <p14:modId xmlns:p14="http://schemas.microsoft.com/office/powerpoint/2010/main" val="3747023926"/>
              </p:ext>
            </p:extLst>
          </p:nvPr>
        </p:nvGraphicFramePr>
        <p:xfrm>
          <a:off x="6393721" y="2465368"/>
          <a:ext cx="5163279" cy="24902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AAE45AF-EB05-A7EE-87BC-A5997FFF678C}"/>
              </a:ext>
            </a:extLst>
          </p:cNvPr>
          <p:cNvSpPr txBox="1"/>
          <p:nvPr/>
        </p:nvSpPr>
        <p:spPr>
          <a:xfrm>
            <a:off x="11539479" y="4392480"/>
            <a:ext cx="589848" cy="153888"/>
          </a:xfrm>
          <a:prstGeom prst="rect">
            <a:avLst/>
          </a:prstGeom>
          <a:noFill/>
        </p:spPr>
        <p:txBody>
          <a:bodyPr wrap="square" lIns="0" tIns="0" rIns="0" bIns="0" rtlCol="0" anchor="t">
            <a:spAutoFit/>
          </a:bodyPr>
          <a:lstStyle/>
          <a:p>
            <a:r>
              <a:rPr lang="en-GB" sz="1000"/>
              <a:t>Base: 13</a:t>
            </a:r>
            <a:endParaRPr lang="en-GB" sz="1000">
              <a:cs typeface="Calibri"/>
            </a:endParaRPr>
          </a:p>
        </p:txBody>
      </p:sp>
      <p:sp>
        <p:nvSpPr>
          <p:cNvPr id="5" name="Rectangle 4">
            <a:extLst>
              <a:ext uri="{FF2B5EF4-FFF2-40B4-BE49-F238E27FC236}">
                <a16:creationId xmlns:a16="http://schemas.microsoft.com/office/drawing/2014/main" id="{ACF8A50F-3846-15DC-7DAB-571EF6757FB8}"/>
              </a:ext>
            </a:extLst>
          </p:cNvPr>
          <p:cNvSpPr/>
          <p:nvPr/>
        </p:nvSpPr>
        <p:spPr>
          <a:xfrm>
            <a:off x="6393721" y="5364886"/>
            <a:ext cx="5545338" cy="9610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lvl="1">
              <a:spcAft>
                <a:spcPts val="900"/>
              </a:spcAft>
            </a:pPr>
            <a:r>
              <a:rPr lang="en-GB" sz="1400" dirty="0">
                <a:solidFill>
                  <a:schemeClr val="tx1"/>
                </a:solidFill>
                <a:cs typeface="Calibri"/>
              </a:rPr>
              <a:t>What is currently on offer to support schools? What else may need to be developed? How to make schools aware of the support, when available?</a:t>
            </a:r>
          </a:p>
        </p:txBody>
      </p:sp>
      <p:pic>
        <p:nvPicPr>
          <p:cNvPr id="10" name="Graphic 9" descr="Lights On outline">
            <a:extLst>
              <a:ext uri="{FF2B5EF4-FFF2-40B4-BE49-F238E27FC236}">
                <a16:creationId xmlns:a16="http://schemas.microsoft.com/office/drawing/2014/main" id="{8FBD74EE-2F15-51F4-60DF-43E60EB2CF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3721" y="5508283"/>
            <a:ext cx="674255" cy="674255"/>
          </a:xfrm>
          <a:prstGeom prst="rect">
            <a:avLst/>
          </a:prstGeom>
        </p:spPr>
      </p:pic>
      <p:cxnSp>
        <p:nvCxnSpPr>
          <p:cNvPr id="11" name="Straight Connector 10">
            <a:extLst>
              <a:ext uri="{FF2B5EF4-FFF2-40B4-BE49-F238E27FC236}">
                <a16:creationId xmlns:a16="http://schemas.microsoft.com/office/drawing/2014/main" id="{2DE16E48-A780-87C8-2AE0-0D1EF1FA2BEC}"/>
              </a:ext>
            </a:extLst>
          </p:cNvPr>
          <p:cNvCxnSpPr/>
          <p:nvPr/>
        </p:nvCxnSpPr>
        <p:spPr>
          <a:xfrm>
            <a:off x="5914136" y="2351750"/>
            <a:ext cx="61224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6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75A57-825A-4512-32DF-3783CC34C65E}"/>
              </a:ext>
            </a:extLst>
          </p:cNvPr>
          <p:cNvSpPr>
            <a:spLocks noGrp="1"/>
          </p:cNvSpPr>
          <p:nvPr>
            <p:ph type="body" sz="quarter" idx="10"/>
          </p:nvPr>
        </p:nvSpPr>
        <p:spPr>
          <a:xfrm>
            <a:off x="545124" y="3176559"/>
            <a:ext cx="5441790" cy="2473556"/>
          </a:xfrm>
        </p:spPr>
        <p:txBody>
          <a:bodyPr/>
          <a:lstStyle/>
          <a:p>
            <a:pPr>
              <a:spcBef>
                <a:spcPts val="600"/>
              </a:spcBef>
              <a:spcAft>
                <a:spcPts val="600"/>
              </a:spcAft>
            </a:pPr>
            <a:r>
              <a:rPr lang="en-GB" sz="1400" b="0" dirty="0">
                <a:cs typeface="Calibri"/>
              </a:rPr>
              <a:t>Points to consider include:</a:t>
            </a:r>
          </a:p>
          <a:p>
            <a:pPr marL="285750" indent="-285750">
              <a:spcBef>
                <a:spcPts val="600"/>
              </a:spcBef>
              <a:spcAft>
                <a:spcPts val="600"/>
              </a:spcAft>
              <a:buFont typeface="Arial" panose="020B0604020202020204" pitchFamily="34" charset="0"/>
              <a:buChar char="•"/>
            </a:pPr>
            <a:r>
              <a:rPr lang="en-GB" sz="1400" b="1" dirty="0">
                <a:cs typeface="Calibri"/>
              </a:rPr>
              <a:t>The power of social media influencing</a:t>
            </a:r>
            <a:r>
              <a:rPr lang="en-GB" sz="1400" b="0" dirty="0">
                <a:cs typeface="Calibri"/>
              </a:rPr>
              <a:t>: young people use multiple social media channels, with TikTok, Instagram and Snapchat being the most popular. </a:t>
            </a:r>
          </a:p>
          <a:p>
            <a:pPr marL="285750" indent="-285750">
              <a:spcBef>
                <a:spcPts val="600"/>
              </a:spcBef>
              <a:spcAft>
                <a:spcPts val="600"/>
              </a:spcAft>
              <a:buFont typeface="Arial" panose="020B0604020202020204" pitchFamily="34" charset="0"/>
              <a:buChar char="•"/>
            </a:pPr>
            <a:r>
              <a:rPr lang="en-GB" sz="1400" b="1" dirty="0">
                <a:cs typeface="Calibri"/>
              </a:rPr>
              <a:t>Messenger</a:t>
            </a:r>
            <a:r>
              <a:rPr lang="en-GB" sz="1400" b="0" dirty="0">
                <a:cs typeface="Calibri"/>
              </a:rPr>
              <a:t>: parents suggested that young people may be more receptive to other young people, social media influencers and ex-vapers, rather than adults or teachers. Speakers external to schools may be better received, too. </a:t>
            </a:r>
          </a:p>
          <a:p>
            <a:pPr marL="285750" indent="-285750">
              <a:spcBef>
                <a:spcPts val="600"/>
              </a:spcBef>
              <a:spcAft>
                <a:spcPts val="600"/>
              </a:spcAft>
              <a:buFont typeface="Arial" panose="020B0604020202020204" pitchFamily="34" charset="0"/>
              <a:buChar char="•"/>
            </a:pPr>
            <a:r>
              <a:rPr lang="en-GB" sz="1400" b="1" dirty="0">
                <a:cs typeface="Calibri"/>
              </a:rPr>
              <a:t>Content</a:t>
            </a:r>
            <a:r>
              <a:rPr lang="en-GB" sz="1400" b="0" dirty="0">
                <a:cs typeface="Calibri"/>
              </a:rPr>
              <a:t>: parents have suggested messaging focusing on the positives of not vaping, healthy lifestyles and ensuring vaping is not presented as ‘cool’, but some believe ‘scaring’ may work. However, </a:t>
            </a:r>
            <a:r>
              <a:rPr lang="en-GB" sz="1400" b="0" dirty="0">
                <a:solidFill>
                  <a:schemeClr val="accent1"/>
                </a:solidFill>
                <a:cs typeface="Calibri"/>
              </a:rPr>
              <a:t>this needs to be explored with young people, to ensure the desired outcome is achieved</a:t>
            </a:r>
            <a:r>
              <a:rPr lang="en-GB" sz="1400" b="0" dirty="0">
                <a:cs typeface="Calibri"/>
              </a:rPr>
              <a:t>. </a:t>
            </a:r>
          </a:p>
        </p:txBody>
      </p:sp>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8704754" cy="1065091"/>
          </a:xfrm>
        </p:spPr>
        <p:txBody>
          <a:bodyPr/>
          <a:lstStyle/>
          <a:p>
            <a:r>
              <a:rPr lang="en-GB" sz="3800"/>
              <a:t>How best to communicate about vaping? </a:t>
            </a:r>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1207885"/>
            <a:ext cx="5441790" cy="784543"/>
          </a:xfrm>
          <a:prstGeom prst="rect">
            <a:avLst/>
          </a:prstGeom>
          <a:noFill/>
        </p:spPr>
        <p:txBody>
          <a:bodyPr wrap="square" lIns="0" tIns="0" rIns="0" bIns="0" rtlCol="0" anchor="t">
            <a:noAutofit/>
          </a:bodyPr>
          <a:lstStyle/>
          <a:p>
            <a:pPr>
              <a:spcAft>
                <a:spcPts val="1134"/>
              </a:spcAft>
            </a:pPr>
            <a:r>
              <a:rPr lang="en-GB" sz="1700" b="1"/>
              <a:t>Parents made suggestions around reaching young people with information about vaping. However, the </a:t>
            </a:r>
            <a:r>
              <a:rPr lang="en-GB" sz="1700" b="1">
                <a:solidFill>
                  <a:schemeClr val="accent1"/>
                </a:solidFill>
              </a:rPr>
              <a:t>young people’s perspective is missing </a:t>
            </a:r>
            <a:r>
              <a:rPr lang="en-GB" sz="1700" b="1"/>
              <a:t>– </a:t>
            </a:r>
            <a:r>
              <a:rPr lang="en-GB" sz="1700" b="1">
                <a:solidFill>
                  <a:schemeClr val="accent1"/>
                </a:solidFill>
              </a:rPr>
              <a:t>co-designing</a:t>
            </a:r>
            <a:r>
              <a:rPr lang="en-GB" sz="1700" b="1"/>
              <a:t> and testing messages with young people, including methods of sharing, the ‘messengers’ to use and other aspects, is </a:t>
            </a:r>
            <a:r>
              <a:rPr lang="en-GB" sz="1700" b="1">
                <a:solidFill>
                  <a:schemeClr val="accent1"/>
                </a:solidFill>
              </a:rPr>
              <a:t>recommended</a:t>
            </a:r>
            <a:r>
              <a:rPr lang="en-GB" sz="1700" b="1"/>
              <a:t>. It is imperative that content resonates appropriately with young people.</a:t>
            </a:r>
          </a:p>
        </p:txBody>
      </p:sp>
      <p:sp>
        <p:nvSpPr>
          <p:cNvPr id="11" name="TextBox 10">
            <a:extLst>
              <a:ext uri="{FF2B5EF4-FFF2-40B4-BE49-F238E27FC236}">
                <a16:creationId xmlns:a16="http://schemas.microsoft.com/office/drawing/2014/main" id="{90DF2408-5213-549B-C7E6-89B08C87D894}"/>
              </a:ext>
            </a:extLst>
          </p:cNvPr>
          <p:cNvSpPr txBox="1"/>
          <p:nvPr/>
        </p:nvSpPr>
        <p:spPr>
          <a:xfrm>
            <a:off x="6471820" y="1207885"/>
            <a:ext cx="5175056" cy="1401751"/>
          </a:xfrm>
          <a:prstGeom prst="rect">
            <a:avLst/>
          </a:prstGeom>
          <a:noFill/>
          <a:ln w="19050">
            <a:solidFill>
              <a:schemeClr val="accent1"/>
            </a:solidFill>
          </a:ln>
        </p:spPr>
        <p:txBody>
          <a:bodyPr wrap="square" lIns="72000" tIns="36000" rIns="36000" bIns="36000" rtlCol="0">
            <a:noAutofit/>
          </a:bodyPr>
          <a:lstStyle/>
          <a:p>
            <a:pPr>
              <a:spcAft>
                <a:spcPts val="1134"/>
              </a:spcAft>
            </a:pPr>
            <a:r>
              <a:rPr lang="en-GB" sz="1400" b="1" i="1" dirty="0"/>
              <a:t>“</a:t>
            </a:r>
            <a:r>
              <a:rPr lang="en-GB" sz="1400" b="1" i="1" dirty="0">
                <a:solidFill>
                  <a:schemeClr val="accent1"/>
                </a:solidFill>
              </a:rPr>
              <a:t>Most of the videos </a:t>
            </a:r>
            <a:r>
              <a:rPr lang="en-GB" sz="1400" b="1" i="1" dirty="0"/>
              <a:t>or surveys that adults show us to teach us about the harms of vaping and why you shouldn’t vape underage </a:t>
            </a:r>
            <a:r>
              <a:rPr lang="en-GB" sz="1400" b="1" i="1" dirty="0">
                <a:solidFill>
                  <a:schemeClr val="accent1"/>
                </a:solidFill>
              </a:rPr>
              <a:t>are useless and nobody listens</a:t>
            </a:r>
            <a:r>
              <a:rPr lang="en-GB" sz="1400" b="1" i="1" dirty="0"/>
              <a:t>. Everyone thinks they are a waste of time for both them and the adults. If you try to </a:t>
            </a:r>
            <a:r>
              <a:rPr lang="en-GB" sz="1400" b="1" i="1" dirty="0">
                <a:solidFill>
                  <a:schemeClr val="accent1"/>
                </a:solidFill>
              </a:rPr>
              <a:t>reach out to young people</a:t>
            </a:r>
            <a:r>
              <a:rPr lang="en-GB" sz="1400" b="1" i="1" dirty="0"/>
              <a:t>, make it in a way that they will listen, maybe </a:t>
            </a:r>
            <a:r>
              <a:rPr lang="en-GB" sz="1400" b="1" i="1" dirty="0">
                <a:solidFill>
                  <a:schemeClr val="accent1"/>
                </a:solidFill>
              </a:rPr>
              <a:t>ask other young people how they would like to be told / warned</a:t>
            </a:r>
            <a:r>
              <a:rPr lang="en-GB" sz="1400" b="1" i="1" dirty="0"/>
              <a:t>.” (CYP)</a:t>
            </a:r>
            <a:endParaRPr lang="en-GB" sz="1400" b="1" i="1" dirty="0">
              <a:latin typeface="+mj-lt"/>
            </a:endParaRPr>
          </a:p>
          <a:p>
            <a:pPr algn="l">
              <a:spcAft>
                <a:spcPts val="1134"/>
              </a:spcAft>
            </a:pPr>
            <a:endParaRPr lang="en-GB" sz="1000" dirty="0">
              <a:solidFill>
                <a:srgbClr val="4179AA"/>
              </a:solidFill>
              <a:latin typeface="+mj-lt"/>
            </a:endParaRPr>
          </a:p>
        </p:txBody>
      </p:sp>
      <p:sp>
        <p:nvSpPr>
          <p:cNvPr id="10" name="TextBox 9">
            <a:extLst>
              <a:ext uri="{FF2B5EF4-FFF2-40B4-BE49-F238E27FC236}">
                <a16:creationId xmlns:a16="http://schemas.microsoft.com/office/drawing/2014/main" id="{27C109C1-1D68-BF9A-A8E0-85C55A61B719}"/>
              </a:ext>
            </a:extLst>
          </p:cNvPr>
          <p:cNvSpPr txBox="1"/>
          <p:nvPr/>
        </p:nvSpPr>
        <p:spPr>
          <a:xfrm>
            <a:off x="6471820" y="3014518"/>
            <a:ext cx="5175056" cy="2419841"/>
          </a:xfrm>
          <a:prstGeom prst="rect">
            <a:avLst/>
          </a:prstGeom>
          <a:noFill/>
        </p:spPr>
        <p:txBody>
          <a:bodyPr wrap="square" lIns="0" tIns="0" rIns="0" bIns="0" rtlCol="0">
            <a:noAutofit/>
          </a:bodyPr>
          <a:lstStyle/>
          <a:p>
            <a:pPr algn="l">
              <a:spcAft>
                <a:spcPts val="1134"/>
              </a:spcAft>
            </a:pPr>
            <a:r>
              <a:rPr lang="en-GB" sz="1400" dirty="0">
                <a:latin typeface="+mj-lt"/>
              </a:rPr>
              <a:t>Parents told us:</a:t>
            </a:r>
          </a:p>
          <a:p>
            <a:pPr algn="l">
              <a:spcAft>
                <a:spcPts val="1134"/>
              </a:spcAft>
            </a:pPr>
            <a:r>
              <a:rPr lang="en-GB" sz="1400" b="1" i="1" u="none" strike="noStrike" dirty="0">
                <a:effectLst/>
                <a:latin typeface="+mj-lt"/>
              </a:rPr>
              <a:t>“</a:t>
            </a:r>
            <a:r>
              <a:rPr lang="en-GB" sz="1400" b="1" i="1" u="none" strike="noStrike" dirty="0">
                <a:effectLst/>
              </a:rPr>
              <a:t>Use </a:t>
            </a:r>
            <a:r>
              <a:rPr lang="en-GB" sz="1400" b="1" i="1" u="none" strike="noStrike" dirty="0">
                <a:solidFill>
                  <a:schemeClr val="accent2"/>
                </a:solidFill>
                <a:effectLst/>
              </a:rPr>
              <a:t>TikTok</a:t>
            </a:r>
            <a:r>
              <a:rPr lang="en-GB" sz="1400" b="1" i="1" u="none" strike="noStrike" dirty="0">
                <a:effectLst/>
              </a:rPr>
              <a:t> as they are all on these. Get a star to do a video about it, rap etc.”</a:t>
            </a:r>
          </a:p>
          <a:p>
            <a:pPr>
              <a:spcAft>
                <a:spcPts val="1134"/>
              </a:spcAft>
            </a:pPr>
            <a:r>
              <a:rPr lang="en-GB" sz="1400" b="1" i="1" dirty="0"/>
              <a:t>“Children need </a:t>
            </a:r>
            <a:r>
              <a:rPr lang="en-GB" sz="1400" b="1" i="1" dirty="0">
                <a:solidFill>
                  <a:schemeClr val="accent2"/>
                </a:solidFill>
              </a:rPr>
              <a:t>young adults to explain </a:t>
            </a:r>
            <a:r>
              <a:rPr lang="en-GB" sz="1400" b="1" i="1" dirty="0"/>
              <a:t>it as </a:t>
            </a:r>
            <a:r>
              <a:rPr lang="en-GB" sz="1400" b="1" i="1" dirty="0">
                <a:solidFill>
                  <a:schemeClr val="accent2"/>
                </a:solidFill>
              </a:rPr>
              <a:t>they tend not to listen to teachers</a:t>
            </a:r>
            <a:r>
              <a:rPr lang="en-GB" sz="1400" b="1" i="1" dirty="0"/>
              <a:t>.” </a:t>
            </a:r>
          </a:p>
          <a:p>
            <a:pPr algn="l">
              <a:spcAft>
                <a:spcPts val="1134"/>
              </a:spcAft>
            </a:pPr>
            <a:r>
              <a:rPr lang="en-GB" sz="1400" b="1" i="1" dirty="0"/>
              <a:t>“Don't use words like 'tackle'. </a:t>
            </a:r>
            <a:r>
              <a:rPr lang="en-GB" sz="1400" b="1" i="1" dirty="0">
                <a:solidFill>
                  <a:schemeClr val="accent2"/>
                </a:solidFill>
              </a:rPr>
              <a:t>Prohibition will make vaping seem edgy</a:t>
            </a:r>
            <a:r>
              <a:rPr lang="en-GB" sz="1400" b="1" i="1" dirty="0"/>
              <a:t>.”</a:t>
            </a:r>
          </a:p>
          <a:p>
            <a:pPr algn="l">
              <a:spcAft>
                <a:spcPts val="1134"/>
              </a:spcAft>
            </a:pPr>
            <a:r>
              <a:rPr lang="en-GB" sz="1400" b="1" i="1" dirty="0"/>
              <a:t>“It would need a creative approach. It may be best to </a:t>
            </a:r>
            <a:r>
              <a:rPr lang="en-GB" sz="1400" b="1" i="1" dirty="0">
                <a:solidFill>
                  <a:schemeClr val="accent2"/>
                </a:solidFill>
              </a:rPr>
              <a:t>tie in with other awareness type things </a:t>
            </a:r>
            <a:r>
              <a:rPr lang="en-GB" sz="1400" b="1" i="1" dirty="0"/>
              <a:t>that may draw young people in.”</a:t>
            </a:r>
          </a:p>
          <a:p>
            <a:pPr>
              <a:spcAft>
                <a:spcPts val="1134"/>
              </a:spcAft>
            </a:pPr>
            <a:r>
              <a:rPr lang="en-GB" sz="1400" b="1" i="1" dirty="0"/>
              <a:t>“Someone from a </a:t>
            </a:r>
            <a:r>
              <a:rPr lang="en-GB" sz="1400" b="1" i="1" dirty="0">
                <a:solidFill>
                  <a:schemeClr val="accent2"/>
                </a:solidFill>
              </a:rPr>
              <a:t>medical professional </a:t>
            </a:r>
            <a:r>
              <a:rPr lang="en-GB" sz="1400" b="1" i="1" dirty="0"/>
              <a:t>background should </a:t>
            </a:r>
            <a:r>
              <a:rPr lang="en-GB" sz="1400" b="1" i="1" dirty="0">
                <a:solidFill>
                  <a:schemeClr val="accent2"/>
                </a:solidFill>
              </a:rPr>
              <a:t>come into schools </a:t>
            </a:r>
            <a:r>
              <a:rPr lang="en-GB" sz="1400" b="1" i="1" dirty="0"/>
              <a:t>and explicitly describe the dangers of nicotine and inhaling smoke, the damage this could do to their lungs.”</a:t>
            </a:r>
          </a:p>
          <a:p>
            <a:pPr algn="l">
              <a:spcAft>
                <a:spcPts val="1134"/>
              </a:spcAft>
            </a:pPr>
            <a:endParaRPr lang="en-GB" sz="1200" b="1" i="1" dirty="0"/>
          </a:p>
          <a:p>
            <a:pPr algn="l">
              <a:spcAft>
                <a:spcPts val="1134"/>
              </a:spcAft>
            </a:pPr>
            <a:endParaRPr lang="en-GB" sz="1500" dirty="0"/>
          </a:p>
        </p:txBody>
      </p:sp>
    </p:spTree>
    <p:extLst>
      <p:ext uri="{BB962C8B-B14F-4D97-AF65-F5344CB8AC3E}">
        <p14:creationId xmlns:p14="http://schemas.microsoft.com/office/powerpoint/2010/main" val="554906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a:xfrm>
            <a:off x="540000" y="3429000"/>
            <a:ext cx="5964516" cy="1918800"/>
          </a:xfrm>
        </p:spPr>
        <p:txBody>
          <a:bodyPr vert="horz" lIns="0" tIns="0" rIns="0" bIns="0" rtlCol="0" anchor="t">
            <a:noAutofit/>
          </a:bodyPr>
          <a:lstStyle/>
          <a:p>
            <a:r>
              <a:rPr lang="en-GB" dirty="0">
                <a:latin typeface="Calibri Light"/>
                <a:cs typeface="Calibri Light"/>
              </a:rPr>
              <a:t>Accessibility and availability of vapes</a:t>
            </a:r>
          </a:p>
          <a:p>
            <a:r>
              <a:rPr lang="en-GB" dirty="0">
                <a:latin typeface="Calibri Light"/>
                <a:cs typeface="Calibri Light"/>
              </a:rPr>
              <a:t>Attractiveness, advertising &amp; marketing of vapes</a:t>
            </a:r>
          </a:p>
          <a:p>
            <a:r>
              <a:rPr lang="en-GB" dirty="0">
                <a:latin typeface="Calibri Light"/>
                <a:cs typeface="Calibri Light"/>
              </a:rPr>
              <a:t>Monitoring of youth vaping and policing of underage sales</a:t>
            </a:r>
          </a:p>
          <a:p>
            <a:r>
              <a:rPr lang="en-GB" dirty="0">
                <a:latin typeface="Calibri Light"/>
                <a:cs typeface="Calibri Light"/>
              </a:rPr>
              <a:t>Stronger enforcement &amp; penalisation</a:t>
            </a:r>
          </a:p>
        </p:txBody>
      </p:sp>
      <p:sp>
        <p:nvSpPr>
          <p:cNvPr id="5" name="Title 4">
            <a:extLst>
              <a:ext uri="{FF2B5EF4-FFF2-40B4-BE49-F238E27FC236}">
                <a16:creationId xmlns:a16="http://schemas.microsoft.com/office/drawing/2014/main" id="{6F161F52-E6FC-F614-4C35-D42690AAFA61}"/>
              </a:ext>
            </a:extLst>
          </p:cNvPr>
          <p:cNvSpPr>
            <a:spLocks noGrp="1"/>
          </p:cNvSpPr>
          <p:nvPr>
            <p:ph type="title"/>
          </p:nvPr>
        </p:nvSpPr>
        <p:spPr>
          <a:xfrm>
            <a:off x="540000" y="1494000"/>
            <a:ext cx="7788769" cy="1310400"/>
          </a:xfrm>
        </p:spPr>
        <p:txBody>
          <a:bodyPr/>
          <a:lstStyle/>
          <a:p>
            <a:r>
              <a:rPr lang="en-GB" dirty="0">
                <a:cs typeface="Calibri"/>
              </a:rPr>
              <a:t>Regulation, monitoring and enforcement </a:t>
            </a:r>
          </a:p>
        </p:txBody>
      </p:sp>
    </p:spTree>
    <p:extLst>
      <p:ext uri="{BB962C8B-B14F-4D97-AF65-F5344CB8AC3E}">
        <p14:creationId xmlns:p14="http://schemas.microsoft.com/office/powerpoint/2010/main" val="2294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CA0C9-72D7-39E8-69E0-66017EE1313B}"/>
              </a:ext>
            </a:extLst>
          </p:cNvPr>
          <p:cNvSpPr/>
          <p:nvPr/>
        </p:nvSpPr>
        <p:spPr>
          <a:xfrm>
            <a:off x="235735" y="5745538"/>
            <a:ext cx="11733415" cy="523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413499" y="151743"/>
            <a:ext cx="4492868" cy="709292"/>
          </a:xfrm>
        </p:spPr>
        <p:txBody>
          <a:bodyPr/>
          <a:lstStyle/>
          <a:p>
            <a:r>
              <a:rPr lang="en-GB">
                <a:latin typeface="Calibri"/>
                <a:cs typeface="Calibri"/>
              </a:rPr>
              <a:t>Sources of insight</a:t>
            </a:r>
          </a:p>
        </p:txBody>
      </p:sp>
      <p:sp>
        <p:nvSpPr>
          <p:cNvPr id="12" name="Rectangle 11">
            <a:extLst>
              <a:ext uri="{FF2B5EF4-FFF2-40B4-BE49-F238E27FC236}">
                <a16:creationId xmlns:a16="http://schemas.microsoft.com/office/drawing/2014/main" id="{ECE4A401-CC0B-44EB-B838-8A15D8E549BE}"/>
              </a:ext>
            </a:extLst>
          </p:cNvPr>
          <p:cNvSpPr/>
          <p:nvPr/>
        </p:nvSpPr>
        <p:spPr>
          <a:xfrm>
            <a:off x="232372" y="1049024"/>
            <a:ext cx="3756553" cy="857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560F8F8-D54A-4B02-99B9-32582EC12236}"/>
              </a:ext>
            </a:extLst>
          </p:cNvPr>
          <p:cNvSpPr/>
          <p:nvPr/>
        </p:nvSpPr>
        <p:spPr>
          <a:xfrm>
            <a:off x="8229597" y="1049025"/>
            <a:ext cx="3739553" cy="8357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350DACD-625B-4F9A-B526-E2E22C839A88}"/>
              </a:ext>
            </a:extLst>
          </p:cNvPr>
          <p:cNvSpPr/>
          <p:nvPr/>
        </p:nvSpPr>
        <p:spPr>
          <a:xfrm>
            <a:off x="4138653" y="1049024"/>
            <a:ext cx="3945850" cy="845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1077AAB-2C91-425A-9461-12A59526CBA2}"/>
              </a:ext>
            </a:extLst>
          </p:cNvPr>
          <p:cNvSpPr/>
          <p:nvPr/>
        </p:nvSpPr>
        <p:spPr>
          <a:xfrm>
            <a:off x="232373" y="2014084"/>
            <a:ext cx="3761183" cy="35192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410171D-7A63-41ED-95AD-CBBE18EEEDBA}"/>
              </a:ext>
            </a:extLst>
          </p:cNvPr>
          <p:cNvSpPr/>
          <p:nvPr/>
        </p:nvSpPr>
        <p:spPr>
          <a:xfrm>
            <a:off x="8229598" y="2014082"/>
            <a:ext cx="3745598" cy="351921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2B92C51-ECB6-4791-B7CA-F1A5A66CD38E}"/>
              </a:ext>
            </a:extLst>
          </p:cNvPr>
          <p:cNvSpPr/>
          <p:nvPr/>
        </p:nvSpPr>
        <p:spPr>
          <a:xfrm>
            <a:off x="4138653" y="2014082"/>
            <a:ext cx="3945849" cy="351921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DD1A8427-02D7-4575-BD73-A34057D1C492}"/>
              </a:ext>
            </a:extLst>
          </p:cNvPr>
          <p:cNvSpPr txBox="1">
            <a:spLocks/>
          </p:cNvSpPr>
          <p:nvPr/>
        </p:nvSpPr>
        <p:spPr>
          <a:xfrm>
            <a:off x="487411" y="1188969"/>
            <a:ext cx="3090379" cy="6651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0"/>
              </a:spcAft>
            </a:pPr>
            <a:r>
              <a:rPr lang="en-GB" sz="2000" b="1">
                <a:solidFill>
                  <a:schemeClr val="bg1"/>
                </a:solidFill>
                <a:latin typeface="Calibri"/>
                <a:cs typeface="Calibri"/>
              </a:rPr>
              <a:t>Children &amp; Young People (CYP)</a:t>
            </a:r>
            <a:endParaRPr lang="en-US" sz="2000">
              <a:solidFill>
                <a:schemeClr val="bg1"/>
              </a:solidFill>
              <a:latin typeface="Calibri"/>
              <a:cs typeface="Calibri"/>
            </a:endParaRPr>
          </a:p>
        </p:txBody>
      </p:sp>
      <p:sp>
        <p:nvSpPr>
          <p:cNvPr id="20" name="Content Placeholder 2">
            <a:extLst>
              <a:ext uri="{FF2B5EF4-FFF2-40B4-BE49-F238E27FC236}">
                <a16:creationId xmlns:a16="http://schemas.microsoft.com/office/drawing/2014/main" id="{05032652-EA75-4FCF-86EC-B49E682BBE0A}"/>
              </a:ext>
            </a:extLst>
          </p:cNvPr>
          <p:cNvSpPr txBox="1">
            <a:spLocks/>
          </p:cNvSpPr>
          <p:nvPr/>
        </p:nvSpPr>
        <p:spPr>
          <a:xfrm>
            <a:off x="8487623" y="1207279"/>
            <a:ext cx="3223499" cy="6237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0"/>
              </a:spcAft>
            </a:pPr>
            <a:r>
              <a:rPr lang="en-GB" sz="2000" b="1">
                <a:solidFill>
                  <a:schemeClr val="bg1"/>
                </a:solidFill>
                <a:latin typeface="Calibri"/>
                <a:cs typeface="Calibri"/>
              </a:rPr>
              <a:t>Schools</a:t>
            </a:r>
            <a:endParaRPr lang="en-US" sz="2000">
              <a:solidFill>
                <a:schemeClr val="bg1"/>
              </a:solidFill>
              <a:latin typeface="Calibri"/>
              <a:cs typeface="Calibri"/>
            </a:endParaRPr>
          </a:p>
        </p:txBody>
      </p:sp>
      <p:sp>
        <p:nvSpPr>
          <p:cNvPr id="21" name="Content Placeholder 2">
            <a:extLst>
              <a:ext uri="{FF2B5EF4-FFF2-40B4-BE49-F238E27FC236}">
                <a16:creationId xmlns:a16="http://schemas.microsoft.com/office/drawing/2014/main" id="{A4AAC715-C01F-48A5-934B-AC91860D03A6}"/>
              </a:ext>
            </a:extLst>
          </p:cNvPr>
          <p:cNvSpPr txBox="1">
            <a:spLocks/>
          </p:cNvSpPr>
          <p:nvPr/>
        </p:nvSpPr>
        <p:spPr>
          <a:xfrm>
            <a:off x="4246954" y="1200626"/>
            <a:ext cx="3545841" cy="6599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0"/>
              </a:spcAft>
            </a:pPr>
            <a:r>
              <a:rPr lang="en-GB" sz="2000" b="1">
                <a:solidFill>
                  <a:schemeClr val="bg1"/>
                </a:solidFill>
                <a:latin typeface="Calibri"/>
                <a:cs typeface="Calibri"/>
              </a:rPr>
              <a:t>Parents, carers and guardians</a:t>
            </a:r>
            <a:endParaRPr lang="en-US" sz="2000">
              <a:solidFill>
                <a:schemeClr val="bg1"/>
              </a:solidFill>
              <a:latin typeface="Calibri"/>
              <a:cs typeface="Calibri"/>
            </a:endParaRPr>
          </a:p>
        </p:txBody>
      </p:sp>
      <p:sp>
        <p:nvSpPr>
          <p:cNvPr id="4" name="Content Placeholder 2">
            <a:extLst>
              <a:ext uri="{FF2B5EF4-FFF2-40B4-BE49-F238E27FC236}">
                <a16:creationId xmlns:a16="http://schemas.microsoft.com/office/drawing/2014/main" id="{CAD2A889-2828-E896-D4E3-0047B6C244E5}"/>
              </a:ext>
            </a:extLst>
          </p:cNvPr>
          <p:cNvSpPr txBox="1">
            <a:spLocks/>
          </p:cNvSpPr>
          <p:nvPr/>
        </p:nvSpPr>
        <p:spPr>
          <a:xfrm>
            <a:off x="8315325" y="2150881"/>
            <a:ext cx="3663232" cy="250098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spcAft>
                <a:spcPts val="0"/>
              </a:spcAft>
              <a:buChar char="•"/>
            </a:pPr>
            <a:r>
              <a:rPr lang="en-GB" sz="1750" dirty="0">
                <a:latin typeface="Calibri"/>
                <a:cs typeface="Calibri"/>
              </a:rPr>
              <a:t>Live </a:t>
            </a:r>
            <a:r>
              <a:rPr lang="en-GB" sz="1750" dirty="0" err="1">
                <a:latin typeface="Calibri"/>
                <a:cs typeface="Calibri"/>
              </a:rPr>
              <a:t>Slido</a:t>
            </a:r>
            <a:r>
              <a:rPr lang="en-GB" sz="1750" dirty="0">
                <a:latin typeface="Calibri"/>
                <a:cs typeface="Calibri"/>
              </a:rPr>
              <a:t> poll (online survey) of </a:t>
            </a:r>
            <a:r>
              <a:rPr lang="en-GB" sz="1750" b="1" dirty="0">
                <a:latin typeface="Calibri"/>
                <a:cs typeface="Calibri"/>
              </a:rPr>
              <a:t>22 RSHE* leads </a:t>
            </a:r>
            <a:r>
              <a:rPr lang="en-GB" sz="1750" dirty="0">
                <a:latin typeface="Calibri"/>
                <a:cs typeface="Calibri"/>
              </a:rPr>
              <a:t>from Essex secondary schools. </a:t>
            </a:r>
          </a:p>
          <a:p>
            <a:pPr marL="285750" lvl="1" indent="-285750">
              <a:spcAft>
                <a:spcPts val="0"/>
              </a:spcAft>
              <a:buChar char="•"/>
            </a:pPr>
            <a:r>
              <a:rPr lang="en-GB" sz="1750" dirty="0">
                <a:latin typeface="Calibri"/>
                <a:cs typeface="Calibri"/>
              </a:rPr>
              <a:t>Carried out at a single ASHE* RSHE meeting in November/December 2022.</a:t>
            </a:r>
          </a:p>
          <a:p>
            <a:pPr marL="285750" lvl="1" indent="-285750">
              <a:spcAft>
                <a:spcPts val="0"/>
              </a:spcAft>
              <a:buFont typeface="Arial" panose="020B0604020202020204" pitchFamily="34" charset="0"/>
              <a:buChar char="•"/>
            </a:pPr>
            <a:r>
              <a:rPr lang="en-GB" sz="1750" dirty="0">
                <a:latin typeface="Calibri"/>
                <a:cs typeface="Calibri"/>
              </a:rPr>
              <a:t>Key topics: Prevalence of vaping, concerns, teaching and training needs about vaping.</a:t>
            </a:r>
          </a:p>
          <a:p>
            <a:pPr marL="285750" lvl="1" indent="-285750">
              <a:spcAft>
                <a:spcPts val="0"/>
              </a:spcAft>
              <a:buFont typeface="Arial" panose="020B0604020202020204" pitchFamily="34" charset="0"/>
              <a:buChar char="•"/>
            </a:pPr>
            <a:r>
              <a:rPr lang="en-GB" sz="1800" b="0" i="1" dirty="0">
                <a:solidFill>
                  <a:srgbClr val="000000"/>
                </a:solidFill>
                <a:effectLst/>
                <a:latin typeface="Calibri" panose="020F0502020204030204" pitchFamily="34" charset="0"/>
              </a:rPr>
              <a:t>Please note: limited sample</a:t>
            </a:r>
          </a:p>
          <a:p>
            <a:pPr lvl="1">
              <a:spcAft>
                <a:spcPts val="0"/>
              </a:spcAft>
            </a:pPr>
            <a:endParaRPr lang="en-GB" sz="1800" b="0" i="1" dirty="0">
              <a:solidFill>
                <a:srgbClr val="000000"/>
              </a:solidFill>
              <a:effectLst/>
              <a:latin typeface="Calibri" panose="020F0502020204030204" pitchFamily="34" charset="0"/>
            </a:endParaRPr>
          </a:p>
          <a:p>
            <a:pPr lvl="1">
              <a:spcAft>
                <a:spcPts val="0"/>
              </a:spcAft>
            </a:pPr>
            <a:r>
              <a:rPr lang="en-GB" sz="1100" i="1" dirty="0">
                <a:solidFill>
                  <a:srgbClr val="000000"/>
                </a:solidFill>
                <a:latin typeface="Calibri" panose="020F0502020204030204" pitchFamily="34" charset="0"/>
                <a:cs typeface="Calibri"/>
              </a:rPr>
              <a:t>*RSHE - Relationship, sex and health education </a:t>
            </a:r>
          </a:p>
          <a:p>
            <a:pPr lvl="1">
              <a:spcAft>
                <a:spcPts val="0"/>
              </a:spcAft>
            </a:pPr>
            <a:r>
              <a:rPr lang="en-GB" sz="1100" i="1" dirty="0">
                <a:solidFill>
                  <a:srgbClr val="000000"/>
                </a:solidFill>
                <a:latin typeface="Calibri" panose="020F0502020204030204" pitchFamily="34" charset="0"/>
                <a:cs typeface="Calibri"/>
              </a:rPr>
              <a:t>*ASHE – Association of Secondary Heads Education</a:t>
            </a:r>
            <a:endParaRPr lang="en-GB" sz="1100" dirty="0">
              <a:latin typeface="Calibri"/>
              <a:cs typeface="Calibri"/>
            </a:endParaRPr>
          </a:p>
          <a:p>
            <a:pPr lvl="1">
              <a:spcAft>
                <a:spcPts val="0"/>
              </a:spcAft>
            </a:pPr>
            <a:endParaRPr lang="en-GB" sz="1400" dirty="0">
              <a:latin typeface="Lexend Light" pitchFamily="2" charset="0"/>
            </a:endParaRPr>
          </a:p>
        </p:txBody>
      </p:sp>
      <p:sp>
        <p:nvSpPr>
          <p:cNvPr id="5" name="Content Placeholder 2">
            <a:extLst>
              <a:ext uri="{FF2B5EF4-FFF2-40B4-BE49-F238E27FC236}">
                <a16:creationId xmlns:a16="http://schemas.microsoft.com/office/drawing/2014/main" id="{3F64E9CF-9695-CDC8-4716-DB318F9CABF3}"/>
              </a:ext>
            </a:extLst>
          </p:cNvPr>
          <p:cNvSpPr txBox="1">
            <a:spLocks/>
          </p:cNvSpPr>
          <p:nvPr/>
        </p:nvSpPr>
        <p:spPr>
          <a:xfrm>
            <a:off x="318250" y="2132426"/>
            <a:ext cx="3600152" cy="344687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spcAft>
                <a:spcPts val="0"/>
              </a:spcAft>
              <a:buFont typeface="Arial" panose="020B0604020202020204" pitchFamily="34" charset="0"/>
              <a:buChar char="•"/>
            </a:pPr>
            <a:r>
              <a:rPr lang="en-GB" sz="1750" dirty="0">
                <a:latin typeface="+mj-lt"/>
                <a:cs typeface="Calibri"/>
              </a:rPr>
              <a:t>Online survey of CYP aged 11-18 years. </a:t>
            </a:r>
          </a:p>
          <a:p>
            <a:pPr marL="285750" lvl="1" indent="-285750">
              <a:spcAft>
                <a:spcPts val="0"/>
              </a:spcAft>
              <a:buFont typeface="Arial" panose="020B0604020202020204" pitchFamily="34" charset="0"/>
              <a:buChar char="•"/>
            </a:pPr>
            <a:r>
              <a:rPr lang="en-GB" sz="1750" b="1" dirty="0">
                <a:latin typeface="+mj-lt"/>
                <a:cs typeface="Calibri"/>
              </a:rPr>
              <a:t>3,143 responses.</a:t>
            </a:r>
          </a:p>
          <a:p>
            <a:pPr marL="285750" lvl="1" indent="-285750">
              <a:spcAft>
                <a:spcPts val="0"/>
              </a:spcAft>
              <a:buFont typeface="Arial" panose="020B0604020202020204" pitchFamily="34" charset="0"/>
              <a:buChar char="•"/>
            </a:pPr>
            <a:r>
              <a:rPr lang="en-GB" sz="1750" dirty="0">
                <a:latin typeface="+mj-lt"/>
                <a:cs typeface="Calibri"/>
              </a:rPr>
              <a:t>Live December 2022 – March 2023.</a:t>
            </a:r>
          </a:p>
          <a:p>
            <a:pPr marL="285750" lvl="1" indent="-285750">
              <a:spcAft>
                <a:spcPts val="0"/>
              </a:spcAft>
              <a:buFont typeface="Arial" panose="020B0604020202020204" pitchFamily="34" charset="0"/>
              <a:buChar char="•"/>
            </a:pPr>
            <a:r>
              <a:rPr lang="en-GB" sz="1750" dirty="0">
                <a:latin typeface="+mj-lt"/>
                <a:cs typeface="Calibri"/>
              </a:rPr>
              <a:t>Promoted via media and a range of partners, including Youth Services and schools.</a:t>
            </a:r>
          </a:p>
          <a:p>
            <a:pPr marL="285750" lvl="1" indent="-285750">
              <a:spcAft>
                <a:spcPts val="0"/>
              </a:spcAft>
              <a:buFont typeface="Arial" panose="020B0604020202020204" pitchFamily="34" charset="0"/>
              <a:buChar char="•"/>
            </a:pPr>
            <a:r>
              <a:rPr lang="en-GB" sz="1750" dirty="0">
                <a:latin typeface="+mj-lt"/>
                <a:cs typeface="Calibri"/>
              </a:rPr>
              <a:t>Essex-wide responses, with over-representation from Maldon, Epping Forest and Castle Point, and under-representation from Tendring.  </a:t>
            </a:r>
          </a:p>
        </p:txBody>
      </p:sp>
      <p:sp>
        <p:nvSpPr>
          <p:cNvPr id="8" name="Content Placeholder 2">
            <a:extLst>
              <a:ext uri="{FF2B5EF4-FFF2-40B4-BE49-F238E27FC236}">
                <a16:creationId xmlns:a16="http://schemas.microsoft.com/office/drawing/2014/main" id="{2F5C0D08-5F52-A05D-C217-C35EEEF7A2CB}"/>
              </a:ext>
            </a:extLst>
          </p:cNvPr>
          <p:cNvSpPr txBox="1">
            <a:spLocks/>
          </p:cNvSpPr>
          <p:nvPr/>
        </p:nvSpPr>
        <p:spPr>
          <a:xfrm>
            <a:off x="4246953" y="2134181"/>
            <a:ext cx="3820603" cy="324241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spcAft>
                <a:spcPts val="0"/>
              </a:spcAft>
              <a:buFont typeface="Arial" panose="020B0604020202020204" pitchFamily="34" charset="0"/>
              <a:buChar char="•"/>
            </a:pPr>
            <a:r>
              <a:rPr lang="en-GB" sz="1750" dirty="0">
                <a:latin typeface="Calibri"/>
                <a:cs typeface="Calibri"/>
              </a:rPr>
              <a:t>Online survey of parents / carers / guardians of 11 to 18 year olds.</a:t>
            </a:r>
          </a:p>
          <a:p>
            <a:pPr marL="285750" lvl="1" indent="-285750">
              <a:spcAft>
                <a:spcPts val="0"/>
              </a:spcAft>
              <a:buFont typeface="Arial" panose="020B0604020202020204" pitchFamily="34" charset="0"/>
              <a:buChar char="•"/>
            </a:pPr>
            <a:r>
              <a:rPr lang="en-GB" sz="1750" b="1" dirty="0">
                <a:latin typeface="Calibri"/>
                <a:cs typeface="Calibri"/>
              </a:rPr>
              <a:t>882 responses.</a:t>
            </a:r>
          </a:p>
          <a:p>
            <a:pPr marL="285750" lvl="1" indent="-285750">
              <a:spcAft>
                <a:spcPts val="0"/>
              </a:spcAft>
              <a:buFont typeface="Arial" panose="020B0604020202020204" pitchFamily="34" charset="0"/>
              <a:buChar char="•"/>
            </a:pPr>
            <a:r>
              <a:rPr lang="en-GB" sz="1750" dirty="0">
                <a:latin typeface="Calibri"/>
                <a:cs typeface="Calibri"/>
              </a:rPr>
              <a:t>Live December 2022 – March 2023.</a:t>
            </a:r>
          </a:p>
          <a:p>
            <a:pPr marL="285750" lvl="1" indent="-285750">
              <a:spcAft>
                <a:spcPts val="0"/>
              </a:spcAft>
              <a:buFont typeface="Arial" panose="020B0604020202020204" pitchFamily="34" charset="0"/>
              <a:buChar char="•"/>
            </a:pPr>
            <a:r>
              <a:rPr lang="en-GB" sz="1750" dirty="0">
                <a:cs typeface="Calibri"/>
              </a:rPr>
              <a:t>Promoted via media and a range of partners, including schools.</a:t>
            </a:r>
          </a:p>
          <a:p>
            <a:pPr marL="285750" lvl="1" indent="-285750">
              <a:spcAft>
                <a:spcPts val="0"/>
              </a:spcAft>
              <a:buFont typeface="Arial" panose="020B0604020202020204" pitchFamily="34" charset="0"/>
              <a:buChar char="•"/>
            </a:pPr>
            <a:r>
              <a:rPr lang="en-GB" sz="1750" dirty="0">
                <a:cs typeface="Calibri"/>
              </a:rPr>
              <a:t>Essex-wide responses, with over-representation from Maldon and Brentwood, and under-representation from Tendring, Rochford and Uttlesford. </a:t>
            </a:r>
            <a:endParaRPr lang="en-GB" sz="1800" b="1" dirty="0">
              <a:latin typeface="Calibri"/>
              <a:cs typeface="Calibri"/>
            </a:endParaRPr>
          </a:p>
        </p:txBody>
      </p:sp>
      <p:sp>
        <p:nvSpPr>
          <p:cNvPr id="6" name="TextBox 5">
            <a:extLst>
              <a:ext uri="{FF2B5EF4-FFF2-40B4-BE49-F238E27FC236}">
                <a16:creationId xmlns:a16="http://schemas.microsoft.com/office/drawing/2014/main" id="{60E773C0-2DA0-D66B-4638-5BDC801C8E2F}"/>
              </a:ext>
            </a:extLst>
          </p:cNvPr>
          <p:cNvSpPr txBox="1"/>
          <p:nvPr/>
        </p:nvSpPr>
        <p:spPr>
          <a:xfrm>
            <a:off x="412515" y="5810691"/>
            <a:ext cx="11432822" cy="369332"/>
          </a:xfrm>
          <a:prstGeom prst="rect">
            <a:avLst/>
          </a:prstGeom>
          <a:noFill/>
        </p:spPr>
        <p:txBody>
          <a:bodyPr wrap="square" lIns="91440" tIns="45720" rIns="91440" bIns="45720" anchor="t">
            <a:spAutoFit/>
          </a:bodyPr>
          <a:lstStyle/>
          <a:p>
            <a:pPr algn="ctr">
              <a:defRPr/>
            </a:pPr>
            <a:r>
              <a:rPr lang="en-GB" b="1">
                <a:latin typeface="Calibri"/>
                <a:cs typeface="Calibri"/>
              </a:rPr>
              <a:t>This report brings together the insights from across these three sources.</a:t>
            </a:r>
            <a:endParaRPr lang="en-GB"/>
          </a:p>
        </p:txBody>
      </p:sp>
    </p:spTree>
    <p:extLst>
      <p:ext uri="{BB962C8B-B14F-4D97-AF65-F5344CB8AC3E}">
        <p14:creationId xmlns:p14="http://schemas.microsoft.com/office/powerpoint/2010/main" val="3115094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5459750" cy="1065091"/>
          </a:xfrm>
        </p:spPr>
        <p:txBody>
          <a:bodyPr/>
          <a:lstStyle/>
          <a:p>
            <a:r>
              <a:rPr lang="en-GB" sz="3600" dirty="0"/>
              <a:t>Regulation: Accessibility  and availability of vapes</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03750" y="2936942"/>
            <a:ext cx="5210600" cy="2405456"/>
          </a:xfrm>
        </p:spPr>
        <p:txBody>
          <a:bodyPr/>
          <a:lstStyle/>
          <a:p>
            <a:pPr marL="285750" indent="-285750">
              <a:spcBef>
                <a:spcPts val="600"/>
              </a:spcBef>
              <a:spcAft>
                <a:spcPts val="600"/>
              </a:spcAft>
              <a:buFont typeface="Arial" panose="020B0604020202020204" pitchFamily="34" charset="0"/>
              <a:buChar char="•"/>
            </a:pPr>
            <a:r>
              <a:rPr lang="en-GB" sz="1500" b="0" dirty="0"/>
              <a:t>‘Reducing the availability and accessibility of vapes to youth’ was the most frequent suggestion from parents on how to tackle youth vaping in their local community (39%, base = 452).</a:t>
            </a:r>
          </a:p>
          <a:p>
            <a:pPr marL="285750" indent="-285750">
              <a:spcBef>
                <a:spcPts val="600"/>
              </a:spcBef>
              <a:spcAft>
                <a:spcPts val="600"/>
              </a:spcAft>
              <a:buFont typeface="Arial" panose="020B0604020202020204" pitchFamily="34" charset="0"/>
              <a:buChar char="•"/>
            </a:pPr>
            <a:r>
              <a:rPr lang="en-GB" sz="1500" b="0" dirty="0"/>
              <a:t>Suggestions on making it harder for young people to obtain vapes included: </a:t>
            </a:r>
          </a:p>
          <a:p>
            <a:pPr marL="516150" lvl="2" indent="-285750">
              <a:spcBef>
                <a:spcPts val="600"/>
              </a:spcBef>
              <a:spcAft>
                <a:spcPts val="200"/>
              </a:spcAft>
            </a:pPr>
            <a:r>
              <a:rPr lang="en-GB" sz="1300" dirty="0"/>
              <a:t>Bans</a:t>
            </a:r>
            <a:r>
              <a:rPr lang="en-GB" sz="1300" b="0" dirty="0"/>
              <a:t> </a:t>
            </a:r>
            <a:r>
              <a:rPr lang="en-GB" sz="1300" dirty="0"/>
              <a:t>-  </a:t>
            </a:r>
            <a:r>
              <a:rPr lang="en-GB" sz="1300" b="0" dirty="0"/>
              <a:t>of products, particularly disposable vapes, or use in certain locations </a:t>
            </a:r>
          </a:p>
          <a:p>
            <a:pPr marL="516150" lvl="2" indent="-285750">
              <a:spcBef>
                <a:spcPts val="600"/>
              </a:spcBef>
              <a:spcAft>
                <a:spcPts val="200"/>
              </a:spcAft>
            </a:pPr>
            <a:r>
              <a:rPr lang="en-GB" sz="1300" dirty="0"/>
              <a:t>Stricter sale laws, e</a:t>
            </a:r>
            <a:r>
              <a:rPr lang="en-GB" sz="1300" b="0" dirty="0"/>
              <a:t>nforcing or increasing </a:t>
            </a:r>
            <a:r>
              <a:rPr lang="en-GB" sz="1300" dirty="0"/>
              <a:t>age restrictions</a:t>
            </a:r>
            <a:r>
              <a:rPr lang="en-GB" sz="1300" b="0" dirty="0"/>
              <a:t> </a:t>
            </a:r>
          </a:p>
          <a:p>
            <a:pPr marL="516150" lvl="2" indent="-285750">
              <a:spcBef>
                <a:spcPts val="600"/>
              </a:spcBef>
              <a:spcAft>
                <a:spcPts val="200"/>
              </a:spcAft>
            </a:pPr>
            <a:r>
              <a:rPr lang="en-GB" sz="1300" dirty="0"/>
              <a:t>I</a:t>
            </a:r>
            <a:r>
              <a:rPr lang="en-GB" sz="1300" b="0" dirty="0"/>
              <a:t>ncreasing </a:t>
            </a:r>
            <a:r>
              <a:rPr lang="en-GB" sz="1300" dirty="0"/>
              <a:t>price</a:t>
            </a:r>
            <a:r>
              <a:rPr lang="en-GB" sz="1300" b="0" dirty="0"/>
              <a:t> of vapes (in line with recommendations in </a:t>
            </a:r>
            <a:r>
              <a:rPr lang="en-GB" sz="1300" b="0" dirty="0">
                <a:hlinkClick r:id="rId2"/>
              </a:rPr>
              <a:t>Action on Smoking and Health’s Policy Brief </a:t>
            </a:r>
            <a:r>
              <a:rPr lang="en-GB" sz="1300" b="0" dirty="0"/>
              <a:t>to UK Government (February 2023) </a:t>
            </a:r>
          </a:p>
          <a:p>
            <a:pPr marL="516150" lvl="2" indent="-285750">
              <a:spcBef>
                <a:spcPts val="600"/>
              </a:spcBef>
              <a:spcAft>
                <a:spcPts val="200"/>
              </a:spcAft>
            </a:pPr>
            <a:r>
              <a:rPr lang="en-GB" sz="1300" dirty="0"/>
              <a:t>M</a:t>
            </a:r>
            <a:r>
              <a:rPr lang="en-GB" sz="1300" b="0" dirty="0"/>
              <a:t>aking underage vaping </a:t>
            </a:r>
            <a:r>
              <a:rPr lang="en-GB" sz="1300" dirty="0"/>
              <a:t>illegal</a:t>
            </a:r>
            <a:r>
              <a:rPr lang="en-GB" sz="1300" b="0" dirty="0"/>
              <a:t> </a:t>
            </a:r>
          </a:p>
          <a:p>
            <a:pPr marL="516150" lvl="2" indent="-285750">
              <a:spcBef>
                <a:spcPts val="600"/>
              </a:spcBef>
              <a:spcAft>
                <a:spcPts val="200"/>
              </a:spcAft>
            </a:pPr>
            <a:r>
              <a:rPr lang="en-GB" sz="1300" dirty="0"/>
              <a:t>Limiting</a:t>
            </a:r>
            <a:r>
              <a:rPr lang="en-GB" sz="1300" b="0" dirty="0"/>
              <a:t> the </a:t>
            </a:r>
            <a:r>
              <a:rPr lang="en-GB" sz="1300" dirty="0"/>
              <a:t>shops that</a:t>
            </a:r>
            <a:r>
              <a:rPr lang="en-GB" sz="1300" b="0" dirty="0"/>
              <a:t> vapes are available in</a:t>
            </a:r>
          </a:p>
          <a:p>
            <a:pPr marL="516150" lvl="2" indent="-285750">
              <a:spcBef>
                <a:spcPts val="600"/>
              </a:spcBef>
              <a:spcAft>
                <a:spcPts val="200"/>
              </a:spcAft>
            </a:pPr>
            <a:r>
              <a:rPr lang="en-GB" sz="1300" dirty="0"/>
              <a:t>L</a:t>
            </a:r>
            <a:r>
              <a:rPr lang="en-GB" sz="1300" b="0" dirty="0"/>
              <a:t>imiting the vapes to </a:t>
            </a:r>
            <a:r>
              <a:rPr lang="en-GB" sz="1300" dirty="0"/>
              <a:t>adults who want to quit smoking</a:t>
            </a:r>
            <a:endParaRPr lang="en-GB" sz="1300" b="0"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39750" y="1708220"/>
            <a:ext cx="5210601" cy="172546"/>
          </a:xfrm>
          <a:prstGeom prst="rect">
            <a:avLst/>
          </a:prstGeom>
          <a:noFill/>
        </p:spPr>
        <p:txBody>
          <a:bodyPr wrap="square" lIns="0" tIns="0" rIns="0" bIns="0" rtlCol="0" anchor="t">
            <a:noAutofit/>
          </a:bodyPr>
          <a:lstStyle/>
          <a:p>
            <a:pPr>
              <a:spcAft>
                <a:spcPts val="1134"/>
              </a:spcAft>
            </a:pPr>
            <a:r>
              <a:rPr lang="en-GB" sz="1700" b="1" dirty="0"/>
              <a:t>Vapes are easily accessible to young people. Friends and direct purchasing from small shops are the two main sources. Parents, schools as well as ‘never’ and ‘experimental’ vapers call for this issue to be addressed.</a:t>
            </a:r>
          </a:p>
        </p:txBody>
      </p:sp>
      <p:sp>
        <p:nvSpPr>
          <p:cNvPr id="10" name="TextBox 9">
            <a:extLst>
              <a:ext uri="{FF2B5EF4-FFF2-40B4-BE49-F238E27FC236}">
                <a16:creationId xmlns:a16="http://schemas.microsoft.com/office/drawing/2014/main" id="{D47B3D78-EF21-791B-4B13-A23E4EECB6C9}"/>
              </a:ext>
            </a:extLst>
          </p:cNvPr>
          <p:cNvSpPr txBox="1"/>
          <p:nvPr/>
        </p:nvSpPr>
        <p:spPr>
          <a:xfrm>
            <a:off x="6358270" y="811098"/>
            <a:ext cx="5459750" cy="5834931"/>
          </a:xfrm>
          <a:prstGeom prst="rect">
            <a:avLst/>
          </a:prstGeom>
          <a:noFill/>
        </p:spPr>
        <p:txBody>
          <a:bodyPr wrap="square">
            <a:spAutoFit/>
          </a:bodyPr>
          <a:lstStyle/>
          <a:p>
            <a:pPr algn="l">
              <a:spcAft>
                <a:spcPts val="1134"/>
              </a:spcAft>
            </a:pPr>
            <a:r>
              <a:rPr lang="en-GB" sz="1400" dirty="0">
                <a:latin typeface="+mj-lt"/>
              </a:rPr>
              <a:t>Parents told us:</a:t>
            </a:r>
          </a:p>
          <a:p>
            <a:r>
              <a:rPr lang="en-GB" sz="1400" b="1" i="1" u="none" strike="noStrike" dirty="0">
                <a:effectLst/>
              </a:rPr>
              <a:t>“I think it has to be something </a:t>
            </a:r>
            <a:r>
              <a:rPr lang="en-GB" sz="1400" b="1" i="1" u="none" strike="noStrike" dirty="0">
                <a:solidFill>
                  <a:schemeClr val="accent2"/>
                </a:solidFill>
                <a:effectLst/>
              </a:rPr>
              <a:t>tackled as a whole country and from the source</a:t>
            </a:r>
            <a:r>
              <a:rPr lang="en-GB" sz="1400" b="1" i="1" u="none" strike="noStrike" dirty="0">
                <a:effectLst/>
              </a:rPr>
              <a:t>. They are too cheap which makes it easy for children to get hold of.”</a:t>
            </a:r>
            <a:endParaRPr lang="en-GB" sz="1400" b="1" i="1" dirty="0"/>
          </a:p>
          <a:p>
            <a:endParaRPr lang="en-GB" sz="1400" b="1" i="1" u="none" strike="noStrike" dirty="0">
              <a:effectLst/>
            </a:endParaRPr>
          </a:p>
          <a:p>
            <a:r>
              <a:rPr lang="en-GB" sz="1400" b="1" i="1" dirty="0"/>
              <a:t>“</a:t>
            </a:r>
            <a:r>
              <a:rPr lang="en-GB" sz="1400" b="1" i="1" dirty="0">
                <a:solidFill>
                  <a:schemeClr val="accent2"/>
                </a:solidFill>
              </a:rPr>
              <a:t>Stop the selling of them to school children </a:t>
            </a:r>
            <a:r>
              <a:rPr lang="en-GB" sz="1400" b="1" i="1" dirty="0"/>
              <a:t>from mobile phone repair shops!”</a:t>
            </a:r>
          </a:p>
          <a:p>
            <a:endParaRPr lang="en-GB" sz="1400" b="1" i="1" u="none" strike="noStrike" dirty="0">
              <a:effectLst/>
            </a:endParaRPr>
          </a:p>
          <a:p>
            <a:r>
              <a:rPr lang="en-GB" sz="1400" b="1" i="1" dirty="0">
                <a:solidFill>
                  <a:schemeClr val="accent2"/>
                </a:solidFill>
              </a:rPr>
              <a:t>“</a:t>
            </a:r>
            <a:r>
              <a:rPr lang="en-GB" sz="1400" b="1" i="1" u="none" strike="noStrike" dirty="0">
                <a:solidFill>
                  <a:schemeClr val="accent2"/>
                </a:solidFill>
                <a:effectLst/>
              </a:rPr>
              <a:t>Make it harder for young people to buy </a:t>
            </a:r>
            <a:r>
              <a:rPr lang="en-GB" sz="1400" b="1" i="1" u="none" strike="noStrike" dirty="0">
                <a:effectLst/>
              </a:rPr>
              <a:t>- e.g. 21 years.  Limit the places that can sell vapes. Stop selling cheap (disposable) vapes.”</a:t>
            </a:r>
          </a:p>
          <a:p>
            <a:endParaRPr lang="en-GB" sz="1400" b="1" i="1" dirty="0"/>
          </a:p>
          <a:p>
            <a:r>
              <a:rPr lang="en-GB" sz="1400" b="1" i="1" u="none" strike="noStrike" dirty="0">
                <a:effectLst/>
              </a:rPr>
              <a:t>“Make it </a:t>
            </a:r>
            <a:r>
              <a:rPr lang="en-GB" sz="1400" b="1" i="1" u="none" strike="noStrike" dirty="0">
                <a:solidFill>
                  <a:schemeClr val="accent2"/>
                </a:solidFill>
                <a:effectLst/>
              </a:rPr>
              <a:t>illegal</a:t>
            </a:r>
            <a:r>
              <a:rPr lang="en-GB" sz="1400" b="1" i="1" u="none" strike="noStrike" dirty="0">
                <a:effectLst/>
              </a:rPr>
              <a:t> for under 18’s.”</a:t>
            </a:r>
          </a:p>
          <a:p>
            <a:endParaRPr lang="en-GB" sz="1400" b="1" i="1" u="none" strike="noStrike" dirty="0">
              <a:effectLst/>
            </a:endParaRPr>
          </a:p>
          <a:p>
            <a:r>
              <a:rPr lang="en-GB" sz="1400" b="1" i="1" dirty="0"/>
              <a:t>“Make it </a:t>
            </a:r>
            <a:r>
              <a:rPr lang="en-GB" sz="1400" b="1" i="1" dirty="0">
                <a:solidFill>
                  <a:schemeClr val="accent2"/>
                </a:solidFill>
              </a:rPr>
              <a:t>less accessible like smoking</a:t>
            </a:r>
            <a:r>
              <a:rPr lang="en-GB" sz="1400" b="1" i="1" dirty="0"/>
              <a:t>. Vape devices are on every shop counter/shelf.” </a:t>
            </a:r>
          </a:p>
          <a:p>
            <a:endParaRPr lang="en-GB" sz="1400" b="1" i="1" dirty="0"/>
          </a:p>
          <a:p>
            <a:r>
              <a:rPr lang="en-GB" sz="1400" b="1" i="1" u="none" strike="noStrike" dirty="0">
                <a:effectLst/>
              </a:rPr>
              <a:t>“</a:t>
            </a:r>
            <a:r>
              <a:rPr lang="en-GB" sz="1400" b="1" i="1" u="none" strike="noStrike" dirty="0">
                <a:solidFill>
                  <a:schemeClr val="accent2"/>
                </a:solidFill>
                <a:effectLst/>
              </a:rPr>
              <a:t>BAN THEM altogether!  </a:t>
            </a:r>
            <a:r>
              <a:rPr lang="en-GB" sz="1400" b="1" i="1" u="none" strike="noStrike" dirty="0">
                <a:effectLst/>
              </a:rPr>
              <a:t>Stop shops selling to children as all shops sell them to kids as they are seen as safe!!”</a:t>
            </a:r>
          </a:p>
          <a:p>
            <a:endParaRPr lang="en-GB" sz="1400" b="1" i="1" u="none" strike="noStrike" dirty="0">
              <a:effectLst/>
            </a:endParaRPr>
          </a:p>
          <a:p>
            <a:r>
              <a:rPr lang="en-GB" sz="1400" b="1" i="1" dirty="0"/>
              <a:t>“</a:t>
            </a:r>
            <a:r>
              <a:rPr lang="en-GB" sz="1400" b="1" i="1" dirty="0">
                <a:solidFill>
                  <a:schemeClr val="accent2"/>
                </a:solidFill>
              </a:rPr>
              <a:t>Crack down on youths selling them to younger youths.”</a:t>
            </a:r>
          </a:p>
          <a:p>
            <a:endParaRPr lang="en-GB" sz="1400" b="1" i="1" dirty="0"/>
          </a:p>
          <a:p>
            <a:r>
              <a:rPr lang="en-GB" sz="1400" b="1" i="1" u="none" strike="noStrike" dirty="0">
                <a:effectLst/>
              </a:rPr>
              <a:t>“The </a:t>
            </a:r>
            <a:r>
              <a:rPr lang="en-GB" sz="1400" b="1" i="1" u="none" strike="noStrike" dirty="0">
                <a:solidFill>
                  <a:schemeClr val="accent2"/>
                </a:solidFill>
                <a:effectLst/>
              </a:rPr>
              <a:t>people who target children to promote or sell vapes should be clamped down on</a:t>
            </a:r>
            <a:r>
              <a:rPr lang="en-GB" sz="1400" b="1" i="1" u="none" strike="noStrike" dirty="0">
                <a:effectLst/>
              </a:rPr>
              <a:t>. Make it much harder to get hold of vapes. Should only be available on prescription for people who want to stop smoking.”</a:t>
            </a:r>
          </a:p>
          <a:p>
            <a:endParaRPr lang="en-GB" sz="1400" b="1" i="1" dirty="0">
              <a:solidFill>
                <a:srgbClr val="4179AA"/>
              </a:solidFill>
            </a:endParaRPr>
          </a:p>
        </p:txBody>
      </p:sp>
    </p:spTree>
    <p:extLst>
      <p:ext uri="{BB962C8B-B14F-4D97-AF65-F5344CB8AC3E}">
        <p14:creationId xmlns:p14="http://schemas.microsoft.com/office/powerpoint/2010/main" val="2914778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36589-EF05-59B9-D1AF-531AC1E927A8}"/>
              </a:ext>
            </a:extLst>
          </p:cNvPr>
          <p:cNvSpPr txBox="1"/>
          <p:nvPr/>
        </p:nvSpPr>
        <p:spPr>
          <a:xfrm>
            <a:off x="6636276" y="375720"/>
            <a:ext cx="5126637" cy="3600986"/>
          </a:xfrm>
          <a:prstGeom prst="rect">
            <a:avLst/>
          </a:prstGeom>
          <a:noFill/>
        </p:spPr>
        <p:txBody>
          <a:bodyPr wrap="square">
            <a:spAutoFit/>
          </a:bodyPr>
          <a:lstStyle/>
          <a:p>
            <a:r>
              <a:rPr lang="en-GB" sz="1200"/>
              <a:t>Parents told us:</a:t>
            </a:r>
          </a:p>
          <a:p>
            <a:endParaRPr lang="en-GB" sz="1200" b="1" i="1"/>
          </a:p>
          <a:p>
            <a:r>
              <a:rPr lang="en-GB" sz="1200" b="1" i="1"/>
              <a:t>“Don't make them so colourful.  Should have </a:t>
            </a:r>
            <a:r>
              <a:rPr lang="en-GB" sz="1200" b="1" i="1">
                <a:solidFill>
                  <a:schemeClr val="accent2"/>
                </a:solidFill>
              </a:rPr>
              <a:t>same regulations as tobacco</a:t>
            </a:r>
            <a:r>
              <a:rPr lang="en-GB" sz="1200" b="1" i="1"/>
              <a:t>.”</a:t>
            </a:r>
          </a:p>
          <a:p>
            <a:endParaRPr lang="en-GB" sz="1200" b="1" i="1"/>
          </a:p>
          <a:p>
            <a:r>
              <a:rPr lang="en-GB" sz="1200" b="1" i="1"/>
              <a:t>“Ban the selling of flavoured vapes and ensure they HAVE to be </a:t>
            </a:r>
            <a:r>
              <a:rPr lang="en-GB" sz="1200" b="1" i="1">
                <a:solidFill>
                  <a:schemeClr val="accent2"/>
                </a:solidFill>
              </a:rPr>
              <a:t>behind the counter</a:t>
            </a:r>
            <a:r>
              <a:rPr lang="en-GB" sz="1200" b="1" i="1"/>
              <a:t> - treat like other similar products.” </a:t>
            </a:r>
          </a:p>
          <a:p>
            <a:endParaRPr lang="en-GB" sz="1200" b="1" i="1"/>
          </a:p>
          <a:p>
            <a:r>
              <a:rPr lang="en-GB" sz="1200" b="1" i="1"/>
              <a:t>“They </a:t>
            </a:r>
            <a:r>
              <a:rPr lang="en-GB" sz="1200" b="1" i="1">
                <a:solidFill>
                  <a:schemeClr val="accent2"/>
                </a:solidFill>
              </a:rPr>
              <a:t>shouldn’t be on display</a:t>
            </a:r>
            <a:r>
              <a:rPr lang="en-GB" sz="1200" b="1" i="1"/>
              <a:t>. The same as cigarettes. I understand they are a better option for older people trying to give up, so I wouldn’t make them more expensive, but to take them off display and make it over 25 to buy them.”</a:t>
            </a:r>
          </a:p>
          <a:p>
            <a:endParaRPr lang="en-GB" sz="1200" b="1" i="1"/>
          </a:p>
          <a:p>
            <a:r>
              <a:rPr lang="en-GB" sz="1200" b="1" i="1"/>
              <a:t>“</a:t>
            </a:r>
            <a:r>
              <a:rPr lang="en-GB" sz="1200" b="1" i="1">
                <a:solidFill>
                  <a:schemeClr val="accent2"/>
                </a:solidFill>
              </a:rPr>
              <a:t>Carry a health warning </a:t>
            </a:r>
            <a:r>
              <a:rPr lang="en-GB" sz="1200" b="1" i="1"/>
              <a:t>with it like cigarettes do.”</a:t>
            </a:r>
          </a:p>
          <a:p>
            <a:endParaRPr lang="en-GB" sz="1200" b="1" i="1"/>
          </a:p>
          <a:p>
            <a:r>
              <a:rPr lang="en-GB" sz="1200" b="1" i="1"/>
              <a:t>“As with cigarettes the marketing was changed so no longer appealing. The vapes come in various colours and shapes along with flavours! It </a:t>
            </a:r>
            <a:r>
              <a:rPr lang="en-GB" sz="1200" b="1" i="1">
                <a:solidFill>
                  <a:schemeClr val="accent2"/>
                </a:solidFill>
              </a:rPr>
              <a:t>seems more appealing to younger generation than the adults</a:t>
            </a:r>
            <a:r>
              <a:rPr lang="en-GB" sz="1200" b="1" i="1"/>
              <a:t>.” </a:t>
            </a:r>
          </a:p>
          <a:p>
            <a:endParaRPr lang="en-GB" sz="1200" b="1" i="1">
              <a:solidFill>
                <a:srgbClr val="4179AA"/>
              </a:solidFill>
            </a:endParaRPr>
          </a:p>
          <a:p>
            <a:endParaRPr lang="en-GB" sz="1200" b="1" i="1">
              <a:solidFill>
                <a:srgbClr val="4179AA"/>
              </a:solidFill>
            </a:endParaRPr>
          </a:p>
        </p:txBody>
      </p:sp>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6210783" cy="2427212"/>
          </a:xfrm>
        </p:spPr>
        <p:txBody>
          <a:bodyPr/>
          <a:lstStyle/>
          <a:p>
            <a:r>
              <a:rPr lang="en-GB" sz="3350" dirty="0"/>
              <a:t>Regulation: Attractiveness, advertising &amp; marketing of vapes</a:t>
            </a:r>
            <a:endParaRPr lang="en-GB" sz="3400" dirty="0"/>
          </a:p>
        </p:txBody>
      </p:sp>
      <p:sp>
        <p:nvSpPr>
          <p:cNvPr id="12" name="Content Placeholder 2">
            <a:extLst>
              <a:ext uri="{FF2B5EF4-FFF2-40B4-BE49-F238E27FC236}">
                <a16:creationId xmlns:a16="http://schemas.microsoft.com/office/drawing/2014/main" id="{699B3F7B-0CC6-D97A-6157-B91B97AB9DE3}"/>
              </a:ext>
            </a:extLst>
          </p:cNvPr>
          <p:cNvSpPr>
            <a:spLocks noGrp="1"/>
          </p:cNvSpPr>
          <p:nvPr>
            <p:ph idx="1"/>
          </p:nvPr>
        </p:nvSpPr>
        <p:spPr>
          <a:xfrm>
            <a:off x="557791" y="2699659"/>
            <a:ext cx="5211152" cy="2427212"/>
          </a:xfrm>
        </p:spPr>
        <p:txBody>
          <a:bodyPr/>
          <a:lstStyle/>
          <a:p>
            <a:pPr marL="285750" indent="-285750">
              <a:spcBef>
                <a:spcPts val="600"/>
              </a:spcBef>
              <a:spcAft>
                <a:spcPts val="600"/>
              </a:spcAft>
              <a:buFont typeface="Arial" panose="020B0604020202020204" pitchFamily="34" charset="0"/>
              <a:buChar char="•"/>
            </a:pPr>
            <a:r>
              <a:rPr lang="en-GB" sz="1500" b="0"/>
              <a:t>Suggestions for reducing the attractiveness of vapes, and making changes to their marketing (9%, base = 452) included:</a:t>
            </a:r>
          </a:p>
          <a:p>
            <a:pPr marL="516150" lvl="2" indent="-285750">
              <a:spcBef>
                <a:spcPts val="600"/>
              </a:spcBef>
              <a:spcAft>
                <a:spcPts val="300"/>
              </a:spcAft>
            </a:pPr>
            <a:r>
              <a:rPr lang="en-GB"/>
              <a:t>Stopping the sale of vapes with sweet, ‘nice’ flavours</a:t>
            </a:r>
          </a:p>
          <a:p>
            <a:pPr marL="516150" lvl="2" indent="-285750">
              <a:spcBef>
                <a:spcPts val="600"/>
              </a:spcBef>
              <a:spcAft>
                <a:spcPts val="300"/>
              </a:spcAft>
            </a:pPr>
            <a:r>
              <a:rPr lang="en-GB" b="0"/>
              <a:t>Making the products or packaging dull, not bright and coloured</a:t>
            </a:r>
          </a:p>
          <a:p>
            <a:pPr marL="516150" lvl="2" indent="-285750">
              <a:spcBef>
                <a:spcPts val="600"/>
              </a:spcBef>
              <a:spcAft>
                <a:spcPts val="300"/>
              </a:spcAft>
            </a:pPr>
            <a:r>
              <a:rPr lang="en-GB"/>
              <a:t>Removing vapes from being on display in shops, having them behind the counter in cabinets and not visible</a:t>
            </a:r>
          </a:p>
          <a:p>
            <a:pPr marL="516150" lvl="2" indent="-285750">
              <a:spcBef>
                <a:spcPts val="600"/>
              </a:spcBef>
              <a:spcAft>
                <a:spcPts val="300"/>
              </a:spcAft>
            </a:pPr>
            <a:r>
              <a:rPr lang="en-GB" b="0"/>
              <a:t>Stopping advertisements of vaping products</a:t>
            </a:r>
          </a:p>
          <a:p>
            <a:pPr marL="516150" lvl="2" indent="-285750">
              <a:spcBef>
                <a:spcPts val="600"/>
              </a:spcBef>
              <a:spcAft>
                <a:spcPts val="300"/>
              </a:spcAft>
            </a:pPr>
            <a:r>
              <a:rPr lang="en-GB"/>
              <a:t>Putting health-warnings on packaging of products</a:t>
            </a:r>
          </a:p>
          <a:p>
            <a:pPr marL="516150" lvl="2" indent="-285750">
              <a:spcBef>
                <a:spcPts val="600"/>
              </a:spcBef>
              <a:spcAft>
                <a:spcPts val="300"/>
              </a:spcAft>
            </a:pPr>
            <a:r>
              <a:rPr lang="en-GB"/>
              <a:t>Introducing similar regulation as tobacco products </a:t>
            </a:r>
          </a:p>
          <a:p>
            <a:pPr marL="285750" indent="-285750">
              <a:spcBef>
                <a:spcPts val="600"/>
              </a:spcBef>
              <a:spcAft>
                <a:spcPts val="600"/>
              </a:spcAft>
              <a:buFont typeface="Arial" panose="020B0604020202020204" pitchFamily="34" charset="0"/>
              <a:buChar char="•"/>
            </a:pPr>
            <a:r>
              <a:rPr lang="en-GB" sz="1500" b="0">
                <a:hlinkClick r:id="rId3"/>
              </a:rPr>
              <a:t>Action on Smoking and Health’s Policy Brief </a:t>
            </a:r>
            <a:r>
              <a:rPr lang="en-GB" sz="1500" b="0"/>
              <a:t>to UK Government (February 2023) recommended similar. </a:t>
            </a:r>
            <a:endParaRPr lang="en-GB" sz="1500"/>
          </a:p>
          <a:p>
            <a:pPr lvl="2" indent="0">
              <a:spcBef>
                <a:spcPts val="600"/>
              </a:spcBef>
              <a:spcAft>
                <a:spcPts val="300"/>
              </a:spcAft>
              <a:buNone/>
            </a:pPr>
            <a:endParaRPr lang="en-GB" sz="1300" b="0"/>
          </a:p>
          <a:p>
            <a:pPr marL="516150" lvl="2" indent="-285750">
              <a:spcBef>
                <a:spcPts val="600"/>
              </a:spcBef>
              <a:spcAft>
                <a:spcPts val="600"/>
              </a:spcAft>
            </a:pPr>
            <a:endParaRPr lang="en-GB" sz="1300" b="0"/>
          </a:p>
          <a:p>
            <a:pPr marL="285750" indent="-285750">
              <a:spcBef>
                <a:spcPts val="600"/>
              </a:spcBef>
              <a:spcAft>
                <a:spcPts val="600"/>
              </a:spcAft>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7C6AADFB-3B58-E0B8-AB38-74634188D97C}"/>
              </a:ext>
            </a:extLst>
          </p:cNvPr>
          <p:cNvSpPr txBox="1"/>
          <p:nvPr/>
        </p:nvSpPr>
        <p:spPr>
          <a:xfrm>
            <a:off x="6755907" y="3798675"/>
            <a:ext cx="5006814" cy="461639"/>
          </a:xfrm>
          <a:prstGeom prst="rect">
            <a:avLst/>
          </a:prstGeom>
          <a:noFill/>
        </p:spPr>
        <p:txBody>
          <a:bodyPr wrap="square" lIns="0" tIns="0" rIns="0" bIns="0" rtlCol="0">
            <a:noAutofit/>
          </a:bodyPr>
          <a:lstStyle/>
          <a:p>
            <a:pPr algn="l">
              <a:spcAft>
                <a:spcPts val="1134"/>
              </a:spcAft>
            </a:pPr>
            <a:r>
              <a:rPr lang="en-GB" sz="1200"/>
              <a:t>Young people told us:</a:t>
            </a:r>
          </a:p>
          <a:p>
            <a:pPr algn="l">
              <a:spcAft>
                <a:spcPts val="1134"/>
              </a:spcAft>
            </a:pPr>
            <a:r>
              <a:rPr lang="en-GB" sz="1200" b="1" i="1"/>
              <a:t>“Too many people my age do it without even knowing what they are inhaling. Also, I think vapes are </a:t>
            </a:r>
            <a:r>
              <a:rPr lang="en-GB" sz="1200" b="1" i="1">
                <a:solidFill>
                  <a:schemeClr val="accent1"/>
                </a:solidFill>
              </a:rPr>
              <a:t>made and advertised for children </a:t>
            </a:r>
            <a:r>
              <a:rPr lang="en-GB" sz="1200" b="1" i="1"/>
              <a:t>as </a:t>
            </a:r>
            <a:r>
              <a:rPr lang="en-GB" sz="1200" b="1" i="1">
                <a:solidFill>
                  <a:schemeClr val="accent1"/>
                </a:solidFill>
              </a:rPr>
              <a:t>no adult wants to get </a:t>
            </a:r>
            <a:r>
              <a:rPr lang="en-GB" sz="1200" b="1" i="1"/>
              <a:t>for example </a:t>
            </a:r>
            <a:r>
              <a:rPr lang="en-GB" sz="1200" b="1" i="1">
                <a:solidFill>
                  <a:schemeClr val="accent1"/>
                </a:solidFill>
              </a:rPr>
              <a:t>a gummy bear flavoured vape to get them off of smoking</a:t>
            </a:r>
            <a:r>
              <a:rPr lang="en-GB" sz="1200" b="1" i="1"/>
              <a:t>. They are also far too easy to buy and it happens in lots of shops where the cashiers don’t even ask for ID on someone clearly underage.”</a:t>
            </a:r>
          </a:p>
          <a:p>
            <a:pPr algn="l">
              <a:spcAft>
                <a:spcPts val="1134"/>
              </a:spcAft>
            </a:pPr>
            <a:r>
              <a:rPr lang="en-GB" sz="1200" b="1" i="1"/>
              <a:t>“I think it’s disgusting and disappointing in this generation how vaping has become so accessible and normalised. These vapes are produced in all these </a:t>
            </a:r>
            <a:r>
              <a:rPr lang="en-GB" sz="1200" b="1" i="1">
                <a:solidFill>
                  <a:schemeClr val="accent1"/>
                </a:solidFill>
              </a:rPr>
              <a:t>fruity flavours, bright colours and flashing lights </a:t>
            </a:r>
            <a:r>
              <a:rPr lang="en-GB" sz="1200" b="1" i="1"/>
              <a:t>to clearly be </a:t>
            </a:r>
            <a:r>
              <a:rPr lang="en-GB" sz="1200" b="1" i="1">
                <a:solidFill>
                  <a:schemeClr val="accent1"/>
                </a:solidFill>
              </a:rPr>
              <a:t>attracted to younger people </a:t>
            </a:r>
            <a:r>
              <a:rPr lang="en-GB" sz="1200" b="1" i="1"/>
              <a:t>on the market. The health risks of vaping are not being promoted enough and there will definitely be many health implications that will occur as a result of vaping, which will cause further stress on the NHS in the future.”</a:t>
            </a:r>
          </a:p>
          <a:p>
            <a:pPr algn="l">
              <a:spcAft>
                <a:spcPts val="1134"/>
              </a:spcAft>
            </a:pPr>
            <a:endParaRPr lang="en-GB" sz="1500"/>
          </a:p>
          <a:p>
            <a:pPr algn="l">
              <a:spcAft>
                <a:spcPts val="1134"/>
              </a:spcAft>
            </a:pPr>
            <a:endParaRPr lang="en-GB" sz="1500"/>
          </a:p>
          <a:p>
            <a:pPr algn="l">
              <a:spcAft>
                <a:spcPts val="1134"/>
              </a:spcAft>
            </a:pPr>
            <a:endParaRPr lang="en-GB" sz="1500"/>
          </a:p>
        </p:txBody>
      </p:sp>
      <p:sp>
        <p:nvSpPr>
          <p:cNvPr id="6" name="TextBox 5">
            <a:extLst>
              <a:ext uri="{FF2B5EF4-FFF2-40B4-BE49-F238E27FC236}">
                <a16:creationId xmlns:a16="http://schemas.microsoft.com/office/drawing/2014/main" id="{5AA6A8AB-CD62-1E0F-E7BB-9E2A9216DB5B}"/>
              </a:ext>
            </a:extLst>
          </p:cNvPr>
          <p:cNvSpPr txBox="1"/>
          <p:nvPr/>
        </p:nvSpPr>
        <p:spPr>
          <a:xfrm>
            <a:off x="545124" y="1627981"/>
            <a:ext cx="5210601" cy="537439"/>
          </a:xfrm>
          <a:prstGeom prst="rect">
            <a:avLst/>
          </a:prstGeom>
          <a:noFill/>
        </p:spPr>
        <p:txBody>
          <a:bodyPr wrap="square" lIns="0" tIns="0" rIns="0" bIns="0" rtlCol="0" anchor="t">
            <a:noAutofit/>
          </a:bodyPr>
          <a:lstStyle/>
          <a:p>
            <a:pPr>
              <a:spcAft>
                <a:spcPts val="1134"/>
              </a:spcAft>
            </a:pPr>
            <a:r>
              <a:rPr lang="en-GB" sz="1700" b="1"/>
              <a:t>Parents call for reducing the attractiveness of vapes – colours and flavours used – which they feel is targeted at young people. Many young people agree. </a:t>
            </a:r>
          </a:p>
        </p:txBody>
      </p:sp>
    </p:spTree>
    <p:extLst>
      <p:ext uri="{BB962C8B-B14F-4D97-AF65-F5344CB8AC3E}">
        <p14:creationId xmlns:p14="http://schemas.microsoft.com/office/powerpoint/2010/main" val="73970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5"/>
            <a:ext cx="5261788" cy="545778"/>
          </a:xfrm>
        </p:spPr>
        <p:txBody>
          <a:bodyPr/>
          <a:lstStyle/>
          <a:p>
            <a:r>
              <a:rPr lang="en-GB" sz="3200" dirty="0"/>
              <a:t>Monitoring of youth vaping and policing of underage sales</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45124" y="2771491"/>
            <a:ext cx="4834732" cy="3432546"/>
          </a:xfrm>
        </p:spPr>
        <p:txBody>
          <a:bodyPr/>
          <a:lstStyle/>
          <a:p>
            <a:pPr>
              <a:spcBef>
                <a:spcPts val="600"/>
              </a:spcBef>
              <a:spcAft>
                <a:spcPts val="600"/>
              </a:spcAft>
            </a:pPr>
            <a:r>
              <a:rPr lang="en-GB" sz="1600" b="0" dirty="0"/>
              <a:t>Parents’ suggestions (8%, base = 452) included: </a:t>
            </a:r>
          </a:p>
          <a:p>
            <a:pPr marL="516150" lvl="2" indent="-285750">
              <a:spcBef>
                <a:spcPts val="600"/>
              </a:spcBef>
              <a:spcAft>
                <a:spcPts val="600"/>
              </a:spcAft>
              <a:buClr>
                <a:schemeClr val="tx1"/>
              </a:buClr>
            </a:pPr>
            <a:r>
              <a:rPr lang="en-GB" sz="1600" b="0" dirty="0"/>
              <a:t>Ensure shops are enforcing age restrictions, using ‘think 25’, checking IDs and not selling vapes to underage people. This may require increasing vigilance and checks on shops that sell vape products, including by test purchases.</a:t>
            </a:r>
          </a:p>
          <a:p>
            <a:pPr marL="516150" lvl="2" indent="-285750">
              <a:spcBef>
                <a:spcPts val="600"/>
              </a:spcBef>
              <a:spcAft>
                <a:spcPts val="600"/>
              </a:spcAft>
              <a:buClr>
                <a:schemeClr val="tx1"/>
              </a:buClr>
            </a:pPr>
            <a:r>
              <a:rPr lang="en-GB" sz="1600" b="0" dirty="0"/>
              <a:t>Increased monitoring at schools or around school grounds, such as through regular checks in toilets and searching children’s bags to ensure they do not have vapes on them.</a:t>
            </a:r>
          </a:p>
          <a:p>
            <a:pPr marL="516150" lvl="2" indent="-285750">
              <a:spcBef>
                <a:spcPts val="600"/>
              </a:spcBef>
              <a:spcAft>
                <a:spcPts val="600"/>
              </a:spcAft>
              <a:buClr>
                <a:schemeClr val="tx1"/>
              </a:buClr>
            </a:pPr>
            <a:r>
              <a:rPr lang="en-GB" sz="1600" b="0" dirty="0"/>
              <a:t>Patrol public spaces, such as parks and fields, for youth vaping.</a:t>
            </a:r>
          </a:p>
          <a:p>
            <a:pPr marL="285750" indent="-285750">
              <a:spcBef>
                <a:spcPts val="600"/>
              </a:spcBef>
              <a:spcAft>
                <a:spcPts val="600"/>
              </a:spcAft>
              <a:buFont typeface="Arial" panose="020B0604020202020204" pitchFamily="34" charset="0"/>
              <a:buChar char="•"/>
            </a:pPr>
            <a:endParaRPr lang="en-GB" sz="1500" b="0" dirty="0"/>
          </a:p>
          <a:p>
            <a:endParaRPr lang="en-GB" sz="1500" b="0" dirty="0"/>
          </a:p>
          <a:p>
            <a:endParaRPr lang="en-GB" sz="1500" dirty="0"/>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1651831"/>
            <a:ext cx="5332483" cy="194366"/>
          </a:xfrm>
          <a:prstGeom prst="rect">
            <a:avLst/>
          </a:prstGeom>
          <a:noFill/>
        </p:spPr>
        <p:txBody>
          <a:bodyPr wrap="square" lIns="0" tIns="0" rIns="0" bIns="0" rtlCol="0" anchor="t">
            <a:noAutofit/>
          </a:bodyPr>
          <a:lstStyle/>
          <a:p>
            <a:pPr>
              <a:spcAft>
                <a:spcPts val="1134"/>
              </a:spcAft>
            </a:pPr>
            <a:r>
              <a:rPr lang="en-GB" sz="1700" b="1" dirty="0"/>
              <a:t>Many felt monitoring of youth vaping in schools and public spaces, and policing of sales to under 18s in shops, needs to be strengthened to tackle the issue. </a:t>
            </a:r>
          </a:p>
        </p:txBody>
      </p:sp>
      <p:sp>
        <p:nvSpPr>
          <p:cNvPr id="13" name="TextBox 12">
            <a:extLst>
              <a:ext uri="{FF2B5EF4-FFF2-40B4-BE49-F238E27FC236}">
                <a16:creationId xmlns:a16="http://schemas.microsoft.com/office/drawing/2014/main" id="{81E90ADA-F567-9544-7CEA-05ADE62C190F}"/>
              </a:ext>
            </a:extLst>
          </p:cNvPr>
          <p:cNvSpPr txBox="1"/>
          <p:nvPr/>
        </p:nvSpPr>
        <p:spPr>
          <a:xfrm>
            <a:off x="6422731" y="167376"/>
            <a:ext cx="5550876" cy="6555641"/>
          </a:xfrm>
          <a:prstGeom prst="rect">
            <a:avLst/>
          </a:prstGeom>
          <a:noFill/>
        </p:spPr>
        <p:txBody>
          <a:bodyPr wrap="square">
            <a:spAutoFit/>
          </a:bodyPr>
          <a:lstStyle/>
          <a:p>
            <a:r>
              <a:rPr lang="en-GB" sz="1200" u="none" strike="noStrike" dirty="0">
                <a:effectLst/>
              </a:rPr>
              <a:t>Parents told us:</a:t>
            </a:r>
          </a:p>
          <a:p>
            <a:endParaRPr lang="en-GB" sz="1200" b="1" i="1" dirty="0"/>
          </a:p>
          <a:p>
            <a:r>
              <a:rPr lang="en-GB" sz="1200" b="1" i="1" u="none" strike="noStrike" dirty="0">
                <a:effectLst/>
              </a:rPr>
              <a:t>“There are more shops offering vaping products, and </a:t>
            </a:r>
            <a:r>
              <a:rPr lang="en-GB" sz="1200" b="1" i="1" u="none" strike="noStrike" dirty="0">
                <a:solidFill>
                  <a:schemeClr val="accent2"/>
                </a:solidFill>
                <a:effectLst/>
              </a:rPr>
              <a:t>they are very relaxed about the age limit!</a:t>
            </a:r>
            <a:r>
              <a:rPr lang="en-GB" sz="1200" b="1" i="1" u="none" strike="noStrike" dirty="0">
                <a:effectLst/>
              </a:rPr>
              <a:t> Regular </a:t>
            </a:r>
            <a:r>
              <a:rPr lang="en-GB" sz="1200" b="1" i="1" u="none" strike="noStrike" dirty="0">
                <a:solidFill>
                  <a:schemeClr val="accent2"/>
                </a:solidFill>
                <a:effectLst/>
              </a:rPr>
              <a:t>checks and inspections </a:t>
            </a:r>
            <a:r>
              <a:rPr lang="en-GB" sz="1200" b="1" i="1" u="none" strike="noStrike" dirty="0">
                <a:effectLst/>
              </a:rPr>
              <a:t>will be helpful!</a:t>
            </a:r>
            <a:r>
              <a:rPr lang="en-GB" sz="1200" b="1" i="1" dirty="0"/>
              <a:t>“</a:t>
            </a:r>
          </a:p>
          <a:p>
            <a:endParaRPr lang="en-GB" sz="1200" b="1" i="1" u="none" strike="noStrike" dirty="0">
              <a:effectLst/>
            </a:endParaRPr>
          </a:p>
          <a:p>
            <a:r>
              <a:rPr lang="en-GB" sz="1200" b="1" i="1" u="none" strike="noStrike" dirty="0">
                <a:effectLst/>
              </a:rPr>
              <a:t>“Enforce </a:t>
            </a:r>
            <a:r>
              <a:rPr lang="en-GB" sz="1200" b="1" i="1" u="none" strike="noStrike" dirty="0">
                <a:solidFill>
                  <a:schemeClr val="accent2"/>
                </a:solidFill>
                <a:effectLst/>
              </a:rPr>
              <a:t>stronger checks on shops selling to minors</a:t>
            </a:r>
            <a:r>
              <a:rPr lang="en-GB" sz="1200" b="1" i="1" u="none" strike="noStrike" dirty="0">
                <a:effectLst/>
              </a:rPr>
              <a:t>.”</a:t>
            </a:r>
            <a:endParaRPr lang="en-GB" sz="1200" b="1" i="1" dirty="0"/>
          </a:p>
          <a:p>
            <a:endParaRPr lang="en-GB" sz="1200" b="1" i="1" u="none" strike="noStrike" dirty="0">
              <a:effectLst/>
            </a:endParaRPr>
          </a:p>
          <a:p>
            <a:r>
              <a:rPr lang="en-GB" sz="1200" b="1" i="1" dirty="0"/>
              <a:t>“</a:t>
            </a:r>
            <a:r>
              <a:rPr lang="en-GB" sz="1200" b="1" i="1" dirty="0">
                <a:solidFill>
                  <a:schemeClr val="accent2"/>
                </a:solidFill>
              </a:rPr>
              <a:t>Try going to the local parks</a:t>
            </a:r>
            <a:r>
              <a:rPr lang="en-GB" sz="1200" b="1" i="1" dirty="0"/>
              <a:t>. Where it is common knowledge that 17/18 </a:t>
            </a:r>
            <a:r>
              <a:rPr lang="en-GB" sz="1200" b="1" i="1" dirty="0" err="1"/>
              <a:t>yr</a:t>
            </a:r>
            <a:r>
              <a:rPr lang="en-GB" sz="1200" b="1" i="1" dirty="0"/>
              <a:t> olds are selling them to younger children.”</a:t>
            </a:r>
          </a:p>
          <a:p>
            <a:endParaRPr lang="en-GB" sz="1200" b="1" i="1" dirty="0"/>
          </a:p>
          <a:p>
            <a:r>
              <a:rPr lang="en-GB" sz="1200" b="1" i="1" u="none" strike="noStrike" dirty="0">
                <a:effectLst/>
              </a:rPr>
              <a:t>“If resources were available, I would say by </a:t>
            </a:r>
            <a:r>
              <a:rPr lang="en-GB" sz="1200" b="1" i="1" u="none" strike="noStrike" dirty="0">
                <a:solidFill>
                  <a:schemeClr val="accent2"/>
                </a:solidFill>
                <a:effectLst/>
              </a:rPr>
              <a:t>patrolling the parks and streets, particularly around schools</a:t>
            </a:r>
            <a:r>
              <a:rPr lang="en-GB" sz="1200" b="1" i="1" u="none" strike="noStrike" dirty="0">
                <a:effectLst/>
              </a:rPr>
              <a:t>.”</a:t>
            </a:r>
            <a:endParaRPr lang="en-GB" sz="1200" b="1" i="1" dirty="0"/>
          </a:p>
          <a:p>
            <a:endParaRPr lang="en-GB" sz="1200" b="1" i="1" dirty="0"/>
          </a:p>
          <a:p>
            <a:r>
              <a:rPr lang="en-GB" sz="1200" b="1" i="1" u="none" strike="noStrike" dirty="0">
                <a:effectLst/>
              </a:rPr>
              <a:t>“</a:t>
            </a:r>
            <a:r>
              <a:rPr lang="en-GB" sz="1200" b="1" i="1" u="none" strike="noStrike" dirty="0">
                <a:solidFill>
                  <a:schemeClr val="accent2"/>
                </a:solidFill>
                <a:effectLst/>
              </a:rPr>
              <a:t>Better 'policing' in schools. </a:t>
            </a:r>
            <a:r>
              <a:rPr lang="en-GB" sz="1200" b="1" i="1" u="none" strike="noStrike" dirty="0">
                <a:effectLst/>
              </a:rPr>
              <a:t>Checking bags and toilets regularly.”</a:t>
            </a:r>
          </a:p>
          <a:p>
            <a:endParaRPr lang="en-GB" sz="1200" b="1" i="1" u="none" strike="noStrike" dirty="0">
              <a:effectLst/>
            </a:endParaRPr>
          </a:p>
          <a:p>
            <a:r>
              <a:rPr lang="en-GB" sz="1200" b="1" i="1" u="none" strike="noStrike" dirty="0">
                <a:effectLst/>
              </a:rPr>
              <a:t>“Kids should </a:t>
            </a:r>
            <a:r>
              <a:rPr lang="en-GB" sz="1200" b="1" i="1" u="none" strike="noStrike" dirty="0">
                <a:solidFill>
                  <a:schemeClr val="accent2"/>
                </a:solidFill>
                <a:effectLst/>
              </a:rPr>
              <a:t>be searched at school </a:t>
            </a:r>
            <a:r>
              <a:rPr lang="en-GB" sz="1200" b="1" i="1" u="none" strike="noStrike" dirty="0">
                <a:effectLst/>
              </a:rPr>
              <a:t>to ensure they do not have a vape on them.”</a:t>
            </a:r>
          </a:p>
          <a:p>
            <a:endParaRPr lang="en-GB" sz="1200" b="1" i="1" dirty="0"/>
          </a:p>
          <a:p>
            <a:r>
              <a:rPr lang="en-GB" sz="1200" b="1" i="1" u="none" strike="noStrike" dirty="0">
                <a:effectLst/>
                <a:latin typeface="Calibri" panose="020F0502020204030204" pitchFamily="34" charset="0"/>
              </a:rPr>
              <a:t>“Ensure all </a:t>
            </a:r>
            <a:r>
              <a:rPr lang="en-GB" sz="1200" b="1" i="1" u="none" strike="noStrike" dirty="0">
                <a:solidFill>
                  <a:schemeClr val="accent2"/>
                </a:solidFill>
                <a:effectLst/>
                <a:latin typeface="Calibri" panose="020F0502020204030204" pitchFamily="34" charset="0"/>
              </a:rPr>
              <a:t>shops ask for ID and use a think 25 policy</a:t>
            </a:r>
            <a:r>
              <a:rPr lang="en-GB" sz="1200" b="1" i="1" u="none" strike="noStrike" dirty="0">
                <a:effectLst/>
                <a:latin typeface="Calibri" panose="020F0502020204030204" pitchFamily="34" charset="0"/>
              </a:rPr>
              <a:t> and never serve anyone in a school uniform.”</a:t>
            </a:r>
          </a:p>
          <a:p>
            <a:endParaRPr lang="en-GB" sz="1200" b="1" i="1" dirty="0">
              <a:latin typeface="Calibri" panose="020F0502020204030204" pitchFamily="34" charset="0"/>
            </a:endParaRPr>
          </a:p>
          <a:p>
            <a:r>
              <a:rPr lang="en-GB" sz="1200" u="none" strike="noStrike" dirty="0">
                <a:effectLst/>
                <a:latin typeface="Calibri" panose="020F0502020204030204" pitchFamily="34" charset="0"/>
              </a:rPr>
              <a:t>Young people told us:</a:t>
            </a:r>
          </a:p>
          <a:p>
            <a:endParaRPr lang="en-GB" sz="1200" i="1" dirty="0">
              <a:latin typeface="Calibri" panose="020F0502020204030204" pitchFamily="34" charset="0"/>
            </a:endParaRPr>
          </a:p>
          <a:p>
            <a:r>
              <a:rPr lang="en-GB" sz="1200" b="1" i="1" dirty="0"/>
              <a:t>“</a:t>
            </a:r>
            <a:r>
              <a:rPr lang="en-GB" sz="1200" b="1" i="1" dirty="0">
                <a:solidFill>
                  <a:schemeClr val="accent1"/>
                </a:solidFill>
              </a:rPr>
              <a:t>Stricter laws are needed on selling vapes to underage </a:t>
            </a:r>
            <a:r>
              <a:rPr lang="en-GB" sz="1200" b="1" i="1" dirty="0"/>
              <a:t>as I haven't been to the toilet at school for about 3 years because it’s a vape den.”</a:t>
            </a:r>
          </a:p>
          <a:p>
            <a:endParaRPr lang="en-GB" sz="1200" b="1" i="1" dirty="0"/>
          </a:p>
          <a:p>
            <a:r>
              <a:rPr lang="en-GB" sz="1200" b="1" i="1" dirty="0"/>
              <a:t>“More and more people are vaping in school, and </a:t>
            </a:r>
            <a:r>
              <a:rPr lang="en-GB" sz="1200" b="1" i="1" dirty="0">
                <a:solidFill>
                  <a:schemeClr val="accent1"/>
                </a:solidFill>
              </a:rPr>
              <a:t>bathrooms are being unmonitored by teachers, but those are the places where vaping occurs</a:t>
            </a:r>
            <a:r>
              <a:rPr lang="en-GB" sz="1200" b="1" i="1" dirty="0"/>
              <a:t>, which I find silly as so many schools want to stop this but they don’t look in the obvious places.”</a:t>
            </a:r>
          </a:p>
          <a:p>
            <a:endParaRPr lang="en-GB" sz="1200" b="1" i="1" dirty="0"/>
          </a:p>
          <a:p>
            <a:r>
              <a:rPr lang="en-GB" sz="1200" b="1" i="1" dirty="0"/>
              <a:t>“</a:t>
            </a:r>
            <a:r>
              <a:rPr lang="en-GB" sz="1200" b="1" i="1" dirty="0">
                <a:solidFill>
                  <a:schemeClr val="accent1"/>
                </a:solidFill>
              </a:rPr>
              <a:t>People at school usually do it in the toilets or during lunch in an enclosed/private area. </a:t>
            </a:r>
            <a:r>
              <a:rPr lang="en-GB" sz="1200" b="1" i="1" dirty="0"/>
              <a:t>And lots of people keep vapes for others because they struggle hiding it and a couple of times I've been offered but I always have and will say no because I don't think people who are minors should be doing this type of thing. It also isn't just popular or loud people who do it, lots of quiet and shy kids do it too.”</a:t>
            </a:r>
          </a:p>
          <a:p>
            <a:endParaRPr lang="en-GB" sz="1200" i="1" u="none" strike="noStrike" dirty="0">
              <a:effectLst/>
              <a:latin typeface="Calibri" panose="020F0502020204030204" pitchFamily="34" charset="0"/>
            </a:endParaRPr>
          </a:p>
        </p:txBody>
      </p:sp>
    </p:spTree>
    <p:extLst>
      <p:ext uri="{BB962C8B-B14F-4D97-AF65-F5344CB8AC3E}">
        <p14:creationId xmlns:p14="http://schemas.microsoft.com/office/powerpoint/2010/main" val="1266469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A015-6BE4-951C-74E2-C815FAEB5803}"/>
              </a:ext>
            </a:extLst>
          </p:cNvPr>
          <p:cNvSpPr>
            <a:spLocks noGrp="1"/>
          </p:cNvSpPr>
          <p:nvPr>
            <p:ph type="title"/>
          </p:nvPr>
        </p:nvSpPr>
        <p:spPr>
          <a:xfrm>
            <a:off x="545124" y="517524"/>
            <a:ext cx="5550876" cy="1065091"/>
          </a:xfrm>
        </p:spPr>
        <p:txBody>
          <a:bodyPr/>
          <a:lstStyle/>
          <a:p>
            <a:r>
              <a:rPr lang="en-GB" sz="3600" dirty="0"/>
              <a:t>Stronger enforcement &amp; penalisation</a:t>
            </a:r>
          </a:p>
        </p:txBody>
      </p:sp>
      <p:sp>
        <p:nvSpPr>
          <p:cNvPr id="3" name="Content Placeholder 2">
            <a:extLst>
              <a:ext uri="{FF2B5EF4-FFF2-40B4-BE49-F238E27FC236}">
                <a16:creationId xmlns:a16="http://schemas.microsoft.com/office/drawing/2014/main" id="{5FD75A57-825A-4512-32DF-3783CC34C65E}"/>
              </a:ext>
            </a:extLst>
          </p:cNvPr>
          <p:cNvSpPr>
            <a:spLocks noGrp="1"/>
          </p:cNvSpPr>
          <p:nvPr>
            <p:ph idx="1"/>
          </p:nvPr>
        </p:nvSpPr>
        <p:spPr>
          <a:xfrm>
            <a:off x="545124" y="2567822"/>
            <a:ext cx="5129534" cy="3368971"/>
          </a:xfrm>
        </p:spPr>
        <p:txBody>
          <a:bodyPr/>
          <a:lstStyle/>
          <a:p>
            <a:pPr>
              <a:spcBef>
                <a:spcPts val="600"/>
              </a:spcBef>
              <a:spcAft>
                <a:spcPts val="600"/>
              </a:spcAft>
            </a:pPr>
            <a:r>
              <a:rPr lang="en-GB" sz="1500" b="0"/>
              <a:t>This may include:</a:t>
            </a:r>
          </a:p>
          <a:p>
            <a:pPr marL="285750" indent="-285750">
              <a:spcBef>
                <a:spcPts val="600"/>
              </a:spcBef>
              <a:spcAft>
                <a:spcPts val="600"/>
              </a:spcAft>
              <a:buFont typeface="Arial" panose="020B0604020202020204" pitchFamily="34" charset="0"/>
              <a:buChar char="•"/>
            </a:pPr>
            <a:r>
              <a:rPr lang="en-GB" sz="1400" b="0"/>
              <a:t>Tougher sanctions on </a:t>
            </a:r>
            <a:r>
              <a:rPr lang="en-GB" sz="1400"/>
              <a:t>premises</a:t>
            </a:r>
            <a:r>
              <a:rPr lang="en-GB" sz="1400" b="0"/>
              <a:t> not enforcing age restrictions vape sales, such as imposing fines, prosecution, de-licensing, or closing the shops.  </a:t>
            </a:r>
          </a:p>
          <a:p>
            <a:pPr marL="285750" indent="-285750">
              <a:spcBef>
                <a:spcPts val="600"/>
              </a:spcBef>
              <a:spcAft>
                <a:spcPts val="600"/>
              </a:spcAft>
              <a:buFont typeface="Arial" panose="020B0604020202020204" pitchFamily="34" charset="0"/>
              <a:buChar char="•"/>
            </a:pPr>
            <a:r>
              <a:rPr lang="en-GB" sz="1400" b="0"/>
              <a:t>Stronger punishments for </a:t>
            </a:r>
            <a:r>
              <a:rPr lang="en-GB" sz="1400"/>
              <a:t>youth vapers</a:t>
            </a:r>
            <a:r>
              <a:rPr lang="en-GB" sz="1400" b="0"/>
              <a:t>, including fines and confiscation of products. </a:t>
            </a:r>
          </a:p>
          <a:p>
            <a:pPr marL="285750" indent="-285750">
              <a:spcBef>
                <a:spcPts val="600"/>
              </a:spcBef>
              <a:spcAft>
                <a:spcPts val="600"/>
              </a:spcAft>
              <a:buFont typeface="Arial" panose="020B0604020202020204" pitchFamily="34" charset="0"/>
              <a:buChar char="•"/>
            </a:pPr>
            <a:r>
              <a:rPr lang="en-GB" sz="1400"/>
              <a:t>Other people supplying </a:t>
            </a:r>
            <a:r>
              <a:rPr lang="en-GB" sz="1400" b="0"/>
              <a:t>underage being fined, and parents of underage vapers being held to account or fined. </a:t>
            </a:r>
          </a:p>
          <a:p>
            <a:pPr marL="285750" indent="-285750">
              <a:spcBef>
                <a:spcPts val="600"/>
              </a:spcBef>
              <a:spcAft>
                <a:spcPts val="600"/>
              </a:spcAft>
              <a:buFont typeface="Arial" panose="020B0604020202020204" pitchFamily="34" charset="0"/>
              <a:buChar char="•"/>
            </a:pPr>
            <a:r>
              <a:rPr lang="en-GB" sz="1400" b="0"/>
              <a:t>A call for </a:t>
            </a:r>
            <a:r>
              <a:rPr lang="en-GB" sz="1400"/>
              <a:t>schools</a:t>
            </a:r>
            <a:r>
              <a:rPr lang="en-GB" sz="1400" b="0"/>
              <a:t> to be stricter, including zero tolerance policies, stopping use around school and school property, and imposing stronger consequences. </a:t>
            </a:r>
          </a:p>
          <a:p>
            <a:endParaRPr lang="en-GB" sz="1500"/>
          </a:p>
        </p:txBody>
      </p:sp>
      <p:sp>
        <p:nvSpPr>
          <p:cNvPr id="6" name="TextBox 5">
            <a:extLst>
              <a:ext uri="{FF2B5EF4-FFF2-40B4-BE49-F238E27FC236}">
                <a16:creationId xmlns:a16="http://schemas.microsoft.com/office/drawing/2014/main" id="{E681005E-1751-8356-6F91-A55789433792}"/>
              </a:ext>
            </a:extLst>
          </p:cNvPr>
          <p:cNvSpPr txBox="1"/>
          <p:nvPr/>
        </p:nvSpPr>
        <p:spPr>
          <a:xfrm>
            <a:off x="545124" y="1717151"/>
            <a:ext cx="5129535" cy="311886"/>
          </a:xfrm>
          <a:prstGeom prst="rect">
            <a:avLst/>
          </a:prstGeom>
          <a:noFill/>
        </p:spPr>
        <p:txBody>
          <a:bodyPr wrap="square" lIns="0" tIns="0" rIns="0" bIns="0" rtlCol="0" anchor="t">
            <a:noAutofit/>
          </a:bodyPr>
          <a:lstStyle/>
          <a:p>
            <a:pPr>
              <a:spcAft>
                <a:spcPts val="1134"/>
              </a:spcAft>
            </a:pPr>
            <a:r>
              <a:rPr lang="en-GB" sz="1700" b="1" dirty="0"/>
              <a:t>Many called for stronger enforcement and consequences, wanting stricter schools, and to ‘crack down’ on underage vapers and their suppliers.</a:t>
            </a:r>
          </a:p>
        </p:txBody>
      </p:sp>
      <p:sp>
        <p:nvSpPr>
          <p:cNvPr id="9" name="TextBox 8">
            <a:extLst>
              <a:ext uri="{FF2B5EF4-FFF2-40B4-BE49-F238E27FC236}">
                <a16:creationId xmlns:a16="http://schemas.microsoft.com/office/drawing/2014/main" id="{8DECFB86-0DC1-BD56-2E4B-0516D94F632C}"/>
              </a:ext>
            </a:extLst>
          </p:cNvPr>
          <p:cNvSpPr txBox="1"/>
          <p:nvPr/>
        </p:nvSpPr>
        <p:spPr>
          <a:xfrm>
            <a:off x="6271493" y="517524"/>
            <a:ext cx="5771052" cy="6565900"/>
          </a:xfrm>
          <a:prstGeom prst="rect">
            <a:avLst/>
          </a:prstGeom>
          <a:noFill/>
        </p:spPr>
        <p:txBody>
          <a:bodyPr wrap="square">
            <a:spAutoFit/>
          </a:bodyPr>
          <a:lstStyle/>
          <a:p>
            <a:r>
              <a:rPr lang="en-GB" sz="1200" dirty="0">
                <a:latin typeface="+mj-lt"/>
              </a:rPr>
              <a:t>Parents told us:</a:t>
            </a:r>
          </a:p>
          <a:p>
            <a:endParaRPr lang="en-GB" sz="1200" dirty="0">
              <a:latin typeface="+mj-lt"/>
            </a:endParaRPr>
          </a:p>
          <a:p>
            <a:r>
              <a:rPr lang="en-GB" sz="1200" b="1" i="1" u="none" strike="noStrike" dirty="0">
                <a:effectLst/>
                <a:latin typeface="+mj-lt"/>
              </a:rPr>
              <a:t>“</a:t>
            </a:r>
            <a:r>
              <a:rPr lang="en-GB" sz="1200" b="1" i="1" u="none" strike="noStrike" dirty="0">
                <a:solidFill>
                  <a:schemeClr val="accent2"/>
                </a:solidFill>
                <a:effectLst/>
                <a:latin typeface="+mj-lt"/>
              </a:rPr>
              <a:t>Crack down on those selling them illegally</a:t>
            </a:r>
            <a:r>
              <a:rPr lang="en-GB" sz="1200" b="1" i="1" u="none" strike="noStrike" dirty="0">
                <a:effectLst/>
                <a:latin typeface="+mj-lt"/>
              </a:rPr>
              <a:t>, well known that in xx </a:t>
            </a:r>
            <a:r>
              <a:rPr lang="en-GB" sz="1200" b="1" i="1" dirty="0">
                <a:latin typeface="+mj-lt"/>
              </a:rPr>
              <a:t>c</a:t>
            </a:r>
            <a:r>
              <a:rPr lang="en-GB" sz="1200" b="1" i="1" u="none" strike="noStrike" dirty="0">
                <a:effectLst/>
                <a:latin typeface="+mj-lt"/>
              </a:rPr>
              <a:t>ity centre under age kids can easily buy them, but no one is stopping the shops.”</a:t>
            </a:r>
          </a:p>
          <a:p>
            <a:endParaRPr lang="en-GB" sz="1200" b="1" i="1" u="none" strike="noStrike" dirty="0">
              <a:effectLst/>
              <a:latin typeface="+mj-lt"/>
            </a:endParaRPr>
          </a:p>
          <a:p>
            <a:r>
              <a:rPr lang="en-GB" sz="1200" b="1" i="1" u="none" strike="noStrike" dirty="0">
                <a:effectLst/>
                <a:latin typeface="+mj-lt"/>
              </a:rPr>
              <a:t>“Many shops don't even bother to ask for ID</a:t>
            </a:r>
            <a:r>
              <a:rPr lang="en-GB" sz="1200" b="1" i="1" u="none" strike="noStrike" dirty="0">
                <a:solidFill>
                  <a:schemeClr val="accent2"/>
                </a:solidFill>
                <a:effectLst/>
                <a:latin typeface="+mj-lt"/>
              </a:rPr>
              <a:t>. Harsher consequences for shops </a:t>
            </a:r>
            <a:r>
              <a:rPr lang="en-GB" sz="1200" b="1" i="1" u="none" strike="noStrike" dirty="0">
                <a:effectLst/>
                <a:latin typeface="+mj-lt"/>
              </a:rPr>
              <a:t>that don't ask for valid ID, </a:t>
            </a:r>
            <a:r>
              <a:rPr lang="en-GB" sz="1200" b="1" i="1" u="none" strike="noStrike" dirty="0">
                <a:solidFill>
                  <a:schemeClr val="accent2"/>
                </a:solidFill>
                <a:effectLst/>
                <a:latin typeface="+mj-lt"/>
              </a:rPr>
              <a:t>punishments for children </a:t>
            </a:r>
            <a:r>
              <a:rPr lang="en-GB" sz="1200" b="1" i="1" u="none" strike="noStrike" dirty="0">
                <a:effectLst/>
                <a:latin typeface="+mj-lt"/>
              </a:rPr>
              <a:t>being found with vapes.</a:t>
            </a:r>
            <a:r>
              <a:rPr lang="en-GB" sz="1200" b="1" i="1" dirty="0">
                <a:latin typeface="+mj-lt"/>
              </a:rPr>
              <a:t>”</a:t>
            </a:r>
          </a:p>
          <a:p>
            <a:endParaRPr lang="en-GB" sz="1200" b="1" i="1" dirty="0">
              <a:latin typeface="+mj-lt"/>
            </a:endParaRPr>
          </a:p>
          <a:p>
            <a:r>
              <a:rPr lang="en-GB" sz="1200" b="1" i="1" dirty="0">
                <a:latin typeface="+mj-lt"/>
              </a:rPr>
              <a:t>“</a:t>
            </a:r>
            <a:r>
              <a:rPr lang="en-GB" sz="1200" b="1" i="1" u="none" strike="noStrike" dirty="0">
                <a:solidFill>
                  <a:schemeClr val="accent2"/>
                </a:solidFill>
                <a:effectLst/>
                <a:latin typeface="+mj-lt"/>
              </a:rPr>
              <a:t>Fine the shops or people who buy it </a:t>
            </a:r>
            <a:r>
              <a:rPr lang="en-GB" sz="1200" b="1" i="1" u="none" strike="noStrike" dirty="0">
                <a:effectLst/>
                <a:latin typeface="+mj-lt"/>
              </a:rPr>
              <a:t>for the kids.”</a:t>
            </a:r>
          </a:p>
          <a:p>
            <a:endParaRPr lang="en-GB" sz="1200" b="1" i="1" dirty="0">
              <a:latin typeface="+mj-lt"/>
            </a:endParaRPr>
          </a:p>
          <a:p>
            <a:r>
              <a:rPr lang="en-GB" sz="1200" b="1" i="1" dirty="0">
                <a:latin typeface="+mj-lt"/>
              </a:rPr>
              <a:t>“</a:t>
            </a:r>
            <a:r>
              <a:rPr lang="en-GB" sz="1200" b="1" i="1" dirty="0">
                <a:solidFill>
                  <a:schemeClr val="accent2"/>
                </a:solidFill>
                <a:effectLst/>
                <a:latin typeface="+mj-lt"/>
                <a:ea typeface="Calibri" panose="020F0502020204030204" pitchFamily="34" charset="0"/>
                <a:cs typeface="Times New Roman" panose="02020603050405020304" pitchFamily="18" charset="0"/>
              </a:rPr>
              <a:t>Stop children vaping in and around schools</a:t>
            </a:r>
            <a:r>
              <a:rPr lang="en-GB" sz="1200" b="1" i="1" dirty="0">
                <a:effectLst/>
                <a:latin typeface="+mj-lt"/>
                <a:ea typeface="Calibri" panose="020F0502020204030204" pitchFamily="34" charset="0"/>
                <a:cs typeface="Times New Roman" panose="02020603050405020304" pitchFamily="18" charset="0"/>
              </a:rPr>
              <a:t>. I always see children at end of school vaping on school grounds. </a:t>
            </a:r>
            <a:r>
              <a:rPr lang="en-GB" sz="1200" b="1" i="1" dirty="0">
                <a:solidFill>
                  <a:schemeClr val="accent2"/>
                </a:solidFill>
                <a:effectLst/>
                <a:latin typeface="+mj-lt"/>
                <a:ea typeface="Calibri" panose="020F0502020204030204" pitchFamily="34" charset="0"/>
                <a:cs typeface="Times New Roman" panose="02020603050405020304" pitchFamily="18" charset="0"/>
              </a:rPr>
              <a:t>Fine the parents</a:t>
            </a:r>
            <a:r>
              <a:rPr lang="en-GB" sz="1200" b="1" i="1" dirty="0">
                <a:effectLst/>
                <a:latin typeface="+mj-lt"/>
                <a:ea typeface="Calibri" panose="020F0502020204030204" pitchFamily="34" charset="0"/>
                <a:cs typeface="Times New Roman" panose="02020603050405020304" pitchFamily="18" charset="0"/>
              </a:rPr>
              <a:t>!”</a:t>
            </a:r>
          </a:p>
          <a:p>
            <a:endParaRPr lang="en-GB" sz="1200" b="1" i="1" dirty="0">
              <a:effectLst/>
              <a:latin typeface="+mj-lt"/>
              <a:ea typeface="Calibri" panose="020F0502020204030204" pitchFamily="34" charset="0"/>
              <a:cs typeface="Times New Roman" panose="02020603050405020304" pitchFamily="18" charset="0"/>
            </a:endParaRPr>
          </a:p>
          <a:p>
            <a:r>
              <a:rPr lang="en-GB" sz="1200" b="1" i="1" dirty="0">
                <a:effectLst/>
                <a:latin typeface="+mj-lt"/>
                <a:ea typeface="Calibri" panose="020F0502020204030204" pitchFamily="34" charset="0"/>
                <a:cs typeface="Times New Roman" panose="02020603050405020304" pitchFamily="18" charset="0"/>
              </a:rPr>
              <a:t>“</a:t>
            </a:r>
            <a:r>
              <a:rPr lang="en-GB" sz="1200" b="1" i="1" dirty="0">
                <a:solidFill>
                  <a:schemeClr val="accent2"/>
                </a:solidFill>
                <a:effectLst/>
                <a:latin typeface="+mj-lt"/>
                <a:ea typeface="Calibri" panose="020F0502020204030204" pitchFamily="34" charset="0"/>
                <a:cs typeface="Times New Roman" panose="02020603050405020304" pitchFamily="18" charset="0"/>
              </a:rPr>
              <a:t>Schools should be stricter </a:t>
            </a:r>
            <a:r>
              <a:rPr lang="en-GB" sz="1200" b="1" i="1" dirty="0">
                <a:effectLst/>
                <a:latin typeface="+mj-lt"/>
                <a:ea typeface="Calibri" panose="020F0502020204030204" pitchFamily="34" charset="0"/>
                <a:cs typeface="Times New Roman" panose="02020603050405020304" pitchFamily="18" charset="0"/>
              </a:rPr>
              <a:t>- as it’s not ‘smoking’ they seem to take a lenient approach.”</a:t>
            </a:r>
          </a:p>
          <a:p>
            <a:endParaRPr lang="en-GB" sz="1200" b="1" i="1" dirty="0">
              <a:effectLst/>
              <a:latin typeface="+mj-lt"/>
              <a:ea typeface="Calibri" panose="020F0502020204030204" pitchFamily="34" charset="0"/>
              <a:cs typeface="Times New Roman" panose="02020603050405020304" pitchFamily="18" charset="0"/>
            </a:endParaRPr>
          </a:p>
          <a:p>
            <a:r>
              <a:rPr lang="en-GB" sz="1200" b="1" i="1" dirty="0">
                <a:effectLst/>
                <a:latin typeface="+mj-lt"/>
                <a:ea typeface="Calibri" panose="020F0502020204030204" pitchFamily="34" charset="0"/>
                <a:cs typeface="Times New Roman" panose="02020603050405020304" pitchFamily="18" charset="0"/>
              </a:rPr>
              <a:t>“Make sure that there is </a:t>
            </a:r>
            <a:r>
              <a:rPr lang="en-GB" sz="1200" b="1" i="1" dirty="0">
                <a:solidFill>
                  <a:schemeClr val="accent2"/>
                </a:solidFill>
                <a:effectLst/>
                <a:latin typeface="+mj-lt"/>
                <a:ea typeface="Calibri" panose="020F0502020204030204" pitchFamily="34" charset="0"/>
                <a:cs typeface="Times New Roman" panose="02020603050405020304" pitchFamily="18" charset="0"/>
              </a:rPr>
              <a:t>zero tolerance to them in schools.</a:t>
            </a:r>
            <a:r>
              <a:rPr lang="en-GB" sz="1200" b="1" i="1" dirty="0">
                <a:effectLst/>
                <a:latin typeface="+mj-lt"/>
                <a:ea typeface="Calibri" panose="020F0502020204030204" pitchFamily="34" charset="0"/>
                <a:cs typeface="Times New Roman" panose="02020603050405020304" pitchFamily="18" charset="0"/>
              </a:rPr>
              <a:t>”</a:t>
            </a:r>
          </a:p>
          <a:p>
            <a:endParaRPr lang="en-GB" sz="1200" b="1" i="1" dirty="0">
              <a:latin typeface="+mj-lt"/>
              <a:ea typeface="Calibri" panose="020F0502020204030204" pitchFamily="34" charset="0"/>
              <a:cs typeface="Times New Roman" panose="02020603050405020304" pitchFamily="18" charset="0"/>
            </a:endParaRPr>
          </a:p>
          <a:p>
            <a:r>
              <a:rPr lang="en-GB" sz="1200" dirty="0">
                <a:effectLst/>
                <a:latin typeface="+mj-lt"/>
                <a:ea typeface="Calibri" panose="020F0502020204030204" pitchFamily="34" charset="0"/>
                <a:cs typeface="Times New Roman" panose="02020603050405020304" pitchFamily="18" charset="0"/>
              </a:rPr>
              <a:t>Young people told us:</a:t>
            </a:r>
          </a:p>
          <a:p>
            <a:endParaRPr lang="en-GB" sz="1200" dirty="0">
              <a:effectLst/>
              <a:latin typeface="+mj-lt"/>
              <a:ea typeface="Calibri" panose="020F0502020204030204" pitchFamily="34" charset="0"/>
              <a:cs typeface="Times New Roman" panose="02020603050405020304" pitchFamily="18" charset="0"/>
            </a:endParaRPr>
          </a:p>
          <a:p>
            <a:pPr>
              <a:spcAft>
                <a:spcPts val="1134"/>
              </a:spcAft>
            </a:pPr>
            <a:r>
              <a:rPr lang="en-GB" sz="1200" b="1" i="1" dirty="0">
                <a:latin typeface="+mj-lt"/>
                <a:cs typeface="Times New Roman" panose="02020603050405020304" pitchFamily="18" charset="0"/>
              </a:rPr>
              <a:t>“I think schools in Essex should get </a:t>
            </a:r>
            <a:r>
              <a:rPr lang="en-GB" sz="1200" b="1" i="1" dirty="0">
                <a:solidFill>
                  <a:schemeClr val="accent1"/>
                </a:solidFill>
                <a:latin typeface="+mj-lt"/>
                <a:cs typeface="Times New Roman" panose="02020603050405020304" pitchFamily="18" charset="0"/>
              </a:rPr>
              <a:t>students randomly searched to make sure no illegal or inappropriate substances</a:t>
            </a:r>
            <a:r>
              <a:rPr lang="en-GB" sz="1200" b="1" i="1" dirty="0">
                <a:latin typeface="+mj-lt"/>
                <a:cs typeface="Times New Roman" panose="02020603050405020304" pitchFamily="18" charset="0"/>
              </a:rPr>
              <a:t> are brought to a place which is meant for education and the safety of students.”</a:t>
            </a:r>
            <a:endParaRPr lang="en-GB" sz="1200" dirty="0"/>
          </a:p>
          <a:p>
            <a:pPr algn="l">
              <a:spcAft>
                <a:spcPts val="1134"/>
              </a:spcAft>
            </a:pPr>
            <a:r>
              <a:rPr lang="en-GB" sz="1200" b="1" i="1" dirty="0">
                <a:latin typeface="+mj-lt"/>
                <a:cs typeface="Times New Roman" panose="02020603050405020304" pitchFamily="18" charset="0"/>
              </a:rPr>
              <a:t>“Too many young people do it, </a:t>
            </a:r>
            <a:r>
              <a:rPr lang="en-GB" sz="1200" b="1" i="1" dirty="0">
                <a:solidFill>
                  <a:schemeClr val="accent1"/>
                </a:solidFill>
                <a:latin typeface="+mj-lt"/>
                <a:cs typeface="Times New Roman" panose="02020603050405020304" pitchFamily="18" charset="0"/>
              </a:rPr>
              <a:t>should be illegal for everyone in my opinion</a:t>
            </a:r>
            <a:r>
              <a:rPr lang="en-GB" sz="1200" b="1" i="1" dirty="0">
                <a:latin typeface="+mj-lt"/>
                <a:cs typeface="Times New Roman" panose="02020603050405020304" pitchFamily="18" charset="0"/>
              </a:rPr>
              <a:t>. I see people every day doing it who are under 16. Someone in my class, out of school, in parks etc.”</a:t>
            </a:r>
            <a:endParaRPr lang="en-GB" sz="1200" dirty="0"/>
          </a:p>
          <a:p>
            <a:pPr algn="l">
              <a:spcAft>
                <a:spcPts val="1134"/>
              </a:spcAft>
            </a:pPr>
            <a:r>
              <a:rPr lang="en-GB" sz="1200" b="1" i="1" dirty="0">
                <a:latin typeface="+mj-lt"/>
                <a:cs typeface="Times New Roman" panose="02020603050405020304" pitchFamily="18" charset="0"/>
              </a:rPr>
              <a:t>“Too many people do it and the </a:t>
            </a:r>
            <a:r>
              <a:rPr lang="en-GB" sz="1200" b="1" i="1" dirty="0">
                <a:solidFill>
                  <a:schemeClr val="accent1"/>
                </a:solidFill>
                <a:latin typeface="+mj-lt"/>
                <a:cs typeface="Times New Roman" panose="02020603050405020304" pitchFamily="18" charset="0"/>
              </a:rPr>
              <a:t>government needs to end vape because they were meant for people to get off smoking</a:t>
            </a:r>
            <a:r>
              <a:rPr lang="en-GB" sz="1200" b="1" i="1" dirty="0">
                <a:latin typeface="+mj-lt"/>
                <a:cs typeface="Times New Roman" panose="02020603050405020304" pitchFamily="18" charset="0"/>
              </a:rPr>
              <a:t>, they weren't meant for kids to use.”</a:t>
            </a:r>
          </a:p>
          <a:p>
            <a:pPr algn="l">
              <a:spcAft>
                <a:spcPts val="1134"/>
              </a:spcAft>
            </a:pPr>
            <a:r>
              <a:rPr lang="en-GB" sz="1200" b="1" i="1" dirty="0">
                <a:latin typeface="+mj-lt"/>
                <a:cs typeface="Times New Roman" panose="02020603050405020304" pitchFamily="18" charset="0"/>
              </a:rPr>
              <a:t>“Personally I feel </a:t>
            </a:r>
            <a:r>
              <a:rPr lang="en-GB" sz="1200" b="1" i="1" dirty="0">
                <a:solidFill>
                  <a:schemeClr val="accent1"/>
                </a:solidFill>
                <a:latin typeface="+mj-lt"/>
                <a:cs typeface="Times New Roman" panose="02020603050405020304" pitchFamily="18" charset="0"/>
              </a:rPr>
              <a:t>schools really need to ‘knuckle down’ on vaping</a:t>
            </a:r>
            <a:r>
              <a:rPr lang="en-GB" sz="1200" b="1" i="1" dirty="0">
                <a:latin typeface="+mj-lt"/>
                <a:cs typeface="Times New Roman" panose="02020603050405020304" pitchFamily="18" charset="0"/>
              </a:rPr>
              <a:t>. When I walk into the girls toilets, you can almost always smell the vaping. They sometimes even openly vape in the changing rooms before and after P.E. The </a:t>
            </a:r>
            <a:r>
              <a:rPr lang="en-GB" sz="1200" b="1" i="1" dirty="0">
                <a:solidFill>
                  <a:schemeClr val="accent1"/>
                </a:solidFill>
                <a:latin typeface="+mj-lt"/>
                <a:cs typeface="Times New Roman" panose="02020603050405020304" pitchFamily="18" charset="0"/>
              </a:rPr>
              <a:t>school only lecture them and give them a detention every time then no further action is taken to stop the issues</a:t>
            </a:r>
            <a:r>
              <a:rPr lang="en-GB" sz="1200" b="1" i="1" dirty="0">
                <a:latin typeface="+mj-lt"/>
                <a:cs typeface="Times New Roman" panose="02020603050405020304" pitchFamily="18" charset="0"/>
              </a:rPr>
              <a:t>.”</a:t>
            </a:r>
          </a:p>
          <a:p>
            <a:endParaRPr lang="en-GB" sz="1200" b="1" i="1" dirty="0">
              <a:effectLst/>
              <a:latin typeface="+mj-lt"/>
              <a:ea typeface="Calibri" panose="020F0502020204030204" pitchFamily="34" charset="0"/>
              <a:cs typeface="Times New Roman" panose="02020603050405020304" pitchFamily="18" charset="0"/>
            </a:endParaRPr>
          </a:p>
          <a:p>
            <a:endParaRPr lang="en-GB" sz="1200" b="1" i="1" dirty="0">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12518A03-E9B0-5355-BAC9-3FC2DFC3E2A4}"/>
              </a:ext>
            </a:extLst>
          </p:cNvPr>
          <p:cNvSpPr/>
          <p:nvPr/>
        </p:nvSpPr>
        <p:spPr>
          <a:xfrm>
            <a:off x="775855" y="5721648"/>
            <a:ext cx="757382" cy="397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60%</a:t>
            </a:r>
          </a:p>
        </p:txBody>
      </p:sp>
      <p:sp>
        <p:nvSpPr>
          <p:cNvPr id="14" name="TextBox 13">
            <a:extLst>
              <a:ext uri="{FF2B5EF4-FFF2-40B4-BE49-F238E27FC236}">
                <a16:creationId xmlns:a16="http://schemas.microsoft.com/office/drawing/2014/main" id="{96AA019C-0AEA-CA52-6EAA-B4B457D53C81}"/>
              </a:ext>
            </a:extLst>
          </p:cNvPr>
          <p:cNvSpPr txBox="1"/>
          <p:nvPr/>
        </p:nvSpPr>
        <p:spPr>
          <a:xfrm>
            <a:off x="1653310" y="5721648"/>
            <a:ext cx="4267199" cy="397163"/>
          </a:xfrm>
          <a:prstGeom prst="rect">
            <a:avLst/>
          </a:prstGeom>
          <a:noFill/>
        </p:spPr>
        <p:txBody>
          <a:bodyPr wrap="square" lIns="0" tIns="0" rIns="0" bIns="0" rtlCol="0">
            <a:noAutofit/>
          </a:bodyPr>
          <a:lstStyle/>
          <a:p>
            <a:pPr algn="l">
              <a:spcAft>
                <a:spcPts val="1134"/>
              </a:spcAft>
            </a:pPr>
            <a:r>
              <a:rPr lang="en-GB" sz="1500" b="1"/>
              <a:t>Of RSHE leads (base = 15) said their school had a policy including vaping. 40% did not know.</a:t>
            </a:r>
          </a:p>
        </p:txBody>
      </p:sp>
      <p:sp>
        <p:nvSpPr>
          <p:cNvPr id="16" name="TextBox 15">
            <a:extLst>
              <a:ext uri="{FF2B5EF4-FFF2-40B4-BE49-F238E27FC236}">
                <a16:creationId xmlns:a16="http://schemas.microsoft.com/office/drawing/2014/main" id="{06E9CC75-F4BE-4451-5F2A-85C9CD9CA8DA}"/>
              </a:ext>
            </a:extLst>
          </p:cNvPr>
          <p:cNvSpPr txBox="1"/>
          <p:nvPr/>
        </p:nvSpPr>
        <p:spPr>
          <a:xfrm>
            <a:off x="0" y="6599373"/>
            <a:ext cx="7144326" cy="276999"/>
          </a:xfrm>
          <a:prstGeom prst="rect">
            <a:avLst/>
          </a:prstGeom>
          <a:noFill/>
        </p:spPr>
        <p:txBody>
          <a:bodyPr wrap="square">
            <a:spAutoFit/>
          </a:bodyPr>
          <a:lstStyle/>
          <a:p>
            <a:r>
              <a:rPr lang="en-GB" sz="1200" b="0"/>
              <a:t>Action on Smoking and Health have recently published </a:t>
            </a:r>
            <a:r>
              <a:rPr lang="en-GB" sz="1200" b="0">
                <a:hlinkClick r:id="rId2"/>
              </a:rPr>
              <a:t>guidance for school vaping policies</a:t>
            </a:r>
            <a:r>
              <a:rPr lang="en-GB" sz="1200" b="0"/>
              <a:t>. </a:t>
            </a:r>
            <a:endParaRPr lang="en-GB" sz="1200"/>
          </a:p>
        </p:txBody>
      </p:sp>
    </p:spTree>
    <p:extLst>
      <p:ext uri="{BB962C8B-B14F-4D97-AF65-F5344CB8AC3E}">
        <p14:creationId xmlns:p14="http://schemas.microsoft.com/office/powerpoint/2010/main" val="2058897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61F52-E6FC-F614-4C35-D42690AAFA61}"/>
              </a:ext>
            </a:extLst>
          </p:cNvPr>
          <p:cNvSpPr>
            <a:spLocks noGrp="1"/>
          </p:cNvSpPr>
          <p:nvPr>
            <p:ph type="title"/>
          </p:nvPr>
        </p:nvSpPr>
        <p:spPr>
          <a:xfrm>
            <a:off x="540000" y="1494000"/>
            <a:ext cx="7788769" cy="1310400"/>
          </a:xfrm>
        </p:spPr>
        <p:txBody>
          <a:bodyPr/>
          <a:lstStyle/>
          <a:p>
            <a:r>
              <a:rPr lang="en-GB">
                <a:cs typeface="Calibri"/>
              </a:rPr>
              <a:t>Summary and next steps </a:t>
            </a:r>
          </a:p>
        </p:txBody>
      </p:sp>
    </p:spTree>
    <p:extLst>
      <p:ext uri="{BB962C8B-B14F-4D97-AF65-F5344CB8AC3E}">
        <p14:creationId xmlns:p14="http://schemas.microsoft.com/office/powerpoint/2010/main" val="2893147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5993D-5E3A-0E56-121B-5793119BF601}"/>
              </a:ext>
            </a:extLst>
          </p:cNvPr>
          <p:cNvSpPr>
            <a:spLocks noGrp="1"/>
          </p:cNvSpPr>
          <p:nvPr>
            <p:ph type="title"/>
          </p:nvPr>
        </p:nvSpPr>
        <p:spPr>
          <a:xfrm>
            <a:off x="545123" y="517524"/>
            <a:ext cx="11101932" cy="1065091"/>
          </a:xfrm>
        </p:spPr>
        <p:txBody>
          <a:bodyPr/>
          <a:lstStyle/>
          <a:p>
            <a:r>
              <a:rPr lang="en-GB" sz="3200"/>
              <a:t>What can be done to reduce and prevent youth vaping?</a:t>
            </a:r>
          </a:p>
        </p:txBody>
      </p:sp>
      <p:sp>
        <p:nvSpPr>
          <p:cNvPr id="5" name="Rectangle 4">
            <a:extLst>
              <a:ext uri="{FF2B5EF4-FFF2-40B4-BE49-F238E27FC236}">
                <a16:creationId xmlns:a16="http://schemas.microsoft.com/office/drawing/2014/main" id="{6EEE7DA3-D76B-75F0-7F81-41A9786541C4}"/>
              </a:ext>
            </a:extLst>
          </p:cNvPr>
          <p:cNvSpPr/>
          <p:nvPr/>
        </p:nvSpPr>
        <p:spPr>
          <a:xfrm>
            <a:off x="628072" y="1736445"/>
            <a:ext cx="3583709" cy="701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Information, education and knowledge</a:t>
            </a:r>
          </a:p>
        </p:txBody>
      </p:sp>
      <p:sp>
        <p:nvSpPr>
          <p:cNvPr id="6" name="Rectangle 5">
            <a:extLst>
              <a:ext uri="{FF2B5EF4-FFF2-40B4-BE49-F238E27FC236}">
                <a16:creationId xmlns:a16="http://schemas.microsoft.com/office/drawing/2014/main" id="{4ABD2B5B-6CDA-43C4-8215-C3B687115800}"/>
              </a:ext>
            </a:extLst>
          </p:cNvPr>
          <p:cNvSpPr/>
          <p:nvPr/>
        </p:nvSpPr>
        <p:spPr>
          <a:xfrm>
            <a:off x="4308763" y="1736445"/>
            <a:ext cx="3583709" cy="701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Physical and social environment influences</a:t>
            </a:r>
          </a:p>
        </p:txBody>
      </p:sp>
      <p:sp>
        <p:nvSpPr>
          <p:cNvPr id="7" name="Rectangle 6">
            <a:extLst>
              <a:ext uri="{FF2B5EF4-FFF2-40B4-BE49-F238E27FC236}">
                <a16:creationId xmlns:a16="http://schemas.microsoft.com/office/drawing/2014/main" id="{F51118FD-163B-D0F4-1C5F-62210550CE48}"/>
              </a:ext>
            </a:extLst>
          </p:cNvPr>
          <p:cNvSpPr/>
          <p:nvPr/>
        </p:nvSpPr>
        <p:spPr>
          <a:xfrm>
            <a:off x="7989454" y="1736445"/>
            <a:ext cx="3583709" cy="7019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Emotive and automatic behaviours</a:t>
            </a:r>
          </a:p>
        </p:txBody>
      </p:sp>
      <p:sp>
        <p:nvSpPr>
          <p:cNvPr id="9" name="TextBox 8">
            <a:extLst>
              <a:ext uri="{FF2B5EF4-FFF2-40B4-BE49-F238E27FC236}">
                <a16:creationId xmlns:a16="http://schemas.microsoft.com/office/drawing/2014/main" id="{91C8BC7A-E15B-C89A-BC9C-808E4DDD08AC}"/>
              </a:ext>
            </a:extLst>
          </p:cNvPr>
          <p:cNvSpPr txBox="1"/>
          <p:nvPr/>
        </p:nvSpPr>
        <p:spPr>
          <a:xfrm>
            <a:off x="628073" y="2533236"/>
            <a:ext cx="3583707" cy="2029535"/>
          </a:xfrm>
          <a:prstGeom prst="rect">
            <a:avLst/>
          </a:prstGeom>
          <a:noFill/>
        </p:spPr>
        <p:txBody>
          <a:bodyPr wrap="square">
            <a:noAutofit/>
          </a:bodyPr>
          <a:lstStyle/>
          <a:p>
            <a:pPr marL="0" lvl="1"/>
            <a:r>
              <a:rPr lang="en-GB" sz="1500" b="1" dirty="0"/>
              <a:t>Barriers to changing behaviour:</a:t>
            </a:r>
          </a:p>
          <a:p>
            <a:pPr marL="176213" lvl="1" indent="-176213">
              <a:buFont typeface="Arial" panose="020B0604020202020204" pitchFamily="34" charset="0"/>
              <a:buChar char="•"/>
            </a:pPr>
            <a:r>
              <a:rPr lang="en-GB" sz="1400" dirty="0"/>
              <a:t>Health risks are largely unknown.</a:t>
            </a:r>
          </a:p>
          <a:p>
            <a:pPr marL="176213" lvl="1" indent="-176213">
              <a:buFont typeface="Arial" panose="020B0604020202020204" pitchFamily="34" charset="0"/>
              <a:buChar char="•"/>
            </a:pPr>
            <a:r>
              <a:rPr lang="en-GB" sz="1400" dirty="0"/>
              <a:t>Vapes are promoted as safer than smoking, appear attractive to CYP, and can be seen as harmless.</a:t>
            </a:r>
          </a:p>
          <a:p>
            <a:pPr marL="176213" lvl="1" indent="-176213">
              <a:buFont typeface="Arial" panose="020B0604020202020204" pitchFamily="34" charset="0"/>
              <a:buChar char="•"/>
            </a:pPr>
            <a:r>
              <a:rPr lang="en-GB" sz="1400" dirty="0"/>
              <a:t>Young vapers lack concern over health risks.</a:t>
            </a:r>
          </a:p>
          <a:p>
            <a:pPr marL="176213" lvl="1" indent="-176213">
              <a:buFont typeface="Arial" panose="020B0604020202020204" pitchFamily="34" charset="0"/>
              <a:buChar char="•"/>
            </a:pPr>
            <a:r>
              <a:rPr lang="en-GB" sz="1400" dirty="0"/>
              <a:t>Parents and schools lack the knowledge and resources to provide CYP with the right information.</a:t>
            </a:r>
          </a:p>
          <a:p>
            <a:pPr marL="92075" lvl="1" indent="-92075">
              <a:buFont typeface="Arial" panose="020B0604020202020204" pitchFamily="34" charset="0"/>
              <a:buChar char="•"/>
            </a:pPr>
            <a:endParaRPr lang="en-GB" sz="1400" dirty="0"/>
          </a:p>
          <a:p>
            <a:pPr marL="92075" lvl="1" indent="-92075">
              <a:buFont typeface="Arial" panose="020B0604020202020204" pitchFamily="34" charset="0"/>
              <a:buChar char="•"/>
            </a:pPr>
            <a:endParaRPr lang="en-GB" sz="1500" dirty="0"/>
          </a:p>
        </p:txBody>
      </p:sp>
      <p:sp>
        <p:nvSpPr>
          <p:cNvPr id="10" name="TextBox 9">
            <a:extLst>
              <a:ext uri="{FF2B5EF4-FFF2-40B4-BE49-F238E27FC236}">
                <a16:creationId xmlns:a16="http://schemas.microsoft.com/office/drawing/2014/main" id="{248A4ADA-5E18-CA3E-682B-6777366BE03C}"/>
              </a:ext>
            </a:extLst>
          </p:cNvPr>
          <p:cNvSpPr txBox="1"/>
          <p:nvPr/>
        </p:nvSpPr>
        <p:spPr>
          <a:xfrm>
            <a:off x="4304143" y="2533235"/>
            <a:ext cx="3583707" cy="2029535"/>
          </a:xfrm>
          <a:prstGeom prst="rect">
            <a:avLst/>
          </a:prstGeom>
          <a:noFill/>
        </p:spPr>
        <p:txBody>
          <a:bodyPr wrap="square">
            <a:noAutofit/>
          </a:bodyPr>
          <a:lstStyle/>
          <a:p>
            <a:pPr marL="0" lvl="1"/>
            <a:r>
              <a:rPr lang="en-GB" sz="1500" b="1"/>
              <a:t>Barriers to changing behaviour:</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Peer pressure, personal image and normalisation can drive CYP use.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CYP are exposed to vaping through friendship circles and see vapes promoted in shops and on social media. </a:t>
            </a:r>
          </a:p>
          <a:p>
            <a:pPr marL="176213" indent="-176213">
              <a:buFont typeface="Arial" panose="020B0604020202020204" pitchFamily="34" charset="0"/>
              <a:buChar char="•"/>
              <a:defRPr/>
            </a:pPr>
            <a:r>
              <a:rPr lang="en-GB" sz="1400"/>
              <a:t>Vapes are widely available, appear attractive to CYP, and CYP appear to have easy access to them. </a:t>
            </a:r>
          </a:p>
        </p:txBody>
      </p:sp>
      <p:sp>
        <p:nvSpPr>
          <p:cNvPr id="11" name="TextBox 10">
            <a:extLst>
              <a:ext uri="{FF2B5EF4-FFF2-40B4-BE49-F238E27FC236}">
                <a16:creationId xmlns:a16="http://schemas.microsoft.com/office/drawing/2014/main" id="{F3301A1B-D143-31B2-4D26-30A5C4FD521C}"/>
              </a:ext>
            </a:extLst>
          </p:cNvPr>
          <p:cNvSpPr txBox="1"/>
          <p:nvPr/>
        </p:nvSpPr>
        <p:spPr>
          <a:xfrm>
            <a:off x="8026402" y="2533234"/>
            <a:ext cx="3583707" cy="2029535"/>
          </a:xfrm>
          <a:prstGeom prst="rect">
            <a:avLst/>
          </a:prstGeom>
          <a:noFill/>
        </p:spPr>
        <p:txBody>
          <a:bodyPr wrap="square">
            <a:noAutofit/>
          </a:bodyPr>
          <a:lstStyle/>
          <a:p>
            <a:pPr marL="0" lvl="1"/>
            <a:r>
              <a:rPr lang="en-GB" sz="1500" b="1" dirty="0"/>
              <a:t>Barriers to changing behaviour:</a:t>
            </a:r>
          </a:p>
          <a:p>
            <a:pPr marL="176213" indent="-176213">
              <a:buFont typeface="Arial" panose="020B0604020202020204" pitchFamily="34" charset="0"/>
              <a:buChar char="•"/>
            </a:pPr>
            <a:r>
              <a:rPr lang="en-GB" sz="1400" dirty="0">
                <a:solidFill>
                  <a:schemeClr val="dk1"/>
                </a:solidFill>
              </a:rPr>
              <a:t>Curiosity, many just wanting to ‘give it a try’. Particularly the experimental / occasional vapers.</a:t>
            </a:r>
          </a:p>
          <a:p>
            <a:pPr marL="176213" indent="-176213">
              <a:buFont typeface="Arial" panose="020B0604020202020204" pitchFamily="34" charset="0"/>
              <a:buChar char="•"/>
            </a:pPr>
            <a:r>
              <a:rPr lang="en-GB" sz="1400" dirty="0">
                <a:solidFill>
                  <a:schemeClr val="dk1"/>
                </a:solidFill>
              </a:rPr>
              <a:t>Social peer pressure or desire to fit in.</a:t>
            </a:r>
          </a:p>
          <a:p>
            <a:pPr marL="176213" indent="-176213">
              <a:buFont typeface="Arial" panose="020B0604020202020204" pitchFamily="34" charset="0"/>
              <a:buChar char="•"/>
            </a:pPr>
            <a:r>
              <a:rPr lang="en-GB" sz="1400" dirty="0">
                <a:solidFill>
                  <a:schemeClr val="dk1"/>
                </a:solidFill>
              </a:rPr>
              <a:t>Seen as ‘fun’ or social.</a:t>
            </a:r>
          </a:p>
          <a:p>
            <a:pPr marL="176213" lvl="0" indent="-176213">
              <a:buFont typeface="Arial" panose="020B0604020202020204" pitchFamily="34" charset="0"/>
              <a:buChar char="•"/>
            </a:pPr>
            <a:r>
              <a:rPr lang="en-GB" sz="1400" dirty="0">
                <a:solidFill>
                  <a:schemeClr val="dk1"/>
                </a:solidFill>
              </a:rPr>
              <a:t>Use driven by s</a:t>
            </a:r>
            <a:r>
              <a:rPr lang="en-GB" sz="1400" kern="1200" dirty="0">
                <a:solidFill>
                  <a:schemeClr val="dk1"/>
                </a:solidFill>
                <a:latin typeface="+mn-lt"/>
                <a:ea typeface="+mn-ea"/>
                <a:cs typeface="+mn-cs"/>
              </a:rPr>
              <a:t>tress </a:t>
            </a:r>
            <a:r>
              <a:rPr lang="en-GB" sz="1400" dirty="0">
                <a:solidFill>
                  <a:schemeClr val="dk1"/>
                </a:solidFill>
              </a:rPr>
              <a:t>or</a:t>
            </a:r>
            <a:r>
              <a:rPr lang="en-GB" sz="1400" kern="1200" dirty="0">
                <a:solidFill>
                  <a:schemeClr val="dk1"/>
                </a:solidFill>
                <a:latin typeface="+mn-lt"/>
                <a:ea typeface="+mn-ea"/>
                <a:cs typeface="+mn-cs"/>
              </a:rPr>
              <a:t> anxiety.</a:t>
            </a:r>
          </a:p>
          <a:p>
            <a:pPr marL="176213" indent="-176213">
              <a:buFont typeface="Arial" panose="020B0604020202020204" pitchFamily="34" charset="0"/>
              <a:buChar char="•"/>
            </a:pPr>
            <a:r>
              <a:rPr lang="en-GB" sz="1400" kern="1200" dirty="0">
                <a:solidFill>
                  <a:schemeClr val="dk1"/>
                </a:solidFill>
                <a:latin typeface="+mn-lt"/>
                <a:ea typeface="+mn-ea"/>
                <a:cs typeface="+mn-cs"/>
              </a:rPr>
              <a:t>Risk of addiction. Particularly for the regular vapers.</a:t>
            </a:r>
            <a:endParaRPr lang="en-GB" sz="1600" kern="1200" dirty="0">
              <a:solidFill>
                <a:schemeClr val="dk1"/>
              </a:solidFill>
              <a:latin typeface="+mn-lt"/>
              <a:ea typeface="+mn-ea"/>
              <a:cs typeface="+mn-cs"/>
            </a:endParaRPr>
          </a:p>
        </p:txBody>
      </p:sp>
      <p:sp>
        <p:nvSpPr>
          <p:cNvPr id="13" name="TextBox 12">
            <a:extLst>
              <a:ext uri="{FF2B5EF4-FFF2-40B4-BE49-F238E27FC236}">
                <a16:creationId xmlns:a16="http://schemas.microsoft.com/office/drawing/2014/main" id="{ED8E75FC-0978-F141-3A4D-DCFFD6547E18}"/>
              </a:ext>
            </a:extLst>
          </p:cNvPr>
          <p:cNvSpPr txBox="1"/>
          <p:nvPr/>
        </p:nvSpPr>
        <p:spPr>
          <a:xfrm>
            <a:off x="628070" y="4634081"/>
            <a:ext cx="3583707" cy="1815882"/>
          </a:xfrm>
          <a:prstGeom prst="rect">
            <a:avLst/>
          </a:prstGeom>
          <a:noFill/>
          <a:ln>
            <a:solidFill>
              <a:schemeClr val="accent2"/>
            </a:solidFill>
          </a:ln>
        </p:spPr>
        <p:txBody>
          <a:bodyPr wrap="square">
            <a:spAutoFit/>
          </a:bodyPr>
          <a:lstStyle/>
          <a:p>
            <a:r>
              <a:rPr lang="en-GB" sz="1400" b="1" dirty="0"/>
              <a:t>What might work…</a:t>
            </a:r>
          </a:p>
          <a:p>
            <a:pPr marL="176213" indent="-176213">
              <a:buFont typeface="Arial" panose="020B0604020202020204" pitchFamily="34" charset="0"/>
              <a:buChar char="•"/>
            </a:pPr>
            <a:r>
              <a:rPr lang="en-GB" sz="1400" dirty="0"/>
              <a:t>Clarity of NHS messaging needed on the health risks.</a:t>
            </a:r>
          </a:p>
          <a:p>
            <a:pPr marL="176213" indent="-176213">
              <a:buFont typeface="Arial" panose="020B0604020202020204" pitchFamily="34" charset="0"/>
              <a:buChar char="•"/>
            </a:pPr>
            <a:r>
              <a:rPr lang="en-GB" sz="1400" dirty="0"/>
              <a:t>Training needed within schools to better support delivery of education programmes.</a:t>
            </a:r>
          </a:p>
          <a:p>
            <a:pPr marL="176213" indent="-176213">
              <a:buFont typeface="Arial" panose="020B0604020202020204" pitchFamily="34" charset="0"/>
              <a:buChar char="•"/>
            </a:pPr>
            <a:r>
              <a:rPr lang="en-GB" sz="1400" dirty="0"/>
              <a:t>Education around vapes needed among children and parents – supported by schools, and other partners.</a:t>
            </a:r>
          </a:p>
        </p:txBody>
      </p:sp>
      <p:sp>
        <p:nvSpPr>
          <p:cNvPr id="14" name="TextBox 13">
            <a:extLst>
              <a:ext uri="{FF2B5EF4-FFF2-40B4-BE49-F238E27FC236}">
                <a16:creationId xmlns:a16="http://schemas.microsoft.com/office/drawing/2014/main" id="{D102A9AE-95EC-3AE4-9CE6-31B166E2FDB4}"/>
              </a:ext>
            </a:extLst>
          </p:cNvPr>
          <p:cNvSpPr txBox="1"/>
          <p:nvPr/>
        </p:nvSpPr>
        <p:spPr>
          <a:xfrm>
            <a:off x="4304143" y="4634081"/>
            <a:ext cx="3583707" cy="1815882"/>
          </a:xfrm>
          <a:prstGeom prst="rect">
            <a:avLst/>
          </a:prstGeom>
          <a:noFill/>
          <a:ln>
            <a:solidFill>
              <a:schemeClr val="accent3"/>
            </a:solidFill>
          </a:ln>
        </p:spPr>
        <p:txBody>
          <a:bodyPr wrap="square">
            <a:noAutofit/>
          </a:bodyPr>
          <a:lstStyle/>
          <a:p>
            <a:r>
              <a:rPr lang="en-GB" sz="1400" b="1"/>
              <a:t>What might work…</a:t>
            </a:r>
          </a:p>
          <a:p>
            <a:pPr marL="176213" indent="-176213">
              <a:buFont typeface="Arial" panose="020B0604020202020204" pitchFamily="34" charset="0"/>
              <a:buChar char="•"/>
            </a:pPr>
            <a:r>
              <a:rPr lang="en-GB" sz="1400" kern="1200">
                <a:solidFill>
                  <a:schemeClr val="dk1"/>
                </a:solidFill>
                <a:latin typeface="+mn-lt"/>
                <a:ea typeface="+mn-ea"/>
                <a:cs typeface="+mn-cs"/>
              </a:rPr>
              <a:t>Stricter regulation and laws for shops selling vapes, and CYP buying vapes and selling on.</a:t>
            </a:r>
          </a:p>
          <a:p>
            <a:pPr marL="176213" indent="-176213">
              <a:buFont typeface="Arial" panose="020B0604020202020204" pitchFamily="34" charset="0"/>
              <a:buChar char="•"/>
            </a:pPr>
            <a:r>
              <a:rPr lang="en-GB" sz="1400" kern="1200">
                <a:solidFill>
                  <a:schemeClr val="dk1"/>
                </a:solidFill>
                <a:latin typeface="+mn-lt"/>
                <a:ea typeface="+mn-ea"/>
                <a:cs typeface="+mn-cs"/>
              </a:rPr>
              <a:t>Greater monitoring and stricter policies by schools.</a:t>
            </a:r>
          </a:p>
          <a:p>
            <a:pPr marL="176213" indent="-176213">
              <a:buFont typeface="Arial" panose="020B0604020202020204" pitchFamily="34" charset="0"/>
              <a:buChar char="•"/>
            </a:pPr>
            <a:r>
              <a:rPr lang="en-GB" sz="1400" kern="1200">
                <a:solidFill>
                  <a:schemeClr val="dk1"/>
                </a:solidFill>
                <a:latin typeface="+mn-lt"/>
                <a:ea typeface="+mn-ea"/>
                <a:cs typeface="+mn-cs"/>
              </a:rPr>
              <a:t>Education and support around how to cope with peer pressure.</a:t>
            </a:r>
          </a:p>
        </p:txBody>
      </p:sp>
      <p:sp>
        <p:nvSpPr>
          <p:cNvPr id="15" name="TextBox 14">
            <a:extLst>
              <a:ext uri="{FF2B5EF4-FFF2-40B4-BE49-F238E27FC236}">
                <a16:creationId xmlns:a16="http://schemas.microsoft.com/office/drawing/2014/main" id="{B7851364-DBA7-A2A4-0887-32C4A00F35EC}"/>
              </a:ext>
            </a:extLst>
          </p:cNvPr>
          <p:cNvSpPr txBox="1"/>
          <p:nvPr/>
        </p:nvSpPr>
        <p:spPr>
          <a:xfrm>
            <a:off x="8026402" y="4634081"/>
            <a:ext cx="3583707" cy="1815882"/>
          </a:xfrm>
          <a:prstGeom prst="rect">
            <a:avLst/>
          </a:prstGeom>
          <a:noFill/>
          <a:ln>
            <a:solidFill>
              <a:schemeClr val="accent5"/>
            </a:solidFill>
          </a:ln>
        </p:spPr>
        <p:txBody>
          <a:bodyPr wrap="square">
            <a:noAutofit/>
          </a:bodyPr>
          <a:lstStyle/>
          <a:p>
            <a:r>
              <a:rPr lang="en-GB" sz="1400" b="1"/>
              <a:t>What might work…</a:t>
            </a:r>
          </a:p>
          <a:p>
            <a:pPr marL="176213" indent="-176213">
              <a:buFont typeface="Arial" panose="020B0604020202020204" pitchFamily="34" charset="0"/>
              <a:buChar char="•"/>
            </a:pPr>
            <a:r>
              <a:rPr lang="en-GB" sz="1400"/>
              <a:t>Build education around vaping into the mental health initiatives in schools.</a:t>
            </a:r>
          </a:p>
          <a:p>
            <a:pPr marL="176213" indent="-176213">
              <a:buFont typeface="Arial" panose="020B0604020202020204" pitchFamily="34" charset="0"/>
              <a:buChar char="•"/>
            </a:pPr>
            <a:r>
              <a:rPr lang="en-GB" sz="1400"/>
              <a:t>Educate parents on how to support with CYP with stress and anxiety. </a:t>
            </a:r>
          </a:p>
          <a:p>
            <a:pPr marL="176213" indent="-176213">
              <a:buFont typeface="Arial" panose="020B0604020202020204" pitchFamily="34" charset="0"/>
              <a:buChar char="•"/>
            </a:pPr>
            <a:r>
              <a:rPr lang="en-GB" sz="1400"/>
              <a:t>Intervention support services – to help CYP quit vaping.</a:t>
            </a:r>
          </a:p>
          <a:p>
            <a:pPr marL="176213" indent="-176213">
              <a:buFont typeface="Arial" panose="020B0604020202020204" pitchFamily="34" charset="0"/>
              <a:buChar char="•"/>
            </a:pPr>
            <a:endParaRPr lang="en-GB" sz="1400"/>
          </a:p>
        </p:txBody>
      </p:sp>
      <p:sp>
        <p:nvSpPr>
          <p:cNvPr id="17" name="TextBox 16">
            <a:extLst>
              <a:ext uri="{FF2B5EF4-FFF2-40B4-BE49-F238E27FC236}">
                <a16:creationId xmlns:a16="http://schemas.microsoft.com/office/drawing/2014/main" id="{97B5A2CC-EE97-8B79-4275-DE77E2C409E0}"/>
              </a:ext>
            </a:extLst>
          </p:cNvPr>
          <p:cNvSpPr txBox="1"/>
          <p:nvPr/>
        </p:nvSpPr>
        <p:spPr>
          <a:xfrm>
            <a:off x="544945" y="1050069"/>
            <a:ext cx="11268364" cy="311886"/>
          </a:xfrm>
          <a:prstGeom prst="rect">
            <a:avLst/>
          </a:prstGeom>
          <a:noFill/>
        </p:spPr>
        <p:txBody>
          <a:bodyPr wrap="square" lIns="0" tIns="0" rIns="0" bIns="0" rtlCol="0" anchor="t">
            <a:noAutofit/>
          </a:bodyPr>
          <a:lstStyle/>
          <a:p>
            <a:pPr>
              <a:spcAft>
                <a:spcPts val="1134"/>
              </a:spcAft>
            </a:pPr>
            <a:r>
              <a:rPr lang="en-GB" sz="1700" b="1"/>
              <a:t>There are three areas that should be considered jointly to address youth vaping: improving knowledge, addressing external influences, and framing initiatives around emotional responses.   </a:t>
            </a:r>
          </a:p>
        </p:txBody>
      </p:sp>
    </p:spTree>
    <p:extLst>
      <p:ext uri="{BB962C8B-B14F-4D97-AF65-F5344CB8AC3E}">
        <p14:creationId xmlns:p14="http://schemas.microsoft.com/office/powerpoint/2010/main" val="2570529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5993D-5E3A-0E56-121B-5793119BF601}"/>
              </a:ext>
            </a:extLst>
          </p:cNvPr>
          <p:cNvSpPr>
            <a:spLocks noGrp="1"/>
          </p:cNvSpPr>
          <p:nvPr>
            <p:ph type="title"/>
          </p:nvPr>
        </p:nvSpPr>
        <p:spPr>
          <a:xfrm>
            <a:off x="545123" y="517524"/>
            <a:ext cx="11101932" cy="1065091"/>
          </a:xfrm>
        </p:spPr>
        <p:txBody>
          <a:bodyPr/>
          <a:lstStyle/>
          <a:p>
            <a:r>
              <a:rPr lang="en-GB" sz="4400"/>
              <a:t>What next?</a:t>
            </a:r>
          </a:p>
        </p:txBody>
      </p:sp>
      <p:sp>
        <p:nvSpPr>
          <p:cNvPr id="2" name="TextBox 1">
            <a:extLst>
              <a:ext uri="{FF2B5EF4-FFF2-40B4-BE49-F238E27FC236}">
                <a16:creationId xmlns:a16="http://schemas.microsoft.com/office/drawing/2014/main" id="{6FB69E0D-B833-9C01-22FE-6182C5265060}"/>
              </a:ext>
            </a:extLst>
          </p:cNvPr>
          <p:cNvSpPr txBox="1"/>
          <p:nvPr/>
        </p:nvSpPr>
        <p:spPr>
          <a:xfrm>
            <a:off x="544945" y="1270729"/>
            <a:ext cx="11268364" cy="311886"/>
          </a:xfrm>
          <a:prstGeom prst="rect">
            <a:avLst/>
          </a:prstGeom>
          <a:noFill/>
        </p:spPr>
        <p:txBody>
          <a:bodyPr wrap="square" lIns="0" tIns="0" rIns="0" bIns="0" rtlCol="0" anchor="t">
            <a:noAutofit/>
          </a:bodyPr>
          <a:lstStyle/>
          <a:p>
            <a:pPr>
              <a:spcAft>
                <a:spcPts val="1134"/>
              </a:spcAft>
            </a:pPr>
            <a:r>
              <a:rPr lang="en-GB" sz="2000" b="1"/>
              <a:t>This research project has highlighted the extent of youth vaping in Essex and the experiences of vaping for CYP. The insight uncovered can be used to help inform Essex-wide initiatives to reduce and prevent youth vaping going forwards. </a:t>
            </a:r>
          </a:p>
          <a:p>
            <a:pPr>
              <a:spcAft>
                <a:spcPts val="1134"/>
              </a:spcAft>
            </a:pPr>
            <a:endParaRPr lang="en-GB" sz="2000" b="1"/>
          </a:p>
          <a:p>
            <a:pPr>
              <a:spcAft>
                <a:spcPts val="1134"/>
              </a:spcAft>
            </a:pPr>
            <a:r>
              <a:rPr lang="en-GB" sz="2000" b="1"/>
              <a:t>However, it should also help to inform open discussions around:</a:t>
            </a:r>
          </a:p>
          <a:p>
            <a:pPr>
              <a:spcAft>
                <a:spcPts val="1134"/>
              </a:spcAft>
            </a:pPr>
            <a:endParaRPr lang="en-GB" sz="2000" b="1"/>
          </a:p>
          <a:p>
            <a:pPr>
              <a:spcAft>
                <a:spcPts val="1134"/>
              </a:spcAft>
            </a:pPr>
            <a:endParaRPr lang="en-GB" sz="2000" b="1"/>
          </a:p>
          <a:p>
            <a:pPr>
              <a:spcAft>
                <a:spcPts val="1134"/>
              </a:spcAft>
            </a:pPr>
            <a:endParaRPr lang="en-GB" sz="2000" b="1"/>
          </a:p>
        </p:txBody>
      </p:sp>
      <p:sp>
        <p:nvSpPr>
          <p:cNvPr id="3" name="Rectangle 2">
            <a:extLst>
              <a:ext uri="{FF2B5EF4-FFF2-40B4-BE49-F238E27FC236}">
                <a16:creationId xmlns:a16="http://schemas.microsoft.com/office/drawing/2014/main" id="{FE64CF46-0919-23BC-0921-19994A8559A9}"/>
              </a:ext>
            </a:extLst>
          </p:cNvPr>
          <p:cNvSpPr/>
          <p:nvPr/>
        </p:nvSpPr>
        <p:spPr>
          <a:xfrm>
            <a:off x="544945" y="3225641"/>
            <a:ext cx="2964873" cy="2802951"/>
          </a:xfrm>
          <a:prstGeom prst="rect">
            <a:avLst/>
          </a:prstGeom>
          <a:solidFill>
            <a:srgbClr val="E4003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partners across Essex should be involved? </a:t>
            </a:r>
          </a:p>
          <a:p>
            <a:pPr algn="ctr"/>
            <a:endParaRPr lang="en-GB" dirty="0">
              <a:solidFill>
                <a:schemeClr val="tx1"/>
              </a:solidFill>
            </a:endParaRPr>
          </a:p>
          <a:p>
            <a:pPr algn="ctr"/>
            <a:r>
              <a:rPr lang="en-GB" dirty="0">
                <a:solidFill>
                  <a:schemeClr val="tx1"/>
                </a:solidFill>
              </a:rPr>
              <a:t>What role can they play?</a:t>
            </a:r>
          </a:p>
        </p:txBody>
      </p:sp>
      <p:sp>
        <p:nvSpPr>
          <p:cNvPr id="8" name="Rectangle 7">
            <a:extLst>
              <a:ext uri="{FF2B5EF4-FFF2-40B4-BE49-F238E27FC236}">
                <a16:creationId xmlns:a16="http://schemas.microsoft.com/office/drawing/2014/main" id="{B221EBAB-5D16-7EB3-2DB4-70E1A382058C}"/>
              </a:ext>
            </a:extLst>
          </p:cNvPr>
          <p:cNvSpPr/>
          <p:nvPr/>
        </p:nvSpPr>
        <p:spPr>
          <a:xfrm>
            <a:off x="3726872" y="3225640"/>
            <a:ext cx="2964873" cy="2802951"/>
          </a:xfrm>
          <a:prstGeom prst="rect">
            <a:avLst/>
          </a:prstGeom>
          <a:solidFill>
            <a:srgbClr val="E4003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What is feasible at a local level?</a:t>
            </a:r>
          </a:p>
          <a:p>
            <a:pPr algn="ctr"/>
            <a:endParaRPr lang="en-GB">
              <a:solidFill>
                <a:schemeClr val="tx1"/>
              </a:solidFill>
            </a:endParaRPr>
          </a:p>
          <a:p>
            <a:pPr algn="ctr"/>
            <a:r>
              <a:rPr lang="en-GB">
                <a:solidFill>
                  <a:schemeClr val="tx1"/>
                </a:solidFill>
              </a:rPr>
              <a:t>Where is national intervention needed? </a:t>
            </a:r>
          </a:p>
          <a:p>
            <a:pPr algn="ctr"/>
            <a:endParaRPr lang="en-GB">
              <a:solidFill>
                <a:schemeClr val="tx1"/>
              </a:solidFill>
            </a:endParaRPr>
          </a:p>
          <a:p>
            <a:pPr algn="ctr"/>
            <a:r>
              <a:rPr lang="en-GB">
                <a:solidFill>
                  <a:schemeClr val="tx1"/>
                </a:solidFill>
              </a:rPr>
              <a:t>How can we influence this?</a:t>
            </a:r>
          </a:p>
        </p:txBody>
      </p:sp>
      <p:sp>
        <p:nvSpPr>
          <p:cNvPr id="12" name="Rectangle 11">
            <a:extLst>
              <a:ext uri="{FF2B5EF4-FFF2-40B4-BE49-F238E27FC236}">
                <a16:creationId xmlns:a16="http://schemas.microsoft.com/office/drawing/2014/main" id="{693A7799-9042-80AD-1AC3-EC516F0003C2}"/>
              </a:ext>
            </a:extLst>
          </p:cNvPr>
          <p:cNvSpPr/>
          <p:nvPr/>
        </p:nvSpPr>
        <p:spPr>
          <a:xfrm>
            <a:off x="6908799" y="3225640"/>
            <a:ext cx="4590474" cy="2802951"/>
          </a:xfrm>
          <a:prstGeom prst="rect">
            <a:avLst/>
          </a:prstGeom>
          <a:solidFill>
            <a:srgbClr val="E4003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What interventions or messaging would have the most effect on CYP?</a:t>
            </a:r>
          </a:p>
          <a:p>
            <a:pPr algn="ctr"/>
            <a:endParaRPr lang="en-GB">
              <a:solidFill>
                <a:schemeClr val="tx1"/>
              </a:solidFill>
            </a:endParaRPr>
          </a:p>
          <a:p>
            <a:pPr algn="ctr"/>
            <a:r>
              <a:rPr lang="en-GB">
                <a:solidFill>
                  <a:schemeClr val="tx1"/>
                </a:solidFill>
              </a:rPr>
              <a:t>Would different interventions be needed depending on stage of vaping, age or reason for vaping?</a:t>
            </a:r>
          </a:p>
          <a:p>
            <a:pPr algn="ctr"/>
            <a:endParaRPr lang="en-GB">
              <a:solidFill>
                <a:schemeClr val="tx1"/>
              </a:solidFill>
            </a:endParaRPr>
          </a:p>
          <a:p>
            <a:pPr algn="ctr"/>
            <a:r>
              <a:rPr lang="en-GB">
                <a:solidFill>
                  <a:schemeClr val="tx1"/>
                </a:solidFill>
              </a:rPr>
              <a:t>How can we best engage CYP </a:t>
            </a:r>
            <a:r>
              <a:rPr lang="en-GB" dirty="0">
                <a:solidFill>
                  <a:schemeClr val="tx1"/>
                </a:solidFill>
              </a:rPr>
              <a:t>to support</a:t>
            </a:r>
            <a:r>
              <a:rPr lang="en-GB">
                <a:solidFill>
                  <a:schemeClr val="tx1"/>
                </a:solidFill>
              </a:rPr>
              <a:t> the development of future interventions?</a:t>
            </a:r>
          </a:p>
        </p:txBody>
      </p:sp>
    </p:spTree>
    <p:extLst>
      <p:ext uri="{BB962C8B-B14F-4D97-AF65-F5344CB8AC3E}">
        <p14:creationId xmlns:p14="http://schemas.microsoft.com/office/powerpoint/2010/main" val="1190625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61F52-E6FC-F614-4C35-D42690AAFA61}"/>
              </a:ext>
            </a:extLst>
          </p:cNvPr>
          <p:cNvSpPr>
            <a:spLocks noGrp="1"/>
          </p:cNvSpPr>
          <p:nvPr>
            <p:ph type="title"/>
          </p:nvPr>
        </p:nvSpPr>
        <p:spPr>
          <a:xfrm>
            <a:off x="540000" y="1494000"/>
            <a:ext cx="7788769" cy="1310400"/>
          </a:xfrm>
        </p:spPr>
        <p:txBody>
          <a:bodyPr/>
          <a:lstStyle/>
          <a:p>
            <a:r>
              <a:rPr lang="en-GB">
                <a:cs typeface="Calibri"/>
              </a:rPr>
              <a:t>Appendix</a:t>
            </a:r>
          </a:p>
        </p:txBody>
      </p:sp>
    </p:spTree>
    <p:extLst>
      <p:ext uri="{BB962C8B-B14F-4D97-AF65-F5344CB8AC3E}">
        <p14:creationId xmlns:p14="http://schemas.microsoft.com/office/powerpoint/2010/main" val="1838942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842CBEB-5F5A-8B1C-3B9D-3E84FB42E75A}"/>
              </a:ext>
            </a:extLst>
          </p:cNvPr>
          <p:cNvGraphicFramePr>
            <a:graphicFrameLocks/>
          </p:cNvGraphicFramePr>
          <p:nvPr>
            <p:extLst>
              <p:ext uri="{D42A27DB-BD31-4B8C-83A1-F6EECF244321}">
                <p14:modId xmlns:p14="http://schemas.microsoft.com/office/powerpoint/2010/main" val="1021071182"/>
              </p:ext>
            </p:extLst>
          </p:nvPr>
        </p:nvGraphicFramePr>
        <p:xfrm>
          <a:off x="391012" y="1280173"/>
          <a:ext cx="10218198" cy="54442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03F48DE-3871-62CA-80B9-CF5223B90BA9}"/>
              </a:ext>
            </a:extLst>
          </p:cNvPr>
          <p:cNvSpPr>
            <a:spLocks noGrp="1"/>
          </p:cNvSpPr>
          <p:nvPr>
            <p:ph type="title"/>
          </p:nvPr>
        </p:nvSpPr>
        <p:spPr>
          <a:xfrm>
            <a:off x="545124" y="517524"/>
            <a:ext cx="9566542" cy="1331824"/>
          </a:xfrm>
        </p:spPr>
        <p:txBody>
          <a:bodyPr/>
          <a:lstStyle/>
          <a:p>
            <a:r>
              <a:rPr lang="en-GB" sz="3600" dirty="0"/>
              <a:t>CYP: General comments about vaping – thematic analysis</a:t>
            </a:r>
          </a:p>
        </p:txBody>
      </p:sp>
      <p:sp>
        <p:nvSpPr>
          <p:cNvPr id="5" name="TextBox 6">
            <a:extLst>
              <a:ext uri="{FF2B5EF4-FFF2-40B4-BE49-F238E27FC236}">
                <a16:creationId xmlns:a16="http://schemas.microsoft.com/office/drawing/2014/main" id="{E7F7B5B7-064C-D724-AF17-26ED07CA1128}"/>
              </a:ext>
            </a:extLst>
          </p:cNvPr>
          <p:cNvSpPr txBox="1"/>
          <p:nvPr/>
        </p:nvSpPr>
        <p:spPr>
          <a:xfrm>
            <a:off x="10835389" y="6290455"/>
            <a:ext cx="589897" cy="153909"/>
          </a:xfrm>
          <a:prstGeom prst="rect">
            <a:avLst/>
          </a:prstGeom>
          <a:noFill/>
        </p:spPr>
        <p:txBody>
          <a:bodyPr wrap="square" lIns="0" tIns="0" rIns="0" b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t>Base: 398</a:t>
            </a:r>
            <a:endParaRPr lang="en-GB" sz="1000" dirty="0">
              <a:cs typeface="Calibri"/>
            </a:endParaRPr>
          </a:p>
        </p:txBody>
      </p:sp>
    </p:spTree>
    <p:extLst>
      <p:ext uri="{BB962C8B-B14F-4D97-AF65-F5344CB8AC3E}">
        <p14:creationId xmlns:p14="http://schemas.microsoft.com/office/powerpoint/2010/main" val="2127302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307D-B0C8-57BC-0B4B-66BEE05FCFB4}"/>
              </a:ext>
            </a:extLst>
          </p:cNvPr>
          <p:cNvSpPr>
            <a:spLocks noGrp="1"/>
          </p:cNvSpPr>
          <p:nvPr>
            <p:ph type="title"/>
          </p:nvPr>
        </p:nvSpPr>
        <p:spPr>
          <a:xfrm>
            <a:off x="545124" y="517524"/>
            <a:ext cx="10057806" cy="1065091"/>
          </a:xfrm>
        </p:spPr>
        <p:txBody>
          <a:bodyPr/>
          <a:lstStyle/>
          <a:p>
            <a:r>
              <a:rPr lang="en-GB" dirty="0"/>
              <a:t>Additional comments from young people</a:t>
            </a:r>
          </a:p>
        </p:txBody>
      </p:sp>
      <p:sp>
        <p:nvSpPr>
          <p:cNvPr id="3" name="TextBox 2">
            <a:extLst>
              <a:ext uri="{FF2B5EF4-FFF2-40B4-BE49-F238E27FC236}">
                <a16:creationId xmlns:a16="http://schemas.microsoft.com/office/drawing/2014/main" id="{887AD15B-BA3F-3227-63C4-38652C6099E2}"/>
              </a:ext>
            </a:extLst>
          </p:cNvPr>
          <p:cNvSpPr txBox="1"/>
          <p:nvPr/>
        </p:nvSpPr>
        <p:spPr>
          <a:xfrm>
            <a:off x="545124" y="1347410"/>
            <a:ext cx="10729517" cy="5217777"/>
          </a:xfrm>
          <a:prstGeom prst="rect">
            <a:avLst/>
          </a:prstGeom>
          <a:noFill/>
        </p:spPr>
        <p:txBody>
          <a:bodyPr wrap="square" lIns="0" tIns="0" rIns="0" bIns="0" rtlCol="0">
            <a:noAutofit/>
          </a:bodyPr>
          <a:lstStyle/>
          <a:p>
            <a:pPr>
              <a:spcAft>
                <a:spcPts val="1134"/>
              </a:spcAft>
            </a:pPr>
            <a:r>
              <a:rPr lang="en-GB" sz="1500" b="1" i="1" dirty="0"/>
              <a:t>“</a:t>
            </a:r>
            <a:r>
              <a:rPr lang="en-GB" sz="1500" b="1" i="1" dirty="0">
                <a:solidFill>
                  <a:schemeClr val="accent1"/>
                </a:solidFill>
              </a:rPr>
              <a:t>Vaping is something that every child either has tried or wants to try</a:t>
            </a:r>
            <a:r>
              <a:rPr lang="en-GB" sz="1500" b="1" i="1" dirty="0"/>
              <a:t>. Schools , parents etc should not blame their child for vaping. Vaping is visibly made to look more attractive to children (bright colours , ‘exciting flavours’), don’t expect a child to understand that they are restricted from that.” </a:t>
            </a:r>
          </a:p>
          <a:p>
            <a:pPr>
              <a:spcAft>
                <a:spcPts val="1134"/>
              </a:spcAft>
            </a:pPr>
            <a:r>
              <a:rPr lang="en-GB" sz="1500" b="1" i="1" dirty="0"/>
              <a:t>“Most people I know only really </a:t>
            </a:r>
            <a:r>
              <a:rPr lang="en-GB" sz="1500" b="1" i="1" dirty="0">
                <a:solidFill>
                  <a:schemeClr val="accent1"/>
                </a:solidFill>
              </a:rPr>
              <a:t>smoke vapes or cigs when they are at party or in large groups</a:t>
            </a:r>
            <a:r>
              <a:rPr lang="en-GB" sz="1500" b="1" i="1" dirty="0"/>
              <a:t>. I find that the advertisers are targeting young people from the sweet flavours and bright colours and childish names and tastes. I know most people like to smoke cigs from the tobacco high afterwards. I was first introduced to this at a social setting where everyone else was doing it casually.” </a:t>
            </a:r>
          </a:p>
          <a:p>
            <a:pPr algn="l">
              <a:spcAft>
                <a:spcPts val="1134"/>
              </a:spcAft>
            </a:pPr>
            <a:r>
              <a:rPr lang="en-GB" sz="1500" b="1" i="1" dirty="0"/>
              <a:t>“I </a:t>
            </a:r>
            <a:r>
              <a:rPr lang="en-GB" sz="1500" b="1" i="1" dirty="0">
                <a:solidFill>
                  <a:schemeClr val="accent1"/>
                </a:solidFill>
              </a:rPr>
              <a:t>don’t see why people under 16/18 shouldn’t vape</a:t>
            </a:r>
            <a:r>
              <a:rPr lang="en-GB" sz="1500" b="1" i="1" dirty="0"/>
              <a:t>. First </a:t>
            </a:r>
            <a:r>
              <a:rPr lang="en-GB" sz="1500" b="1" i="1" dirty="0">
                <a:solidFill>
                  <a:schemeClr val="accent1"/>
                </a:solidFill>
              </a:rPr>
              <a:t>it's their choice</a:t>
            </a:r>
            <a:r>
              <a:rPr lang="en-GB" sz="1500" b="1" i="1" dirty="0"/>
              <a:t>, second it is sometimes used to help with stress and anxiety, also used as a way to quit smoking, and finally even if they were banned, people wouldn’t stop buying them and would still find a way to get them.” </a:t>
            </a:r>
          </a:p>
          <a:p>
            <a:pPr algn="l">
              <a:spcAft>
                <a:spcPts val="1134"/>
              </a:spcAft>
            </a:pPr>
            <a:r>
              <a:rPr lang="en-GB" sz="1500" b="1" i="1" dirty="0"/>
              <a:t>“It’s </a:t>
            </a:r>
            <a:r>
              <a:rPr lang="en-GB" sz="1500" b="1" i="1" dirty="0">
                <a:solidFill>
                  <a:schemeClr val="accent1"/>
                </a:solidFill>
              </a:rPr>
              <a:t>very trendy and competitive </a:t>
            </a:r>
            <a:r>
              <a:rPr lang="en-GB" sz="1500" b="1" i="1" dirty="0"/>
              <a:t>in a way amongst young people. It’s very </a:t>
            </a:r>
            <a:r>
              <a:rPr lang="en-GB" sz="1500" b="1" i="1" dirty="0">
                <a:solidFill>
                  <a:schemeClr val="accent1"/>
                </a:solidFill>
              </a:rPr>
              <a:t>common at public transport </a:t>
            </a:r>
            <a:r>
              <a:rPr lang="en-GB" sz="1500" b="1" i="1" dirty="0"/>
              <a:t>like buses and trains home from school/college, and young people who do not fit stereotypes for vaping and smoking often do so (and get addicted) due to lack of education and peer pressure. I see this all the time.” </a:t>
            </a:r>
          </a:p>
          <a:p>
            <a:pPr algn="l">
              <a:spcAft>
                <a:spcPts val="1134"/>
              </a:spcAft>
            </a:pPr>
            <a:r>
              <a:rPr lang="en-GB" sz="1500" b="1" i="1" dirty="0"/>
              <a:t>“Vaping is bad for you, yes I know, but </a:t>
            </a:r>
            <a:r>
              <a:rPr lang="en-GB" sz="1500" b="1" i="1" dirty="0">
                <a:solidFill>
                  <a:schemeClr val="accent1"/>
                </a:solidFill>
              </a:rPr>
              <a:t>when you are surrounded by it everyday from people at school it gets normal</a:t>
            </a:r>
            <a:r>
              <a:rPr lang="en-GB" sz="1500" b="1" i="1" dirty="0"/>
              <a:t>. I like some flavours of vapes but some others are trash. I wouldn’t say I'm addicted because if I don’t have one I don’t die without it but I would say </a:t>
            </a:r>
            <a:r>
              <a:rPr lang="en-GB" sz="1500" b="1" i="1" dirty="0">
                <a:solidFill>
                  <a:schemeClr val="accent1"/>
                </a:solidFill>
              </a:rPr>
              <a:t>I enjoy it sometimes</a:t>
            </a:r>
            <a:r>
              <a:rPr lang="en-GB" sz="1500" b="1" i="1" dirty="0"/>
              <a:t>. I mostly use it to </a:t>
            </a:r>
            <a:r>
              <a:rPr lang="en-GB" sz="1500" b="1" i="1" dirty="0">
                <a:solidFill>
                  <a:schemeClr val="accent1"/>
                </a:solidFill>
              </a:rPr>
              <a:t>calm my nerves </a:t>
            </a:r>
            <a:r>
              <a:rPr lang="en-GB" sz="1500" b="1" i="1" dirty="0"/>
              <a:t>and film </a:t>
            </a:r>
            <a:r>
              <a:rPr lang="en-GB" sz="1500" b="1" i="1" dirty="0" err="1"/>
              <a:t>TikToks</a:t>
            </a:r>
            <a:r>
              <a:rPr lang="en-GB" sz="1500" b="1" i="1" dirty="0"/>
              <a:t> but otherwise I don't really use it. and I like having one in handy just in case.” </a:t>
            </a:r>
          </a:p>
          <a:p>
            <a:pPr algn="l">
              <a:spcAft>
                <a:spcPts val="1134"/>
              </a:spcAft>
            </a:pPr>
            <a:r>
              <a:rPr lang="en-GB" sz="1500" b="1" i="1" dirty="0"/>
              <a:t>I think vaping is very bad, I have seen </a:t>
            </a:r>
            <a:r>
              <a:rPr lang="en-GB" sz="1500" b="1" i="1" dirty="0">
                <a:solidFill>
                  <a:schemeClr val="accent1"/>
                </a:solidFill>
              </a:rPr>
              <a:t>people on TikTok </a:t>
            </a:r>
            <a:r>
              <a:rPr lang="en-GB" sz="1500" b="1" i="1" dirty="0"/>
              <a:t>who had vaped and </a:t>
            </a:r>
            <a:r>
              <a:rPr lang="en-GB" sz="1500" b="1" i="1" dirty="0">
                <a:solidFill>
                  <a:schemeClr val="accent1"/>
                </a:solidFill>
              </a:rPr>
              <a:t>they had badly hurt their lungs</a:t>
            </a:r>
            <a:r>
              <a:rPr lang="en-GB" sz="1500" b="1" i="1" dirty="0"/>
              <a:t>, they couldn’t even speak.</a:t>
            </a:r>
          </a:p>
          <a:p>
            <a:pPr algn="l">
              <a:spcAft>
                <a:spcPts val="1134"/>
              </a:spcAft>
            </a:pPr>
            <a:r>
              <a:rPr lang="en-GB" sz="1500" b="1" i="1" dirty="0"/>
              <a:t>“There needs to be </a:t>
            </a:r>
            <a:r>
              <a:rPr lang="en-GB" sz="1500" b="1" i="1" dirty="0">
                <a:solidFill>
                  <a:schemeClr val="accent1"/>
                </a:solidFill>
              </a:rPr>
              <a:t>more info on vapes and the danger </a:t>
            </a:r>
            <a:r>
              <a:rPr lang="en-GB" sz="1500" b="1" i="1" dirty="0"/>
              <a:t>so people don’t smoke them, at the moment they just </a:t>
            </a:r>
            <a:r>
              <a:rPr lang="en-GB" sz="1500" b="1" i="1" dirty="0">
                <a:solidFill>
                  <a:schemeClr val="accent1"/>
                </a:solidFill>
              </a:rPr>
              <a:t>look</a:t>
            </a:r>
            <a:r>
              <a:rPr lang="en-GB" sz="1500" b="1" i="1" dirty="0"/>
              <a:t> in a way </a:t>
            </a:r>
            <a:r>
              <a:rPr lang="en-GB" sz="1500" b="1" i="1" dirty="0">
                <a:solidFill>
                  <a:schemeClr val="accent1"/>
                </a:solidFill>
              </a:rPr>
              <a:t>like grown up sweets</a:t>
            </a:r>
            <a:r>
              <a:rPr lang="en-GB" sz="1500" b="1" i="1" dirty="0"/>
              <a:t>.”</a:t>
            </a:r>
          </a:p>
        </p:txBody>
      </p:sp>
    </p:spTree>
    <p:extLst>
      <p:ext uri="{BB962C8B-B14F-4D97-AF65-F5344CB8AC3E}">
        <p14:creationId xmlns:p14="http://schemas.microsoft.com/office/powerpoint/2010/main" val="295069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cs typeface="Calibri"/>
              </a:rPr>
              <a:t>Overall summary</a:t>
            </a:r>
            <a:endParaRPr lang="en-GB"/>
          </a:p>
        </p:txBody>
      </p:sp>
      <p:sp>
        <p:nvSpPr>
          <p:cNvPr id="15" name="TextBox 14">
            <a:extLst>
              <a:ext uri="{FF2B5EF4-FFF2-40B4-BE49-F238E27FC236}">
                <a16:creationId xmlns:a16="http://schemas.microsoft.com/office/drawing/2014/main" id="{10B14C07-4ECB-BBD5-C72B-732AF05D4488}"/>
              </a:ext>
            </a:extLst>
          </p:cNvPr>
          <p:cNvSpPr txBox="1"/>
          <p:nvPr/>
        </p:nvSpPr>
        <p:spPr>
          <a:xfrm>
            <a:off x="1702799" y="1509043"/>
            <a:ext cx="3708989" cy="923926"/>
          </a:xfrm>
          <a:prstGeom prst="rect">
            <a:avLst/>
          </a:prstGeom>
          <a:noFill/>
        </p:spPr>
        <p:txBody>
          <a:bodyPr wrap="square" lIns="0" tIns="0" rIns="0" bIns="0" rtlCol="0" anchor="t">
            <a:noAutofit/>
          </a:bodyPr>
          <a:lstStyle/>
          <a:p>
            <a:pPr>
              <a:spcAft>
                <a:spcPts val="1134"/>
              </a:spcAft>
            </a:pPr>
            <a:r>
              <a:rPr lang="en-GB" sz="1500" b="1">
                <a:cs typeface="Calibri"/>
              </a:rPr>
              <a:t>10% of CYP surveyed are regular vapers</a:t>
            </a:r>
          </a:p>
          <a:p>
            <a:pPr>
              <a:spcAft>
                <a:spcPts val="1134"/>
              </a:spcAft>
            </a:pPr>
            <a:r>
              <a:rPr lang="en-GB" sz="1500">
                <a:cs typeface="Calibri"/>
              </a:rPr>
              <a:t>The majority of CYP do not vape. Yet, the amount of regular vapers (more than once a week) is above national figures (ASH 2022). </a:t>
            </a:r>
          </a:p>
        </p:txBody>
      </p:sp>
      <p:sp>
        <p:nvSpPr>
          <p:cNvPr id="17" name="TextBox 16">
            <a:extLst>
              <a:ext uri="{FF2B5EF4-FFF2-40B4-BE49-F238E27FC236}">
                <a16:creationId xmlns:a16="http://schemas.microsoft.com/office/drawing/2014/main" id="{127CA468-B12F-EE69-234B-56EAD4F81351}"/>
              </a:ext>
            </a:extLst>
          </p:cNvPr>
          <p:cNvSpPr txBox="1"/>
          <p:nvPr/>
        </p:nvSpPr>
        <p:spPr>
          <a:xfrm>
            <a:off x="1702800" y="4868691"/>
            <a:ext cx="3708988" cy="1580599"/>
          </a:xfrm>
          <a:prstGeom prst="rect">
            <a:avLst/>
          </a:prstGeom>
          <a:noFill/>
        </p:spPr>
        <p:txBody>
          <a:bodyPr wrap="square" lIns="0" tIns="0" rIns="0" bIns="0" rtlCol="0" anchor="t">
            <a:noAutofit/>
          </a:bodyPr>
          <a:lstStyle/>
          <a:p>
            <a:pPr>
              <a:spcAft>
                <a:spcPts val="1134"/>
              </a:spcAft>
            </a:pPr>
            <a:r>
              <a:rPr lang="en-GB" sz="1500" b="1">
                <a:cs typeface="Calibri"/>
              </a:rPr>
              <a:t>Curiosity and dealing with stress and anxiety are key drivers of youth vaping </a:t>
            </a:r>
          </a:p>
          <a:p>
            <a:pPr>
              <a:spcAft>
                <a:spcPts val="1134"/>
              </a:spcAft>
            </a:pPr>
            <a:r>
              <a:rPr lang="en-GB" sz="1500">
                <a:cs typeface="Calibri"/>
              </a:rPr>
              <a:t>In addition, the attractiveness of the vapes (such as the flavours and colours), enjoyment and peer pressure can encourage CYP to start vaping.</a:t>
            </a:r>
          </a:p>
        </p:txBody>
      </p:sp>
      <p:sp>
        <p:nvSpPr>
          <p:cNvPr id="18" name="TextBox 17">
            <a:extLst>
              <a:ext uri="{FF2B5EF4-FFF2-40B4-BE49-F238E27FC236}">
                <a16:creationId xmlns:a16="http://schemas.microsoft.com/office/drawing/2014/main" id="{ABF10046-C306-F187-5953-A5EFFB590319}"/>
              </a:ext>
            </a:extLst>
          </p:cNvPr>
          <p:cNvSpPr txBox="1"/>
          <p:nvPr/>
        </p:nvSpPr>
        <p:spPr>
          <a:xfrm>
            <a:off x="7257599" y="1509043"/>
            <a:ext cx="4094613" cy="928134"/>
          </a:xfrm>
          <a:prstGeom prst="rect">
            <a:avLst/>
          </a:prstGeom>
          <a:noFill/>
        </p:spPr>
        <p:txBody>
          <a:bodyPr wrap="square" lIns="0" tIns="0" rIns="0" bIns="0" rtlCol="0" anchor="t">
            <a:noAutofit/>
          </a:bodyPr>
          <a:lstStyle/>
          <a:p>
            <a:pPr>
              <a:spcAft>
                <a:spcPts val="1134"/>
              </a:spcAft>
            </a:pPr>
            <a:r>
              <a:rPr lang="en-GB" sz="1500" b="1" dirty="0"/>
              <a:t>Health implications of youth vaping is a concern</a:t>
            </a:r>
          </a:p>
          <a:p>
            <a:pPr>
              <a:spcAft>
                <a:spcPts val="1134"/>
              </a:spcAft>
            </a:pPr>
            <a:r>
              <a:rPr lang="en-GB" sz="1500" dirty="0"/>
              <a:t>Far more so for parents and schools than children and young people. </a:t>
            </a:r>
            <a:endParaRPr lang="en-GB" sz="1500" dirty="0">
              <a:cs typeface="Calibri"/>
            </a:endParaRPr>
          </a:p>
        </p:txBody>
      </p:sp>
      <p:sp>
        <p:nvSpPr>
          <p:cNvPr id="19" name="TextBox 18">
            <a:extLst>
              <a:ext uri="{FF2B5EF4-FFF2-40B4-BE49-F238E27FC236}">
                <a16:creationId xmlns:a16="http://schemas.microsoft.com/office/drawing/2014/main" id="{3DB1F120-1E5C-EA1E-B70A-AD351D29B30E}"/>
              </a:ext>
            </a:extLst>
          </p:cNvPr>
          <p:cNvSpPr txBox="1"/>
          <p:nvPr/>
        </p:nvSpPr>
        <p:spPr>
          <a:xfrm>
            <a:off x="7257600" y="2959514"/>
            <a:ext cx="4094612" cy="1489778"/>
          </a:xfrm>
          <a:prstGeom prst="rect">
            <a:avLst/>
          </a:prstGeom>
          <a:noFill/>
        </p:spPr>
        <p:txBody>
          <a:bodyPr wrap="square" lIns="0" tIns="0" rIns="0" bIns="0" rtlCol="0" anchor="t">
            <a:noAutofit/>
          </a:bodyPr>
          <a:lstStyle/>
          <a:p>
            <a:pPr>
              <a:spcAft>
                <a:spcPts val="1134"/>
              </a:spcAft>
            </a:pPr>
            <a:r>
              <a:rPr lang="en-GB" sz="1500" b="1" dirty="0"/>
              <a:t>Schools and parents are vital sources of information for CYP </a:t>
            </a:r>
          </a:p>
          <a:p>
            <a:pPr>
              <a:spcAft>
                <a:spcPts val="1134"/>
              </a:spcAft>
            </a:pPr>
            <a:r>
              <a:rPr lang="en-GB" sz="1500" dirty="0"/>
              <a:t>Otherwise they turn to online sources. Yet, parental knowledge and school teaching around vaping is felt to be limited. There is a need for education overall, with schools playing a key role. </a:t>
            </a:r>
          </a:p>
        </p:txBody>
      </p:sp>
      <p:pic>
        <p:nvPicPr>
          <p:cNvPr id="14" name="Graphic 13" descr="Tools icon">
            <a:extLst>
              <a:ext uri="{FF2B5EF4-FFF2-40B4-BE49-F238E27FC236}">
                <a16:creationId xmlns:a16="http://schemas.microsoft.com/office/drawing/2014/main" id="{BC8F81A5-E20A-00C9-C7D4-18CCDFBF6A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7756" y="4868691"/>
            <a:ext cx="931140" cy="831850"/>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7257599" y="4868691"/>
            <a:ext cx="4094613" cy="1202400"/>
          </a:xfrm>
          <a:prstGeom prst="rect">
            <a:avLst/>
          </a:prstGeom>
          <a:noFill/>
        </p:spPr>
        <p:txBody>
          <a:bodyPr wrap="square" lIns="0" tIns="0" rIns="0" bIns="0" rtlCol="0" anchor="t">
            <a:noAutofit/>
          </a:bodyPr>
          <a:lstStyle/>
          <a:p>
            <a:pPr>
              <a:spcAft>
                <a:spcPts val="1134"/>
              </a:spcAft>
            </a:pPr>
            <a:r>
              <a:rPr lang="en-GB" sz="1500" b="1" dirty="0"/>
              <a:t>Regulation, monitoring and enforcement are seen as key to address youth vaping</a:t>
            </a:r>
          </a:p>
          <a:p>
            <a:pPr>
              <a:spcAft>
                <a:spcPts val="1134"/>
              </a:spcAft>
            </a:pPr>
            <a:r>
              <a:rPr lang="en-GB" sz="1500" dirty="0"/>
              <a:t>Parents call for stronger industry regulation, monitoring around youth vaping, enforcement and consequences for underage vapers and suppliers,  and stricter schools. </a:t>
            </a:r>
            <a:endParaRPr lang="en-GB" sz="1500" dirty="0">
              <a:cs typeface="Calibri"/>
            </a:endParaRPr>
          </a:p>
        </p:txBody>
      </p:sp>
      <p:pic>
        <p:nvPicPr>
          <p:cNvPr id="5" name="Graphic 4" descr="People icon">
            <a:extLst>
              <a:ext uri="{FF2B5EF4-FFF2-40B4-BE49-F238E27FC236}">
                <a16:creationId xmlns:a16="http://schemas.microsoft.com/office/drawing/2014/main" id="{E4A8BA16-A419-DD1E-4363-A471AC3B28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500" y="1509043"/>
            <a:ext cx="800100" cy="923925"/>
          </a:xfrm>
          <a:prstGeom prst="rect">
            <a:avLst/>
          </a:prstGeom>
        </p:spPr>
      </p:pic>
      <p:sp>
        <p:nvSpPr>
          <p:cNvPr id="3" name="TextBox 2">
            <a:extLst>
              <a:ext uri="{FF2B5EF4-FFF2-40B4-BE49-F238E27FC236}">
                <a16:creationId xmlns:a16="http://schemas.microsoft.com/office/drawing/2014/main" id="{EA85F907-312F-62BF-FC14-C1815730F812}"/>
              </a:ext>
            </a:extLst>
          </p:cNvPr>
          <p:cNvSpPr txBox="1"/>
          <p:nvPr/>
        </p:nvSpPr>
        <p:spPr>
          <a:xfrm>
            <a:off x="1702800" y="2959514"/>
            <a:ext cx="3708988" cy="828675"/>
          </a:xfrm>
          <a:prstGeom prst="rect">
            <a:avLst/>
          </a:prstGeom>
          <a:noFill/>
        </p:spPr>
        <p:txBody>
          <a:bodyPr wrap="square" lIns="0" tIns="0" rIns="0" bIns="0" rtlCol="0" anchor="t">
            <a:noAutofit/>
          </a:bodyPr>
          <a:lstStyle/>
          <a:p>
            <a:pPr>
              <a:spcAft>
                <a:spcPts val="1134"/>
              </a:spcAft>
            </a:pPr>
            <a:r>
              <a:rPr lang="en-GB" sz="1500" b="1">
                <a:cs typeface="Calibri"/>
              </a:rPr>
              <a:t>Vaping is not a ‘hidden behaviour’ </a:t>
            </a:r>
          </a:p>
          <a:p>
            <a:pPr>
              <a:spcAft>
                <a:spcPts val="1134"/>
              </a:spcAft>
            </a:pPr>
            <a:r>
              <a:rPr lang="en-GB" sz="1500">
                <a:cs typeface="Calibri"/>
              </a:rPr>
              <a:t>Young people, parents and schools are all aware of it, and vapes are seen as fairly easy to get hold of. It is seen as becoming an increasingly popular behaviour in CYP. </a:t>
            </a:r>
          </a:p>
        </p:txBody>
      </p:sp>
      <p:pic>
        <p:nvPicPr>
          <p:cNvPr id="9" name="Graphic 8" descr="Magnifying glass with solid fill">
            <a:extLst>
              <a:ext uri="{FF2B5EF4-FFF2-40B4-BE49-F238E27FC236}">
                <a16:creationId xmlns:a16="http://schemas.microsoft.com/office/drawing/2014/main" id="{B2A37DC2-9093-955C-B729-29262040C2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582" y="2959514"/>
            <a:ext cx="914400" cy="914400"/>
          </a:xfrm>
          <a:prstGeom prst="rect">
            <a:avLst/>
          </a:prstGeom>
        </p:spPr>
      </p:pic>
      <p:pic>
        <p:nvPicPr>
          <p:cNvPr id="12" name="Graphic 11" descr="Heart with pulse outline">
            <a:extLst>
              <a:ext uri="{FF2B5EF4-FFF2-40B4-BE49-F238E27FC236}">
                <a16:creationId xmlns:a16="http://schemas.microsoft.com/office/drawing/2014/main" id="{1AD774F3-2220-70BD-655F-936D83A107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0375" y="1509043"/>
            <a:ext cx="1057275" cy="1057275"/>
          </a:xfrm>
          <a:prstGeom prst="rect">
            <a:avLst/>
          </a:prstGeom>
        </p:spPr>
      </p:pic>
      <p:pic>
        <p:nvPicPr>
          <p:cNvPr id="23" name="Graphic 22" descr="Signpost outline">
            <a:extLst>
              <a:ext uri="{FF2B5EF4-FFF2-40B4-BE49-F238E27FC236}">
                <a16:creationId xmlns:a16="http://schemas.microsoft.com/office/drawing/2014/main" id="{CFFAF33E-F0CC-4BE8-11A6-014747FB9B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1236" y="4868691"/>
            <a:ext cx="1065091" cy="1065091"/>
          </a:xfrm>
          <a:prstGeom prst="rect">
            <a:avLst/>
          </a:prstGeom>
        </p:spPr>
      </p:pic>
      <p:pic>
        <p:nvPicPr>
          <p:cNvPr id="25" name="Graphic 24" descr="Classroom outline">
            <a:extLst>
              <a:ext uri="{FF2B5EF4-FFF2-40B4-BE49-F238E27FC236}">
                <a16:creationId xmlns:a16="http://schemas.microsoft.com/office/drawing/2014/main" id="{1BE37C3F-C951-58A0-894C-7A1DB7129E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26719" y="2959514"/>
            <a:ext cx="989659" cy="980251"/>
          </a:xfrm>
          <a:prstGeom prst="rect">
            <a:avLst/>
          </a:prstGeom>
        </p:spPr>
      </p:pic>
    </p:spTree>
    <p:extLst>
      <p:ext uri="{BB962C8B-B14F-4D97-AF65-F5344CB8AC3E}">
        <p14:creationId xmlns:p14="http://schemas.microsoft.com/office/powerpoint/2010/main" val="1171602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FD0F-9E7E-6293-936B-FBE9E56BDCC4}"/>
              </a:ext>
            </a:extLst>
          </p:cNvPr>
          <p:cNvSpPr>
            <a:spLocks noGrp="1"/>
          </p:cNvSpPr>
          <p:nvPr>
            <p:ph type="title"/>
          </p:nvPr>
        </p:nvSpPr>
        <p:spPr/>
        <p:txBody>
          <a:bodyPr/>
          <a:lstStyle/>
          <a:p>
            <a:r>
              <a:rPr lang="en-GB" dirty="0"/>
              <a:t>Youth vaping is a wider concern… </a:t>
            </a:r>
          </a:p>
        </p:txBody>
      </p:sp>
      <p:sp>
        <p:nvSpPr>
          <p:cNvPr id="5" name="Content Placeholder 4">
            <a:extLst>
              <a:ext uri="{FF2B5EF4-FFF2-40B4-BE49-F238E27FC236}">
                <a16:creationId xmlns:a16="http://schemas.microsoft.com/office/drawing/2014/main" id="{8C715BF7-77E6-4494-A535-B30A77CDDE74}"/>
              </a:ext>
            </a:extLst>
          </p:cNvPr>
          <p:cNvSpPr>
            <a:spLocks noGrp="1"/>
          </p:cNvSpPr>
          <p:nvPr>
            <p:ph sz="half" idx="4294967295"/>
          </p:nvPr>
        </p:nvSpPr>
        <p:spPr>
          <a:xfrm>
            <a:off x="545124" y="1354138"/>
            <a:ext cx="10663982" cy="2621962"/>
          </a:xfrm>
        </p:spPr>
        <p:txBody>
          <a:bodyPr/>
          <a:lstStyle/>
          <a:p>
            <a:pPr marL="285750" indent="-285750">
              <a:spcBef>
                <a:spcPts val="600"/>
              </a:spcBef>
              <a:spcAft>
                <a:spcPts val="600"/>
              </a:spcAft>
              <a:buFont typeface="Arial" panose="020B0604020202020204" pitchFamily="34" charset="0"/>
              <a:buChar char="•"/>
            </a:pPr>
            <a:r>
              <a:rPr lang="en-GB" sz="1800" b="0" dirty="0"/>
              <a:t>The Office for Health Improvement &amp; Disparities has put out a </a:t>
            </a:r>
            <a:r>
              <a:rPr lang="en-GB" sz="1800" dirty="0"/>
              <a:t>Youth vaping: </a:t>
            </a:r>
            <a:r>
              <a:rPr lang="en-GB" sz="1800" dirty="0">
                <a:hlinkClick r:id="rId2"/>
              </a:rPr>
              <a:t>call for evidence </a:t>
            </a:r>
            <a:r>
              <a:rPr lang="en-GB" sz="1800" b="0" dirty="0"/>
              <a:t>to </a:t>
            </a:r>
            <a:r>
              <a:rPr lang="en-GB" sz="1800" b="0" dirty="0">
                <a:solidFill>
                  <a:srgbClr val="0B0C0C"/>
                </a:solidFill>
              </a:rPr>
              <a:t>‘identify opportunities to reduce the number of children accessing and using vape products, while ensuring they are still easily available as a quit aid for adult smokers’.</a:t>
            </a:r>
          </a:p>
          <a:p>
            <a:pPr marL="285750" indent="-285750">
              <a:spcBef>
                <a:spcPts val="600"/>
              </a:spcBef>
              <a:spcAft>
                <a:spcPts val="600"/>
              </a:spcAft>
              <a:buFont typeface="Arial" panose="020B0604020202020204" pitchFamily="34" charset="0"/>
              <a:buChar char="•"/>
            </a:pPr>
            <a:r>
              <a:rPr lang="en-GB" sz="1800" dirty="0"/>
              <a:t>Disposable Electronic Cigarettes (Prohibition of Sale) </a:t>
            </a:r>
            <a:r>
              <a:rPr lang="en-GB" sz="1800" dirty="0">
                <a:hlinkClick r:id="rId3"/>
              </a:rPr>
              <a:t>bill</a:t>
            </a:r>
            <a:r>
              <a:rPr lang="en-GB" sz="1800" dirty="0"/>
              <a:t> </a:t>
            </a:r>
            <a:r>
              <a:rPr lang="en-GB" sz="1800" b="0" dirty="0"/>
              <a:t>– currently in the early stages of going through UK Parliament.</a:t>
            </a:r>
          </a:p>
          <a:p>
            <a:pPr marL="285750" indent="-285750">
              <a:spcBef>
                <a:spcPts val="600"/>
              </a:spcBef>
              <a:spcAft>
                <a:spcPts val="600"/>
              </a:spcAft>
              <a:buFont typeface="Arial" panose="020B0604020202020204" pitchFamily="34" charset="0"/>
              <a:buChar char="•"/>
            </a:pPr>
            <a:r>
              <a:rPr lang="en-GB" sz="1800" b="0" dirty="0"/>
              <a:t>There are currently </a:t>
            </a:r>
            <a:r>
              <a:rPr lang="en-GB" sz="1800" dirty="0"/>
              <a:t>open petitions to UK Government </a:t>
            </a:r>
            <a:r>
              <a:rPr lang="en-GB" sz="1800" b="0" dirty="0"/>
              <a:t>to </a:t>
            </a:r>
            <a:r>
              <a:rPr lang="en-GB" sz="1800" b="0" dirty="0">
                <a:hlinkClick r:id="rId4"/>
              </a:rPr>
              <a:t>bring in new restrictions on vape packaging, flavours an display</a:t>
            </a:r>
            <a:r>
              <a:rPr lang="en-GB" sz="1800" b="0" dirty="0"/>
              <a:t>, and also to </a:t>
            </a:r>
            <a:r>
              <a:rPr lang="en-GB" sz="1800" b="0" dirty="0">
                <a:hlinkClick r:id="rId5"/>
              </a:rPr>
              <a:t>ban advertising for vapes</a:t>
            </a:r>
            <a:r>
              <a:rPr lang="en-GB" sz="1800" b="0" dirty="0"/>
              <a:t>. However, signatures are very low - 186 and 42 respectively, as of 22/05/23</a:t>
            </a:r>
          </a:p>
        </p:txBody>
      </p:sp>
      <p:sp>
        <p:nvSpPr>
          <p:cNvPr id="3" name="TextBox 2">
            <a:extLst>
              <a:ext uri="{FF2B5EF4-FFF2-40B4-BE49-F238E27FC236}">
                <a16:creationId xmlns:a16="http://schemas.microsoft.com/office/drawing/2014/main" id="{80BDD241-5515-1614-848B-AD30FED43E23}"/>
              </a:ext>
            </a:extLst>
          </p:cNvPr>
          <p:cNvSpPr txBox="1"/>
          <p:nvPr/>
        </p:nvSpPr>
        <p:spPr>
          <a:xfrm>
            <a:off x="8566951" y="1500327"/>
            <a:ext cx="2290439" cy="3471169"/>
          </a:xfrm>
          <a:prstGeom prst="rect">
            <a:avLst/>
          </a:prstGeom>
          <a:noFill/>
        </p:spPr>
        <p:txBody>
          <a:bodyPr wrap="square" lIns="0" tIns="0" rIns="0" bIns="0" rtlCol="0">
            <a:noAutofit/>
          </a:bodyPr>
          <a:lstStyle/>
          <a:p>
            <a:pPr algn="l">
              <a:spcAft>
                <a:spcPts val="1134"/>
              </a:spcAft>
            </a:pPr>
            <a:endParaRPr lang="en-GB" sz="1500" dirty="0"/>
          </a:p>
          <a:p>
            <a:pPr algn="l">
              <a:spcAft>
                <a:spcPts val="1134"/>
              </a:spcAft>
            </a:pPr>
            <a:endParaRPr lang="en-GB" sz="1500" dirty="0"/>
          </a:p>
        </p:txBody>
      </p:sp>
      <p:sp>
        <p:nvSpPr>
          <p:cNvPr id="4" name="Title 1">
            <a:extLst>
              <a:ext uri="{FF2B5EF4-FFF2-40B4-BE49-F238E27FC236}">
                <a16:creationId xmlns:a16="http://schemas.microsoft.com/office/drawing/2014/main" id="{6A9C66E9-067A-888C-B174-CBE9438E414C}"/>
              </a:ext>
            </a:extLst>
          </p:cNvPr>
          <p:cNvSpPr txBox="1">
            <a:spLocks/>
          </p:cNvSpPr>
          <p:nvPr/>
        </p:nvSpPr>
        <p:spPr>
          <a:xfrm>
            <a:off x="545124" y="4171647"/>
            <a:ext cx="7405200"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800" dirty="0"/>
              <a:t>References</a:t>
            </a:r>
          </a:p>
        </p:txBody>
      </p:sp>
      <p:sp>
        <p:nvSpPr>
          <p:cNvPr id="6" name="Content Placeholder 2">
            <a:extLst>
              <a:ext uri="{FF2B5EF4-FFF2-40B4-BE49-F238E27FC236}">
                <a16:creationId xmlns:a16="http://schemas.microsoft.com/office/drawing/2014/main" id="{09CC68F5-86A6-F423-EC45-92D74D8D0C22}"/>
              </a:ext>
            </a:extLst>
          </p:cNvPr>
          <p:cNvSpPr txBox="1">
            <a:spLocks/>
          </p:cNvSpPr>
          <p:nvPr/>
        </p:nvSpPr>
        <p:spPr>
          <a:xfrm>
            <a:off x="545124" y="4812714"/>
            <a:ext cx="10869465" cy="185552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b="0" dirty="0">
                <a:solidFill>
                  <a:srgbClr val="000000"/>
                </a:solidFill>
              </a:rPr>
              <a:t>ASH - Action on Smoking and Health) (July 2022) </a:t>
            </a:r>
            <a:r>
              <a:rPr lang="en-GB" sz="1800" b="0" i="1" dirty="0">
                <a:solidFill>
                  <a:srgbClr val="000000"/>
                </a:solidFill>
              </a:rPr>
              <a:t>Use of e-cigarettes (vapes) among young people in Great Britain</a:t>
            </a:r>
            <a:r>
              <a:rPr lang="en-GB" sz="1800" b="0" dirty="0">
                <a:solidFill>
                  <a:srgbClr val="000000"/>
                </a:solidFill>
              </a:rPr>
              <a:t> [online] </a:t>
            </a:r>
            <a:r>
              <a:rPr lang="en-GB" sz="1800" b="0" dirty="0">
                <a:solidFill>
                  <a:srgbClr val="000000"/>
                </a:solidFill>
                <a:hlinkClick r:id="rId6"/>
              </a:rPr>
              <a:t>https://ash.org.uk/resources/view/use-of-e-cigarettes-among-young-people-in-great-britain</a:t>
            </a:r>
            <a:endParaRPr lang="en-GB" sz="1800" b="0" dirty="0">
              <a:solidFill>
                <a:srgbClr val="000000"/>
              </a:solidFill>
            </a:endParaRPr>
          </a:p>
          <a:p>
            <a:pPr marL="285750" indent="-285750">
              <a:buFont typeface="Arial" panose="020B0604020202020204" pitchFamily="34" charset="0"/>
              <a:buChar char="•"/>
            </a:pPr>
            <a:r>
              <a:rPr lang="en-GB" sz="1800" b="0" dirty="0"/>
              <a:t>NHS (2023) </a:t>
            </a:r>
            <a:r>
              <a:rPr lang="en-GB" sz="1800" b="0" i="1" dirty="0"/>
              <a:t>Using e-cigarettes to stop smoking</a:t>
            </a:r>
            <a:r>
              <a:rPr lang="en-GB" sz="1800" b="0" dirty="0"/>
              <a:t> [online] </a:t>
            </a:r>
            <a:r>
              <a:rPr lang="en-GB" sz="1800" b="0" dirty="0">
                <a:hlinkClick r:id="rId7"/>
              </a:rPr>
              <a:t>https://www.nhs.uk/live-well/quit-smoking/using-e-cigarettes-to-stop-smoking/</a:t>
            </a:r>
            <a:r>
              <a:rPr lang="en-GB" sz="1800" b="0" dirty="0"/>
              <a:t> [Accessed 17/04/23]</a:t>
            </a:r>
          </a:p>
          <a:p>
            <a:endParaRPr lang="en-GB" dirty="0"/>
          </a:p>
          <a:p>
            <a:endParaRPr lang="en-GB" dirty="0"/>
          </a:p>
          <a:p>
            <a:endParaRPr lang="en-GB" dirty="0"/>
          </a:p>
        </p:txBody>
      </p:sp>
    </p:spTree>
    <p:extLst>
      <p:ext uri="{BB962C8B-B14F-4D97-AF65-F5344CB8AC3E}">
        <p14:creationId xmlns:p14="http://schemas.microsoft.com/office/powerpoint/2010/main" val="730302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954800"/>
            <a:ext cx="2700570" cy="1925537"/>
          </a:xfrm>
        </p:spPr>
        <p:txBody>
          <a:bodyPr vert="horz" lIns="0" tIns="0" rIns="0" bIns="0" rtlCol="0" anchor="t">
            <a:noAutofit/>
          </a:bodyPr>
          <a:lstStyle/>
          <a:p>
            <a:pPr>
              <a:spcAft>
                <a:spcPts val="0"/>
              </a:spcAft>
            </a:pPr>
            <a:r>
              <a:rPr lang="en-US" dirty="0"/>
              <a:t>Contact us:</a:t>
            </a:r>
            <a:br>
              <a:rPr lang="en-US" dirty="0"/>
            </a:br>
            <a:r>
              <a:rPr lang="en-US" dirty="0"/>
              <a:t>emma.farrow@essex.gov.uk</a:t>
            </a:r>
            <a:br>
              <a:rPr lang="en-US" dirty="0"/>
            </a:br>
            <a:r>
              <a:rPr lang="en-US" dirty="0"/>
              <a:t>katerina.glover@essex.gov.uk </a:t>
            </a:r>
          </a:p>
          <a:p>
            <a:pPr>
              <a:spcAft>
                <a:spcPts val="100"/>
              </a:spcAft>
            </a:pPr>
            <a:endParaRPr lang="en-US" dirty="0"/>
          </a:p>
          <a:p>
            <a:r>
              <a:rPr lang="en-US" dirty="0"/>
              <a:t>Research &amp; Citizen Insight</a:t>
            </a:r>
            <a:br>
              <a:rPr lang="en-US" dirty="0"/>
            </a:br>
            <a:r>
              <a:rPr lang="en-US" dirty="0"/>
              <a:t>Essex County Council </a:t>
            </a:r>
            <a:br>
              <a:rPr lang="en-US" dirty="0"/>
            </a:br>
            <a:r>
              <a:rPr lang="en-US" dirty="0"/>
              <a:t>County Hall, Chelmsford </a:t>
            </a:r>
            <a:br>
              <a:rPr lang="en-US" dirty="0"/>
            </a:br>
            <a:r>
              <a:rPr lang="en-US" dirty="0"/>
              <a:t>Essex, CM1 1QH</a:t>
            </a:r>
            <a:endParaRPr lang="en-US" dirty="0">
              <a:cs typeface="Calibri"/>
            </a:endParaRP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vert="horz" lIns="0" tIns="0" rIns="0" bIns="0" rtlCol="0" anchor="t">
            <a:noAutofit/>
          </a:bodyPr>
          <a:lstStyle/>
          <a:p>
            <a:r>
              <a:rPr lang="en-US" dirty="0"/>
              <a:t>The information contained in this document can be translated, and/or made available in alternative formats, on request.</a:t>
            </a:r>
          </a:p>
          <a:p>
            <a:r>
              <a:rPr lang="en-US" dirty="0"/>
              <a:t>Published May 2023</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a:extLst>
              <a:ext uri="{FF2B5EF4-FFF2-40B4-BE49-F238E27FC236}">
                <a16:creationId xmlns:a16="http://schemas.microsoft.com/office/drawing/2014/main" id="{02590050-29CA-4FA3-4290-2B6CD0CB02B9}"/>
              </a:ext>
            </a:extLst>
          </p:cNvPr>
          <p:cNvSpPr txBox="1">
            <a:spLocks/>
          </p:cNvSpPr>
          <p:nvPr/>
        </p:nvSpPr>
        <p:spPr>
          <a:xfrm>
            <a:off x="3240320" y="1934778"/>
            <a:ext cx="2700570" cy="19255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417"/>
              </a:spcAft>
              <a:buFont typeface="Arial" panose="020B0604020202020204" pitchFamily="34" charset="0"/>
              <a:buNone/>
              <a:defRPr sz="1500" b="0" kern="1200">
                <a:solidFill>
                  <a:schemeClr val="bg2"/>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bg2"/>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bg2"/>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bg2"/>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en-US" dirty="0"/>
          </a:p>
          <a:p>
            <a:pPr>
              <a:spcAft>
                <a:spcPts val="0"/>
              </a:spcAft>
            </a:pPr>
            <a:r>
              <a:rPr lang="en-US" dirty="0"/>
              <a:t>vicki.robins@essex.gov.uk </a:t>
            </a:r>
          </a:p>
          <a:p>
            <a:pPr>
              <a:spcAft>
                <a:spcPts val="0"/>
              </a:spcAft>
            </a:pPr>
            <a:r>
              <a:rPr lang="en-US" dirty="0"/>
              <a:t>research@essex.gov.uk</a:t>
            </a:r>
          </a:p>
          <a:p>
            <a:pPr>
              <a:spcAft>
                <a:spcPts val="100"/>
              </a:spcAft>
            </a:pPr>
            <a:endParaRPr lang="en-US" dirty="0"/>
          </a:p>
          <a:p>
            <a:endParaRPr lang="en-GB" dirty="0"/>
          </a:p>
        </p:txBody>
      </p:sp>
    </p:spTree>
    <p:extLst>
      <p:ext uri="{BB962C8B-B14F-4D97-AF65-F5344CB8AC3E}">
        <p14:creationId xmlns:p14="http://schemas.microsoft.com/office/powerpoint/2010/main" val="244468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Prevalence of youth vaping in Essex</a:t>
            </a:r>
            <a:endParaRPr lang="en-GB">
              <a:cs typeface="Calibri"/>
            </a:endParaRPr>
          </a:p>
        </p:txBody>
      </p:sp>
    </p:spTree>
    <p:extLst>
      <p:ext uri="{BB962C8B-B14F-4D97-AF65-F5344CB8AC3E}">
        <p14:creationId xmlns:p14="http://schemas.microsoft.com/office/powerpoint/2010/main" val="23264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8B68A7BB-DFED-2767-20E8-77985F6F9A96}"/>
                  </a:ext>
                </a:extLst>
              </p:cNvPr>
              <p:cNvGraphicFramePr/>
              <p:nvPr>
                <p:extLst>
                  <p:ext uri="{D42A27DB-BD31-4B8C-83A1-F6EECF244321}">
                    <p14:modId xmlns:p14="http://schemas.microsoft.com/office/powerpoint/2010/main" val="488448346"/>
                  </p:ext>
                </p:extLst>
              </p:nvPr>
            </p:nvGraphicFramePr>
            <p:xfrm>
              <a:off x="423513" y="1802934"/>
              <a:ext cx="11213430" cy="465561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8B68A7BB-DFED-2767-20E8-77985F6F9A96}"/>
                  </a:ext>
                </a:extLst>
              </p:cNvPr>
              <p:cNvPicPr>
                <a:picLocks noGrp="1" noRot="1" noChangeAspect="1" noMove="1" noResize="1" noEditPoints="1" noAdjustHandles="1" noChangeArrowheads="1" noChangeShapeType="1"/>
              </p:cNvPicPr>
              <p:nvPr/>
            </p:nvPicPr>
            <p:blipFill>
              <a:blip r:embed="rId5"/>
              <a:stretch>
                <a:fillRect/>
              </a:stretch>
            </p:blipFill>
            <p:spPr>
              <a:xfrm>
                <a:off x="423513" y="1802934"/>
                <a:ext cx="11213430" cy="4655618"/>
              </a:xfrm>
              <a:prstGeom prst="rect">
                <a:avLst/>
              </a:prstGeom>
            </p:spPr>
          </p:pic>
        </mc:Fallback>
      </mc:AlternateContent>
      <p:sp>
        <p:nvSpPr>
          <p:cNvPr id="3" name="TextBox 2">
            <a:extLst>
              <a:ext uri="{FF2B5EF4-FFF2-40B4-BE49-F238E27FC236}">
                <a16:creationId xmlns:a16="http://schemas.microsoft.com/office/drawing/2014/main" id="{2819C3A4-7198-F6BD-B837-CC5873B397A4}"/>
              </a:ext>
            </a:extLst>
          </p:cNvPr>
          <p:cNvSpPr txBox="1"/>
          <p:nvPr/>
        </p:nvSpPr>
        <p:spPr>
          <a:xfrm>
            <a:off x="9914021" y="2136338"/>
            <a:ext cx="1722922" cy="3170099"/>
          </a:xfrm>
          <a:prstGeom prst="rect">
            <a:avLst/>
          </a:prstGeom>
          <a:noFill/>
        </p:spPr>
        <p:txBody>
          <a:bodyPr wrap="square">
            <a:spAutoFit/>
          </a:bodyPr>
          <a:lstStyle/>
          <a:p>
            <a:pPr marL="230400" lvl="2"/>
            <a:r>
              <a:rPr lang="en-GB" sz="2400" b="1" dirty="0">
                <a:solidFill>
                  <a:schemeClr val="bg1"/>
                </a:solidFill>
                <a:cs typeface="Calibri"/>
              </a:rPr>
              <a:t>10% </a:t>
            </a:r>
          </a:p>
          <a:p>
            <a:pPr marL="230400" lvl="2"/>
            <a:r>
              <a:rPr lang="en-GB" sz="1600" b="1" dirty="0">
                <a:solidFill>
                  <a:schemeClr val="bg1"/>
                </a:solidFill>
                <a:cs typeface="Calibri"/>
              </a:rPr>
              <a:t>Regulars vapers</a:t>
            </a:r>
            <a:r>
              <a:rPr lang="en-GB" sz="1600" dirty="0">
                <a:solidFill>
                  <a:schemeClr val="bg1"/>
                </a:solidFill>
                <a:cs typeface="Calibri"/>
              </a:rPr>
              <a:t>: Vape more than once a week, and so do their social circles. They have mostly been vaping for one year or more. </a:t>
            </a:r>
          </a:p>
          <a:p>
            <a:pPr marL="230400" lvl="2"/>
            <a:endParaRPr lang="en-GB" sz="1600" dirty="0">
              <a:solidFill>
                <a:schemeClr val="bg1"/>
              </a:solidFill>
              <a:cs typeface="Calibri"/>
            </a:endParaRPr>
          </a:p>
        </p:txBody>
      </p:sp>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a:xfrm>
            <a:off x="545124" y="517524"/>
            <a:ext cx="9263894" cy="1065091"/>
          </a:xfrm>
        </p:spPr>
        <p:txBody>
          <a:bodyPr/>
          <a:lstStyle/>
          <a:p>
            <a:r>
              <a:rPr lang="en-GB" dirty="0">
                <a:cs typeface="Calibri"/>
              </a:rPr>
              <a:t>Scale of youth vaping in Essex</a:t>
            </a:r>
          </a:p>
        </p:txBody>
      </p:sp>
      <p:sp>
        <p:nvSpPr>
          <p:cNvPr id="15" name="TextBox 14">
            <a:extLst>
              <a:ext uri="{FF2B5EF4-FFF2-40B4-BE49-F238E27FC236}">
                <a16:creationId xmlns:a16="http://schemas.microsoft.com/office/drawing/2014/main" id="{9C22883C-EAFC-FA60-503B-86C6240D1D76}"/>
              </a:ext>
            </a:extLst>
          </p:cNvPr>
          <p:cNvSpPr txBox="1"/>
          <p:nvPr/>
        </p:nvSpPr>
        <p:spPr>
          <a:xfrm>
            <a:off x="539749" y="1181100"/>
            <a:ext cx="10968759" cy="233813"/>
          </a:xfrm>
          <a:prstGeom prst="rect">
            <a:avLst/>
          </a:prstGeom>
          <a:noFill/>
        </p:spPr>
        <p:txBody>
          <a:bodyPr wrap="square" lIns="0" tIns="0" rIns="0" bIns="0" rtlCol="0" anchor="t">
            <a:noAutofit/>
          </a:bodyPr>
          <a:lstStyle/>
          <a:p>
            <a:pPr>
              <a:spcAft>
                <a:spcPts val="1134"/>
              </a:spcAft>
            </a:pPr>
            <a:r>
              <a:rPr lang="en-GB" sz="1600" b="1"/>
              <a:t>The majority of CYP in Essex do not vape. Yet, just under a quarter of CYP in Essex engage in vaping habits, whether as an experiment, occasionally or as regular vapers. </a:t>
            </a:r>
          </a:p>
        </p:txBody>
      </p:sp>
      <p:sp>
        <p:nvSpPr>
          <p:cNvPr id="6" name="TextBox 5">
            <a:extLst>
              <a:ext uri="{FF2B5EF4-FFF2-40B4-BE49-F238E27FC236}">
                <a16:creationId xmlns:a16="http://schemas.microsoft.com/office/drawing/2014/main" id="{BD1E7D98-C07B-BCA3-8F1B-AB5FFFB580A3}"/>
              </a:ext>
            </a:extLst>
          </p:cNvPr>
          <p:cNvSpPr txBox="1"/>
          <p:nvPr/>
        </p:nvSpPr>
        <p:spPr>
          <a:xfrm>
            <a:off x="423513" y="2246191"/>
            <a:ext cx="6097604" cy="1692771"/>
          </a:xfrm>
          <a:prstGeom prst="rect">
            <a:avLst/>
          </a:prstGeom>
          <a:noFill/>
        </p:spPr>
        <p:txBody>
          <a:bodyPr wrap="square">
            <a:spAutoFit/>
          </a:bodyPr>
          <a:lstStyle/>
          <a:p>
            <a:pPr marL="230400" lvl="2"/>
            <a:r>
              <a:rPr lang="en-GB" sz="3200" b="1" dirty="0">
                <a:cs typeface="Calibri"/>
              </a:rPr>
              <a:t>68%</a:t>
            </a:r>
            <a:r>
              <a:rPr lang="en-GB" b="1" dirty="0">
                <a:cs typeface="Calibri"/>
              </a:rPr>
              <a:t> Never vapers</a:t>
            </a:r>
          </a:p>
          <a:p>
            <a:pPr marL="230400" lvl="2"/>
            <a:r>
              <a:rPr lang="en-GB" dirty="0">
                <a:cs typeface="Calibri"/>
              </a:rPr>
              <a:t>Have never vaped and their friends do not tend to engage in this activity either. Yet, they are aware of vaping happening around them. Majority of survey respondents are never vapers.</a:t>
            </a:r>
          </a:p>
        </p:txBody>
      </p:sp>
      <p:sp>
        <p:nvSpPr>
          <p:cNvPr id="9" name="TextBox 8">
            <a:extLst>
              <a:ext uri="{FF2B5EF4-FFF2-40B4-BE49-F238E27FC236}">
                <a16:creationId xmlns:a16="http://schemas.microsoft.com/office/drawing/2014/main" id="{8B3BD6C4-3A4D-7B06-60FA-E445F0BB04AA}"/>
              </a:ext>
            </a:extLst>
          </p:cNvPr>
          <p:cNvSpPr txBox="1"/>
          <p:nvPr/>
        </p:nvSpPr>
        <p:spPr>
          <a:xfrm>
            <a:off x="8402855" y="2136338"/>
            <a:ext cx="1722922" cy="1938992"/>
          </a:xfrm>
          <a:prstGeom prst="rect">
            <a:avLst/>
          </a:prstGeom>
          <a:noFill/>
        </p:spPr>
        <p:txBody>
          <a:bodyPr wrap="square">
            <a:spAutoFit/>
          </a:bodyPr>
          <a:lstStyle/>
          <a:p>
            <a:pPr marL="230400" lvl="2"/>
            <a:r>
              <a:rPr lang="en-GB" sz="2400" b="1" dirty="0">
                <a:cs typeface="Calibri"/>
              </a:rPr>
              <a:t>10% </a:t>
            </a:r>
            <a:r>
              <a:rPr lang="en-GB" sz="1600" b="1" dirty="0">
                <a:cs typeface="Calibri"/>
              </a:rPr>
              <a:t>Experimental vapers </a:t>
            </a:r>
            <a:r>
              <a:rPr lang="en-GB" sz="1600" dirty="0">
                <a:cs typeface="Calibri"/>
              </a:rPr>
              <a:t>(only tried once or twice): Curious enough to have tried vaping.</a:t>
            </a:r>
          </a:p>
        </p:txBody>
      </p:sp>
      <p:sp>
        <p:nvSpPr>
          <p:cNvPr id="5" name="TextBox 4">
            <a:extLst>
              <a:ext uri="{FF2B5EF4-FFF2-40B4-BE49-F238E27FC236}">
                <a16:creationId xmlns:a16="http://schemas.microsoft.com/office/drawing/2014/main" id="{BD471B31-1F5C-D18B-E9AD-044E889869B8}"/>
              </a:ext>
            </a:extLst>
          </p:cNvPr>
          <p:cNvSpPr txBox="1"/>
          <p:nvPr/>
        </p:nvSpPr>
        <p:spPr>
          <a:xfrm>
            <a:off x="8636000" y="5449455"/>
            <a:ext cx="1413164" cy="803563"/>
          </a:xfrm>
          <a:prstGeom prst="rect">
            <a:avLst/>
          </a:prstGeom>
          <a:noFill/>
        </p:spPr>
        <p:txBody>
          <a:bodyPr wrap="square" lIns="0" tIns="0" rIns="0" bIns="0" rtlCol="0">
            <a:noAutofit/>
          </a:bodyPr>
          <a:lstStyle/>
          <a:p>
            <a:pPr algn="l">
              <a:spcAft>
                <a:spcPts val="1134"/>
              </a:spcAft>
            </a:pPr>
            <a:r>
              <a:rPr lang="en-GB" sz="2000" b="1"/>
              <a:t>4% </a:t>
            </a:r>
            <a:r>
              <a:rPr lang="en-GB" sz="1500" b="1"/>
              <a:t>Occasional vaper </a:t>
            </a:r>
            <a:r>
              <a:rPr lang="en-GB" sz="1500"/>
              <a:t>(less than once a week)</a:t>
            </a:r>
          </a:p>
        </p:txBody>
      </p:sp>
      <p:sp>
        <p:nvSpPr>
          <p:cNvPr id="7" name="TextBox 6">
            <a:extLst>
              <a:ext uri="{FF2B5EF4-FFF2-40B4-BE49-F238E27FC236}">
                <a16:creationId xmlns:a16="http://schemas.microsoft.com/office/drawing/2014/main" id="{4B15A8FD-EEA9-509D-A73E-303D8E50AAFD}"/>
              </a:ext>
            </a:extLst>
          </p:cNvPr>
          <p:cNvSpPr txBox="1"/>
          <p:nvPr/>
        </p:nvSpPr>
        <p:spPr>
          <a:xfrm>
            <a:off x="10469418" y="5389371"/>
            <a:ext cx="1039091" cy="803563"/>
          </a:xfrm>
          <a:prstGeom prst="rect">
            <a:avLst/>
          </a:prstGeom>
          <a:noFill/>
        </p:spPr>
        <p:txBody>
          <a:bodyPr wrap="square" lIns="0" tIns="0" rIns="0" bIns="0" rtlCol="0">
            <a:noAutofit/>
          </a:bodyPr>
          <a:lstStyle/>
          <a:p>
            <a:pPr algn="l">
              <a:spcAft>
                <a:spcPts val="1134"/>
              </a:spcAft>
            </a:pPr>
            <a:r>
              <a:rPr lang="en-GB" sz="2000" b="1" dirty="0"/>
              <a:t>3% </a:t>
            </a:r>
            <a:r>
              <a:rPr lang="en-GB" sz="1500" b="1" dirty="0"/>
              <a:t>Ex-vaper</a:t>
            </a:r>
          </a:p>
          <a:p>
            <a:pPr algn="l">
              <a:spcAft>
                <a:spcPts val="1134"/>
              </a:spcAft>
            </a:pPr>
            <a:r>
              <a:rPr lang="en-GB" sz="1500" dirty="0"/>
              <a:t>(quit vaping)</a:t>
            </a:r>
          </a:p>
        </p:txBody>
      </p:sp>
      <p:sp>
        <p:nvSpPr>
          <p:cNvPr id="8" name="Left Brace 7">
            <a:extLst>
              <a:ext uri="{FF2B5EF4-FFF2-40B4-BE49-F238E27FC236}">
                <a16:creationId xmlns:a16="http://schemas.microsoft.com/office/drawing/2014/main" id="{F7D3DB59-8F3A-17CB-4B29-0A24943ACDAB}"/>
              </a:ext>
            </a:extLst>
          </p:cNvPr>
          <p:cNvSpPr/>
          <p:nvPr/>
        </p:nvSpPr>
        <p:spPr>
          <a:xfrm rot="16200000">
            <a:off x="9973434" y="5057262"/>
            <a:ext cx="151459" cy="2872509"/>
          </a:xfrm>
          <a:prstGeom prst="leftBrace">
            <a:avLst>
              <a:gd name="adj1" fmla="val 8333"/>
              <a:gd name="adj2" fmla="val 5370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BCEB1594-50F1-5488-2115-66491C07C463}"/>
              </a:ext>
            </a:extLst>
          </p:cNvPr>
          <p:cNvSpPr txBox="1"/>
          <p:nvPr/>
        </p:nvSpPr>
        <p:spPr>
          <a:xfrm>
            <a:off x="9780376" y="6541486"/>
            <a:ext cx="2219417" cy="151459"/>
          </a:xfrm>
          <a:prstGeom prst="rect">
            <a:avLst/>
          </a:prstGeom>
          <a:noFill/>
        </p:spPr>
        <p:txBody>
          <a:bodyPr wrap="square" lIns="0" tIns="0" rIns="0" bIns="0" rtlCol="0">
            <a:noAutofit/>
          </a:bodyPr>
          <a:lstStyle/>
          <a:p>
            <a:pPr algn="l">
              <a:spcAft>
                <a:spcPts val="1134"/>
              </a:spcAft>
            </a:pPr>
            <a:r>
              <a:rPr lang="en-GB" sz="1500" dirty="0"/>
              <a:t>Ever vapers</a:t>
            </a:r>
          </a:p>
        </p:txBody>
      </p:sp>
      <p:sp>
        <p:nvSpPr>
          <p:cNvPr id="11" name="TextBox 10">
            <a:extLst>
              <a:ext uri="{FF2B5EF4-FFF2-40B4-BE49-F238E27FC236}">
                <a16:creationId xmlns:a16="http://schemas.microsoft.com/office/drawing/2014/main" id="{C0D166E6-6BDE-17AC-7926-344577DEB876}"/>
              </a:ext>
            </a:extLst>
          </p:cNvPr>
          <p:cNvSpPr txBox="1"/>
          <p:nvPr/>
        </p:nvSpPr>
        <p:spPr>
          <a:xfrm>
            <a:off x="555057" y="6458552"/>
            <a:ext cx="589848" cy="153169"/>
          </a:xfrm>
          <a:prstGeom prst="rect">
            <a:avLst/>
          </a:prstGeom>
          <a:noFill/>
        </p:spPr>
        <p:txBody>
          <a:bodyPr wrap="square" lIns="0" tIns="0" rIns="0" bIns="0" rtlCol="0" anchor="t">
            <a:spAutoFit/>
          </a:bodyPr>
          <a:lstStyle/>
          <a:p>
            <a:r>
              <a:rPr lang="en-GB" sz="1000" dirty="0"/>
              <a:t>Base: 3143</a:t>
            </a:r>
            <a:endParaRPr lang="en-GB" sz="1000" dirty="0">
              <a:cs typeface="Calibri"/>
            </a:endParaRPr>
          </a:p>
        </p:txBody>
      </p:sp>
    </p:spTree>
    <p:extLst>
      <p:ext uri="{BB962C8B-B14F-4D97-AF65-F5344CB8AC3E}">
        <p14:creationId xmlns:p14="http://schemas.microsoft.com/office/powerpoint/2010/main" val="320604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p:txBody>
          <a:bodyPr/>
          <a:lstStyle/>
          <a:p>
            <a:r>
              <a:rPr lang="en-GB" dirty="0">
                <a:cs typeface="Calibri"/>
              </a:rPr>
              <a:t>Scale of youth vaping in Essex</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sz="half" idx="1"/>
          </p:nvPr>
        </p:nvSpPr>
        <p:spPr>
          <a:xfrm>
            <a:off x="5800436" y="1711164"/>
            <a:ext cx="5772728" cy="574821"/>
          </a:xfrm>
        </p:spPr>
        <p:txBody>
          <a:bodyPr vert="horz" lIns="0" tIns="0" rIns="0" bIns="0" rtlCol="0" anchor="t">
            <a:noAutofit/>
          </a:bodyPr>
          <a:lstStyle/>
          <a:p>
            <a:pPr lvl="1"/>
            <a:r>
              <a:rPr lang="en-GB" dirty="0"/>
              <a:t>Most young people do not vape. Similarly, most parents believe their child does not vape. Yet, for those that do, parents believed it was ‘regularly’ (either every day or more than once a week). </a:t>
            </a:r>
            <a:endParaRPr lang="en-US" dirty="0">
              <a:highlight>
                <a:srgbClr val="FFFF00"/>
              </a:highlight>
            </a:endParaRPr>
          </a:p>
          <a:p>
            <a:pPr lvl="1"/>
            <a:r>
              <a:rPr lang="en-GB" dirty="0"/>
              <a:t> </a:t>
            </a:r>
            <a:endParaRPr lang="en-US" dirty="0">
              <a:highlight>
                <a:srgbClr val="FFFF00"/>
              </a:highlight>
            </a:endParaRPr>
          </a:p>
          <a:p>
            <a:pPr lvl="1"/>
            <a:endParaRPr lang="en-GB" dirty="0">
              <a:cs typeface="Calibri"/>
            </a:endParaRPr>
          </a:p>
          <a:p>
            <a:endParaRPr lang="en-GB" dirty="0">
              <a:cs typeface="Calibri"/>
            </a:endParaRPr>
          </a:p>
        </p:txBody>
      </p:sp>
      <p:sp>
        <p:nvSpPr>
          <p:cNvPr id="6" name="TextBox 5">
            <a:extLst>
              <a:ext uri="{FF2B5EF4-FFF2-40B4-BE49-F238E27FC236}">
                <a16:creationId xmlns:a16="http://schemas.microsoft.com/office/drawing/2014/main" id="{07F5622C-AAEA-71DB-E4B6-475FD0644606}"/>
              </a:ext>
            </a:extLst>
          </p:cNvPr>
          <p:cNvSpPr txBox="1"/>
          <p:nvPr/>
        </p:nvSpPr>
        <p:spPr>
          <a:xfrm>
            <a:off x="539749" y="1140613"/>
            <a:ext cx="11258399" cy="315190"/>
          </a:xfrm>
          <a:prstGeom prst="rect">
            <a:avLst/>
          </a:prstGeom>
          <a:noFill/>
        </p:spPr>
        <p:txBody>
          <a:bodyPr wrap="square" lIns="0" tIns="0" rIns="0" bIns="0" rtlCol="0">
            <a:noAutofit/>
          </a:bodyPr>
          <a:lstStyle/>
          <a:p>
            <a:pPr algn="l">
              <a:spcAft>
                <a:spcPts val="1134"/>
              </a:spcAft>
            </a:pPr>
            <a:r>
              <a:rPr lang="en-GB" sz="1600" b="1" dirty="0"/>
              <a:t>9% of 11-17 year old CYP surveyed in Essex vape regularly - three times more than nationally (ASH, 2022)*. This may be due to a  general increase in popularity and sales promotions of vapes since 2022.</a:t>
            </a:r>
          </a:p>
        </p:txBody>
      </p:sp>
      <p:sp>
        <p:nvSpPr>
          <p:cNvPr id="20" name="TextBox 19">
            <a:extLst>
              <a:ext uri="{FF2B5EF4-FFF2-40B4-BE49-F238E27FC236}">
                <a16:creationId xmlns:a16="http://schemas.microsoft.com/office/drawing/2014/main" id="{6B25071D-4AB5-963F-BA49-5CFC121274FD}"/>
              </a:ext>
            </a:extLst>
          </p:cNvPr>
          <p:cNvSpPr txBox="1"/>
          <p:nvPr/>
        </p:nvSpPr>
        <p:spPr>
          <a:xfrm>
            <a:off x="726075" y="5768752"/>
            <a:ext cx="589848" cy="153169"/>
          </a:xfrm>
          <a:prstGeom prst="rect">
            <a:avLst/>
          </a:prstGeom>
          <a:noFill/>
        </p:spPr>
        <p:txBody>
          <a:bodyPr wrap="square" lIns="0" tIns="0" rIns="0" bIns="0" rtlCol="0" anchor="t">
            <a:spAutoFit/>
          </a:bodyPr>
          <a:lstStyle/>
          <a:p>
            <a:r>
              <a:rPr lang="en-GB" sz="1000"/>
              <a:t>Base: 3060</a:t>
            </a:r>
            <a:endParaRPr lang="en-GB" sz="1000">
              <a:cs typeface="Calibri"/>
            </a:endParaRPr>
          </a:p>
        </p:txBody>
      </p:sp>
      <p:graphicFrame>
        <p:nvGraphicFramePr>
          <p:cNvPr id="7" name="Chart 6">
            <a:extLst>
              <a:ext uri="{FF2B5EF4-FFF2-40B4-BE49-F238E27FC236}">
                <a16:creationId xmlns:a16="http://schemas.microsoft.com/office/drawing/2014/main" id="{1F858015-541A-611A-B6BB-B36ACB3B422C}"/>
              </a:ext>
            </a:extLst>
          </p:cNvPr>
          <p:cNvGraphicFramePr>
            <a:graphicFrameLocks/>
          </p:cNvGraphicFramePr>
          <p:nvPr>
            <p:extLst>
              <p:ext uri="{D42A27DB-BD31-4B8C-83A1-F6EECF244321}">
                <p14:modId xmlns:p14="http://schemas.microsoft.com/office/powerpoint/2010/main" val="51148240"/>
              </p:ext>
            </p:extLst>
          </p:nvPr>
        </p:nvGraphicFramePr>
        <p:xfrm>
          <a:off x="539749" y="1881147"/>
          <a:ext cx="5011303" cy="42125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087ACD2D-24A5-E5B9-8236-FFDE1E67F70A}"/>
              </a:ext>
            </a:extLst>
          </p:cNvPr>
          <p:cNvSpPr/>
          <p:nvPr/>
        </p:nvSpPr>
        <p:spPr>
          <a:xfrm>
            <a:off x="539749" y="4367169"/>
            <a:ext cx="4512542" cy="70196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892CF2D-E5E7-7F50-E524-D9C23820AF96}"/>
              </a:ext>
            </a:extLst>
          </p:cNvPr>
          <p:cNvSpPr txBox="1"/>
          <p:nvPr/>
        </p:nvSpPr>
        <p:spPr>
          <a:xfrm>
            <a:off x="3897744" y="4453493"/>
            <a:ext cx="794328" cy="397164"/>
          </a:xfrm>
          <a:prstGeom prst="rect">
            <a:avLst/>
          </a:prstGeom>
          <a:noFill/>
          <a:ln>
            <a:solidFill>
              <a:schemeClr val="tx1"/>
            </a:solidFill>
          </a:ln>
        </p:spPr>
        <p:txBody>
          <a:bodyPr wrap="square" lIns="0" tIns="0" rIns="0" bIns="0" rtlCol="0" anchor="ctr">
            <a:noAutofit/>
          </a:bodyPr>
          <a:lstStyle/>
          <a:p>
            <a:pPr algn="ctr">
              <a:spcAft>
                <a:spcPts val="1134"/>
              </a:spcAft>
            </a:pPr>
            <a:r>
              <a:rPr lang="en-GB" sz="1200"/>
              <a:t>6% vape every day</a:t>
            </a:r>
          </a:p>
        </p:txBody>
      </p:sp>
      <p:cxnSp>
        <p:nvCxnSpPr>
          <p:cNvPr id="12" name="Straight Arrow Connector 11">
            <a:extLst>
              <a:ext uri="{FF2B5EF4-FFF2-40B4-BE49-F238E27FC236}">
                <a16:creationId xmlns:a16="http://schemas.microsoft.com/office/drawing/2014/main" id="{75C8ACE4-2D7A-E886-D28E-5903535A6E70}"/>
              </a:ext>
            </a:extLst>
          </p:cNvPr>
          <p:cNvCxnSpPr>
            <a:endCxn id="10" idx="1"/>
          </p:cNvCxnSpPr>
          <p:nvPr/>
        </p:nvCxnSpPr>
        <p:spPr>
          <a:xfrm>
            <a:off x="3551379" y="4561133"/>
            <a:ext cx="3463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3E12909-8DB9-1124-783B-D16C7A2BD968}"/>
              </a:ext>
            </a:extLst>
          </p:cNvPr>
          <p:cNvSpPr txBox="1"/>
          <p:nvPr/>
        </p:nvSpPr>
        <p:spPr>
          <a:xfrm>
            <a:off x="118005" y="6140564"/>
            <a:ext cx="5349917" cy="199912"/>
          </a:xfrm>
          <a:prstGeom prst="rect">
            <a:avLst/>
          </a:prstGeom>
          <a:noFill/>
        </p:spPr>
        <p:txBody>
          <a:bodyPr wrap="square" lIns="0" tIns="0" rIns="0" bIns="0" rtlCol="0">
            <a:noAutofit/>
          </a:bodyPr>
          <a:lstStyle/>
          <a:p>
            <a:pPr algn="l">
              <a:spcAft>
                <a:spcPts val="1134"/>
              </a:spcAft>
            </a:pPr>
            <a:r>
              <a:rPr lang="en-GB" sz="1050" i="1" dirty="0"/>
              <a:t>*ASH 2022 survey is based on 11-17 year olds. For direct comparison purposes with ASH 2022, Essex figures have been recalculated to include only 11-17 year olds (this chart only – all remaining analysis is based on 11-18 year olds).  Please note differences in survey methodology may impact direct comparability.</a:t>
            </a:r>
          </a:p>
        </p:txBody>
      </p:sp>
      <p:sp>
        <p:nvSpPr>
          <p:cNvPr id="19" name="Oval 18">
            <a:extLst>
              <a:ext uri="{FF2B5EF4-FFF2-40B4-BE49-F238E27FC236}">
                <a16:creationId xmlns:a16="http://schemas.microsoft.com/office/drawing/2014/main" id="{02AFBFF9-73CE-7C20-42F0-0198ECEABEB5}"/>
              </a:ext>
            </a:extLst>
          </p:cNvPr>
          <p:cNvSpPr/>
          <p:nvPr/>
        </p:nvSpPr>
        <p:spPr>
          <a:xfrm>
            <a:off x="6163301" y="2505707"/>
            <a:ext cx="1038511" cy="9450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80%</a:t>
            </a:r>
          </a:p>
          <a:p>
            <a:pPr algn="ctr"/>
            <a:r>
              <a:rPr lang="en-GB" sz="800"/>
              <a:t>Base=882</a:t>
            </a:r>
          </a:p>
        </p:txBody>
      </p:sp>
      <p:sp>
        <p:nvSpPr>
          <p:cNvPr id="21" name="TextBox 20">
            <a:extLst>
              <a:ext uri="{FF2B5EF4-FFF2-40B4-BE49-F238E27FC236}">
                <a16:creationId xmlns:a16="http://schemas.microsoft.com/office/drawing/2014/main" id="{EB815007-E7BB-528D-CE41-F8187677382D}"/>
              </a:ext>
            </a:extLst>
          </p:cNvPr>
          <p:cNvSpPr txBox="1"/>
          <p:nvPr/>
        </p:nvSpPr>
        <p:spPr>
          <a:xfrm>
            <a:off x="7286505" y="2754813"/>
            <a:ext cx="3149600" cy="535709"/>
          </a:xfrm>
          <a:prstGeom prst="rect">
            <a:avLst/>
          </a:prstGeom>
          <a:noFill/>
        </p:spPr>
        <p:txBody>
          <a:bodyPr wrap="square" lIns="0" tIns="0" rIns="0" bIns="0" rtlCol="0">
            <a:noAutofit/>
          </a:bodyPr>
          <a:lstStyle/>
          <a:p>
            <a:pPr algn="l">
              <a:spcAft>
                <a:spcPts val="1134"/>
              </a:spcAft>
            </a:pPr>
            <a:r>
              <a:rPr lang="en-GB" sz="1500" b="1" dirty="0"/>
              <a:t>Of parents surveyed said their </a:t>
            </a:r>
            <a:r>
              <a:rPr lang="en-GB" sz="1500" b="1" u="sng" dirty="0"/>
              <a:t>child doesn’t vape </a:t>
            </a:r>
            <a:r>
              <a:rPr lang="en-GB" sz="1500" b="1" dirty="0"/>
              <a:t>or they didn’t think so.</a:t>
            </a:r>
          </a:p>
        </p:txBody>
      </p:sp>
      <p:sp>
        <p:nvSpPr>
          <p:cNvPr id="22" name="Oval 21">
            <a:extLst>
              <a:ext uri="{FF2B5EF4-FFF2-40B4-BE49-F238E27FC236}">
                <a16:creationId xmlns:a16="http://schemas.microsoft.com/office/drawing/2014/main" id="{CEED6E91-8D27-1BB3-E0CB-61F259E653DF}"/>
              </a:ext>
            </a:extLst>
          </p:cNvPr>
          <p:cNvSpPr/>
          <p:nvPr/>
        </p:nvSpPr>
        <p:spPr>
          <a:xfrm>
            <a:off x="7657653" y="3264470"/>
            <a:ext cx="1038511" cy="9450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19%</a:t>
            </a:r>
          </a:p>
          <a:p>
            <a:pPr algn="ctr"/>
            <a:r>
              <a:rPr lang="en-GB" sz="800"/>
              <a:t>Base=882</a:t>
            </a:r>
          </a:p>
        </p:txBody>
      </p:sp>
      <p:sp>
        <p:nvSpPr>
          <p:cNvPr id="23" name="TextBox 22">
            <a:extLst>
              <a:ext uri="{FF2B5EF4-FFF2-40B4-BE49-F238E27FC236}">
                <a16:creationId xmlns:a16="http://schemas.microsoft.com/office/drawing/2014/main" id="{A9E96BCB-480C-8CE2-40A5-F0E6C3438A93}"/>
              </a:ext>
            </a:extLst>
          </p:cNvPr>
          <p:cNvSpPr txBox="1"/>
          <p:nvPr/>
        </p:nvSpPr>
        <p:spPr>
          <a:xfrm>
            <a:off x="8780857" y="3513576"/>
            <a:ext cx="3149600" cy="535709"/>
          </a:xfrm>
          <a:prstGeom prst="rect">
            <a:avLst/>
          </a:prstGeom>
          <a:noFill/>
        </p:spPr>
        <p:txBody>
          <a:bodyPr wrap="square" lIns="0" tIns="0" rIns="0" bIns="0" rtlCol="0">
            <a:noAutofit/>
          </a:bodyPr>
          <a:lstStyle/>
          <a:p>
            <a:pPr algn="l">
              <a:spcAft>
                <a:spcPts val="1134"/>
              </a:spcAft>
            </a:pPr>
            <a:r>
              <a:rPr lang="en-GB" sz="1500" b="1" dirty="0"/>
              <a:t>Of parents surveyed said </a:t>
            </a:r>
            <a:r>
              <a:rPr lang="en-GB" sz="1500" b="1" u="sng" dirty="0"/>
              <a:t>their child vapes</a:t>
            </a:r>
            <a:r>
              <a:rPr lang="en-GB" sz="1500" b="1" dirty="0"/>
              <a:t> or they thought so.</a:t>
            </a:r>
          </a:p>
        </p:txBody>
      </p:sp>
      <p:cxnSp>
        <p:nvCxnSpPr>
          <p:cNvPr id="25" name="Straight Connector 24">
            <a:extLst>
              <a:ext uri="{FF2B5EF4-FFF2-40B4-BE49-F238E27FC236}">
                <a16:creationId xmlns:a16="http://schemas.microsoft.com/office/drawing/2014/main" id="{4EADE6F6-03DF-8D85-0D35-08E97902D1F2}"/>
              </a:ext>
            </a:extLst>
          </p:cNvPr>
          <p:cNvCxnSpPr/>
          <p:nvPr/>
        </p:nvCxnSpPr>
        <p:spPr>
          <a:xfrm>
            <a:off x="5634181" y="1881147"/>
            <a:ext cx="0" cy="44088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F4FB23-9E98-F205-0E50-CD3039C14AF3}"/>
              </a:ext>
            </a:extLst>
          </p:cNvPr>
          <p:cNvSpPr txBox="1"/>
          <p:nvPr/>
        </p:nvSpPr>
        <p:spPr>
          <a:xfrm>
            <a:off x="6306761" y="6571813"/>
            <a:ext cx="589848" cy="153169"/>
          </a:xfrm>
          <a:prstGeom prst="rect">
            <a:avLst/>
          </a:prstGeom>
          <a:noFill/>
        </p:spPr>
        <p:txBody>
          <a:bodyPr wrap="square" lIns="0" tIns="0" rIns="0" bIns="0" rtlCol="0" anchor="t">
            <a:spAutoFit/>
          </a:bodyPr>
          <a:lstStyle/>
          <a:p>
            <a:r>
              <a:rPr lang="en-GB" sz="1000"/>
              <a:t>Base: 161</a:t>
            </a:r>
            <a:endParaRPr lang="en-GB" sz="1000">
              <a:cs typeface="Calibri"/>
            </a:endParaRPr>
          </a:p>
        </p:txBody>
      </p:sp>
      <p:graphicFrame>
        <p:nvGraphicFramePr>
          <p:cNvPr id="27" name="Chart 26">
            <a:extLst>
              <a:ext uri="{FF2B5EF4-FFF2-40B4-BE49-F238E27FC236}">
                <a16:creationId xmlns:a16="http://schemas.microsoft.com/office/drawing/2014/main" id="{D5C12895-B6EC-FAC6-5405-D1AA2BA102EF}"/>
              </a:ext>
            </a:extLst>
          </p:cNvPr>
          <p:cNvGraphicFramePr>
            <a:graphicFrameLocks/>
          </p:cNvGraphicFramePr>
          <p:nvPr>
            <p:extLst>
              <p:ext uri="{D42A27DB-BD31-4B8C-83A1-F6EECF244321}">
                <p14:modId xmlns:p14="http://schemas.microsoft.com/office/powerpoint/2010/main" val="516515410"/>
              </p:ext>
            </p:extLst>
          </p:nvPr>
        </p:nvGraphicFramePr>
        <p:xfrm>
          <a:off x="6096000" y="4272339"/>
          <a:ext cx="5906074" cy="2316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808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a:xfrm>
            <a:off x="545124" y="517524"/>
            <a:ext cx="5955183" cy="1065091"/>
          </a:xfrm>
        </p:spPr>
        <p:txBody>
          <a:bodyPr/>
          <a:lstStyle/>
          <a:p>
            <a:r>
              <a:rPr lang="en-GB" dirty="0">
                <a:cs typeface="Calibri"/>
              </a:rPr>
              <a:t>Exposure to vaping</a:t>
            </a:r>
          </a:p>
        </p:txBody>
      </p:sp>
      <p:sp>
        <p:nvSpPr>
          <p:cNvPr id="16" name="TextBox 15">
            <a:extLst>
              <a:ext uri="{FF2B5EF4-FFF2-40B4-BE49-F238E27FC236}">
                <a16:creationId xmlns:a16="http://schemas.microsoft.com/office/drawing/2014/main" id="{F19EE10E-5CCE-CF51-C635-7D7AA098BCAC}"/>
              </a:ext>
            </a:extLst>
          </p:cNvPr>
          <p:cNvSpPr txBox="1"/>
          <p:nvPr/>
        </p:nvSpPr>
        <p:spPr>
          <a:xfrm>
            <a:off x="11475395" y="3562259"/>
            <a:ext cx="280631" cy="307777"/>
          </a:xfrm>
          <a:prstGeom prst="rect">
            <a:avLst/>
          </a:prstGeom>
          <a:noFill/>
        </p:spPr>
        <p:txBody>
          <a:bodyPr wrap="square" lIns="0" tIns="0" rIns="0" bIns="0" rtlCol="0" anchor="t">
            <a:spAutoFit/>
          </a:bodyPr>
          <a:lstStyle/>
          <a:p>
            <a:r>
              <a:rPr lang="en-GB" sz="1000"/>
              <a:t>Base: 879</a:t>
            </a:r>
            <a:endParaRPr lang="en-GB" sz="1000">
              <a:cs typeface="Calibri"/>
            </a:endParaRPr>
          </a:p>
        </p:txBody>
      </p:sp>
      <p:sp>
        <p:nvSpPr>
          <p:cNvPr id="12" name="TextBox 11">
            <a:extLst>
              <a:ext uri="{FF2B5EF4-FFF2-40B4-BE49-F238E27FC236}">
                <a16:creationId xmlns:a16="http://schemas.microsoft.com/office/drawing/2014/main" id="{5DFF0298-3DE4-CC68-D818-64FADA4CE22A}"/>
              </a:ext>
            </a:extLst>
          </p:cNvPr>
          <p:cNvSpPr txBox="1"/>
          <p:nvPr/>
        </p:nvSpPr>
        <p:spPr>
          <a:xfrm>
            <a:off x="539748" y="6040259"/>
            <a:ext cx="280631" cy="307777"/>
          </a:xfrm>
          <a:prstGeom prst="rect">
            <a:avLst/>
          </a:prstGeom>
          <a:noFill/>
        </p:spPr>
        <p:txBody>
          <a:bodyPr wrap="square" lIns="0" tIns="0" rIns="0" bIns="0" rtlCol="0" anchor="t">
            <a:spAutoFit/>
          </a:bodyPr>
          <a:lstStyle/>
          <a:p>
            <a:r>
              <a:rPr lang="en-GB" sz="1000"/>
              <a:t>Base: 3099</a:t>
            </a:r>
            <a:endParaRPr lang="en-GB" sz="1000">
              <a:cs typeface="Calibri"/>
            </a:endParaRPr>
          </a:p>
        </p:txBody>
      </p:sp>
      <p:sp>
        <p:nvSpPr>
          <p:cNvPr id="15" name="TextBox 14">
            <a:extLst>
              <a:ext uri="{FF2B5EF4-FFF2-40B4-BE49-F238E27FC236}">
                <a16:creationId xmlns:a16="http://schemas.microsoft.com/office/drawing/2014/main" id="{9C22883C-EAFC-FA60-503B-86C6240D1D76}"/>
              </a:ext>
            </a:extLst>
          </p:cNvPr>
          <p:cNvSpPr txBox="1"/>
          <p:nvPr/>
        </p:nvSpPr>
        <p:spPr>
          <a:xfrm>
            <a:off x="539749" y="1181101"/>
            <a:ext cx="5332483" cy="194366"/>
          </a:xfrm>
          <a:prstGeom prst="rect">
            <a:avLst/>
          </a:prstGeom>
          <a:noFill/>
        </p:spPr>
        <p:txBody>
          <a:bodyPr wrap="square" lIns="0" tIns="0" rIns="0" bIns="0" rtlCol="0" anchor="t">
            <a:noAutofit/>
          </a:bodyPr>
          <a:lstStyle/>
          <a:p>
            <a:pPr>
              <a:spcAft>
                <a:spcPts val="1134"/>
              </a:spcAft>
            </a:pPr>
            <a:r>
              <a:rPr lang="en-GB" sz="1600" b="1"/>
              <a:t>Young people are aware of others their age vaping. Exposure is mainly at school, through their friends or family members… </a:t>
            </a:r>
          </a:p>
        </p:txBody>
      </p:sp>
      <p:graphicFrame>
        <p:nvGraphicFramePr>
          <p:cNvPr id="6" name="Chart 5">
            <a:extLst>
              <a:ext uri="{FF2B5EF4-FFF2-40B4-BE49-F238E27FC236}">
                <a16:creationId xmlns:a16="http://schemas.microsoft.com/office/drawing/2014/main" id="{42D6767D-4407-F7E3-E21B-18DB09A4B180}"/>
              </a:ext>
            </a:extLst>
          </p:cNvPr>
          <p:cNvGraphicFramePr>
            <a:graphicFrameLocks/>
          </p:cNvGraphicFramePr>
          <p:nvPr>
            <p:extLst>
              <p:ext uri="{D42A27DB-BD31-4B8C-83A1-F6EECF244321}">
                <p14:modId xmlns:p14="http://schemas.microsoft.com/office/powerpoint/2010/main" val="320569550"/>
              </p:ext>
            </p:extLst>
          </p:nvPr>
        </p:nvGraphicFramePr>
        <p:xfrm>
          <a:off x="5999664" y="2039045"/>
          <a:ext cx="5475731" cy="2213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45AE8E6-083E-2752-A9A4-6946F8F67AC9}"/>
              </a:ext>
            </a:extLst>
          </p:cNvPr>
          <p:cNvGraphicFramePr>
            <a:graphicFrameLocks/>
          </p:cNvGraphicFramePr>
          <p:nvPr>
            <p:extLst>
              <p:ext uri="{D42A27DB-BD31-4B8C-83A1-F6EECF244321}">
                <p14:modId xmlns:p14="http://schemas.microsoft.com/office/powerpoint/2010/main" val="3707758056"/>
              </p:ext>
            </p:extLst>
          </p:nvPr>
        </p:nvGraphicFramePr>
        <p:xfrm>
          <a:off x="240143" y="3208645"/>
          <a:ext cx="5475731" cy="359326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5B863E63-F0AA-20E0-233D-111528C072B7}"/>
              </a:ext>
            </a:extLst>
          </p:cNvPr>
          <p:cNvSpPr/>
          <p:nvPr/>
        </p:nvSpPr>
        <p:spPr>
          <a:xfrm>
            <a:off x="369452" y="4685671"/>
            <a:ext cx="4922982" cy="107208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35A924E-F831-162B-D992-BAA00857EEAF}"/>
              </a:ext>
            </a:extLst>
          </p:cNvPr>
          <p:cNvSpPr txBox="1"/>
          <p:nvPr/>
        </p:nvSpPr>
        <p:spPr>
          <a:xfrm>
            <a:off x="3857614" y="4796056"/>
            <a:ext cx="1209964" cy="851312"/>
          </a:xfrm>
          <a:prstGeom prst="rect">
            <a:avLst/>
          </a:prstGeom>
          <a:noFill/>
          <a:ln>
            <a:solidFill>
              <a:schemeClr val="tx1"/>
            </a:solidFill>
          </a:ln>
        </p:spPr>
        <p:txBody>
          <a:bodyPr wrap="square" lIns="0" tIns="0" rIns="0" bIns="0" rtlCol="0" anchor="ctr">
            <a:noAutofit/>
          </a:bodyPr>
          <a:lstStyle/>
          <a:p>
            <a:pPr algn="ctr">
              <a:spcAft>
                <a:spcPts val="1134"/>
              </a:spcAft>
            </a:pPr>
            <a:r>
              <a:rPr lang="en-GB" sz="1200" dirty="0"/>
              <a:t>37% are exposed family members / relatives</a:t>
            </a:r>
          </a:p>
        </p:txBody>
      </p:sp>
      <p:sp>
        <p:nvSpPr>
          <p:cNvPr id="11" name="TextBox 10">
            <a:extLst>
              <a:ext uri="{FF2B5EF4-FFF2-40B4-BE49-F238E27FC236}">
                <a16:creationId xmlns:a16="http://schemas.microsoft.com/office/drawing/2014/main" id="{597BC957-A90C-381F-C845-8DB350660FA8}"/>
              </a:ext>
            </a:extLst>
          </p:cNvPr>
          <p:cNvSpPr txBox="1"/>
          <p:nvPr/>
        </p:nvSpPr>
        <p:spPr>
          <a:xfrm>
            <a:off x="6314393" y="920528"/>
            <a:ext cx="5332483" cy="194366"/>
          </a:xfrm>
          <a:prstGeom prst="rect">
            <a:avLst/>
          </a:prstGeom>
          <a:noFill/>
        </p:spPr>
        <p:txBody>
          <a:bodyPr wrap="square" lIns="0" tIns="0" rIns="0" bIns="0" rtlCol="0" anchor="t">
            <a:noAutofit/>
          </a:bodyPr>
          <a:lstStyle/>
          <a:p>
            <a:pPr>
              <a:spcAft>
                <a:spcPts val="1134"/>
              </a:spcAft>
            </a:pPr>
            <a:r>
              <a:rPr lang="en-GB" sz="1600" b="1"/>
              <a:t>… While most parents said that they or other adults in their household do not vape and never had, and believe that exposure to friends vaping is a motivator for CYP.</a:t>
            </a:r>
          </a:p>
        </p:txBody>
      </p:sp>
      <p:sp>
        <p:nvSpPr>
          <p:cNvPr id="13" name="Oval 12">
            <a:extLst>
              <a:ext uri="{FF2B5EF4-FFF2-40B4-BE49-F238E27FC236}">
                <a16:creationId xmlns:a16="http://schemas.microsoft.com/office/drawing/2014/main" id="{72AEAF23-9017-D0B6-A399-D0E23BCDABA7}"/>
              </a:ext>
            </a:extLst>
          </p:cNvPr>
          <p:cNvSpPr/>
          <p:nvPr/>
        </p:nvSpPr>
        <p:spPr>
          <a:xfrm>
            <a:off x="6476127" y="4378123"/>
            <a:ext cx="1038511" cy="9450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64%</a:t>
            </a:r>
          </a:p>
          <a:p>
            <a:pPr algn="ctr"/>
            <a:r>
              <a:rPr lang="en-GB" sz="800"/>
              <a:t>Base=842</a:t>
            </a:r>
          </a:p>
        </p:txBody>
      </p:sp>
      <p:sp>
        <p:nvSpPr>
          <p:cNvPr id="14" name="TextBox 13">
            <a:extLst>
              <a:ext uri="{FF2B5EF4-FFF2-40B4-BE49-F238E27FC236}">
                <a16:creationId xmlns:a16="http://schemas.microsoft.com/office/drawing/2014/main" id="{11188E92-6210-CE10-EF8E-0677ACA6B241}"/>
              </a:ext>
            </a:extLst>
          </p:cNvPr>
          <p:cNvSpPr txBox="1"/>
          <p:nvPr/>
        </p:nvSpPr>
        <p:spPr>
          <a:xfrm>
            <a:off x="7599331" y="4627229"/>
            <a:ext cx="3876064" cy="535709"/>
          </a:xfrm>
          <a:prstGeom prst="rect">
            <a:avLst/>
          </a:prstGeom>
          <a:noFill/>
        </p:spPr>
        <p:txBody>
          <a:bodyPr wrap="square" lIns="0" tIns="0" rIns="0" bIns="0" rtlCol="0">
            <a:noAutofit/>
          </a:bodyPr>
          <a:lstStyle/>
          <a:p>
            <a:pPr algn="l">
              <a:spcAft>
                <a:spcPts val="1134"/>
              </a:spcAft>
            </a:pPr>
            <a:r>
              <a:rPr lang="en-GB" sz="1500" b="1"/>
              <a:t>Of parents surveyed believed their child is more likely to vape if the child’s friends vape</a:t>
            </a:r>
          </a:p>
        </p:txBody>
      </p:sp>
      <p:sp>
        <p:nvSpPr>
          <p:cNvPr id="18" name="TextBox 17">
            <a:extLst>
              <a:ext uri="{FF2B5EF4-FFF2-40B4-BE49-F238E27FC236}">
                <a16:creationId xmlns:a16="http://schemas.microsoft.com/office/drawing/2014/main" id="{FCF2DB03-55F0-8D0D-C004-6CB064583B4D}"/>
              </a:ext>
            </a:extLst>
          </p:cNvPr>
          <p:cNvSpPr txBox="1"/>
          <p:nvPr/>
        </p:nvSpPr>
        <p:spPr>
          <a:xfrm>
            <a:off x="6476127" y="5524228"/>
            <a:ext cx="5170749" cy="830997"/>
          </a:xfrm>
          <a:prstGeom prst="rect">
            <a:avLst/>
          </a:prstGeom>
          <a:noFill/>
          <a:ln>
            <a:solidFill>
              <a:schemeClr val="accent2"/>
            </a:solidFill>
          </a:ln>
        </p:spPr>
        <p:txBody>
          <a:bodyPr wrap="square">
            <a:spAutoFit/>
          </a:bodyPr>
          <a:lstStyle/>
          <a:p>
            <a:pPr marL="0" lvl="1"/>
            <a:r>
              <a:rPr lang="en-GB" b="1" dirty="0">
                <a:solidFill>
                  <a:schemeClr val="accent2"/>
                </a:solidFill>
              </a:rPr>
              <a:t>95% </a:t>
            </a:r>
            <a:r>
              <a:rPr lang="en-GB" sz="1500" b="1" dirty="0"/>
              <a:t>of parents thought youth vaping is becoming increasingly popular. </a:t>
            </a:r>
            <a:r>
              <a:rPr lang="en-GB" sz="1500" dirty="0"/>
              <a:t>Many commented that they see and hear about it more, and even smell it more (base = 842).</a:t>
            </a:r>
          </a:p>
        </p:txBody>
      </p:sp>
      <p:sp>
        <p:nvSpPr>
          <p:cNvPr id="22" name="TextBox 21">
            <a:extLst>
              <a:ext uri="{FF2B5EF4-FFF2-40B4-BE49-F238E27FC236}">
                <a16:creationId xmlns:a16="http://schemas.microsoft.com/office/drawing/2014/main" id="{E9C8536C-376C-F784-198F-7F69310F40A7}"/>
              </a:ext>
            </a:extLst>
          </p:cNvPr>
          <p:cNvSpPr txBox="1"/>
          <p:nvPr/>
        </p:nvSpPr>
        <p:spPr>
          <a:xfrm>
            <a:off x="539748" y="1958018"/>
            <a:ext cx="5020543" cy="1003899"/>
          </a:xfrm>
          <a:prstGeom prst="rect">
            <a:avLst/>
          </a:prstGeom>
          <a:noFill/>
          <a:ln>
            <a:solidFill>
              <a:schemeClr val="accent1"/>
            </a:solidFill>
          </a:ln>
        </p:spPr>
        <p:txBody>
          <a:bodyPr wrap="square" lIns="0" tIns="0" rIns="0" bIns="0" rtlCol="0">
            <a:noAutofit/>
          </a:bodyPr>
          <a:lstStyle/>
          <a:p>
            <a:pPr indent="92075" algn="l">
              <a:spcAft>
                <a:spcPts val="1134"/>
              </a:spcAft>
            </a:pPr>
            <a:r>
              <a:rPr lang="en-GB" b="1">
                <a:solidFill>
                  <a:schemeClr val="accent1"/>
                </a:solidFill>
              </a:rPr>
              <a:t>64% </a:t>
            </a:r>
            <a:r>
              <a:rPr lang="en-GB" sz="1500"/>
              <a:t>of CYP know at least 1 in 10 other CYP that vape.</a:t>
            </a:r>
          </a:p>
          <a:p>
            <a:pPr marL="92075" algn="l">
              <a:spcAft>
                <a:spcPts val="1134"/>
              </a:spcAft>
            </a:pPr>
            <a:r>
              <a:rPr lang="en-GB" b="1">
                <a:solidFill>
                  <a:schemeClr val="accent1"/>
                </a:solidFill>
              </a:rPr>
              <a:t>25% </a:t>
            </a:r>
            <a:r>
              <a:rPr lang="en-GB" sz="1500"/>
              <a:t>of CYP believe at least 50% or more of the young people they know vape  </a:t>
            </a:r>
          </a:p>
        </p:txBody>
      </p:sp>
    </p:spTree>
    <p:extLst>
      <p:ext uri="{BB962C8B-B14F-4D97-AF65-F5344CB8AC3E}">
        <p14:creationId xmlns:p14="http://schemas.microsoft.com/office/powerpoint/2010/main" val="2907358024"/>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6" ma:contentTypeDescription="Create a new document." ma:contentTypeScope="" ma:versionID="82fcacdfaec9f16b75c2caeaf07cbe0d">
  <xsd:schema xmlns:xsd="http://www.w3.org/2001/XMLSchema" xmlns:xs="http://www.w3.org/2001/XMLSchema" xmlns:p="http://schemas.microsoft.com/office/2006/metadata/properties" xmlns:ns2="2969dc08-5bf8-468b-85d5-dfc5dae37cf0" xmlns:ns3="84ca0fae-7a23-4773-9d7c-60514ca6d38e" xmlns:ns4="6a461f78-e7a2-485a-8a47-5fc604b04102" targetNamespace="http://schemas.microsoft.com/office/2006/metadata/properties" ma:root="true" ma:fieldsID="7148e0e5acfa957328247d7c0dc585c9" ns2:_="" ns3:_="" ns4:_="">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A17A5-8BCC-4EDA-88E7-E66E1D75CD6B}">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16C91F-B092-485F-89DA-CDD2EFE13FC0}">
  <ds:schemaRefs>
    <ds:schemaRef ds:uri="http://schemas.microsoft.com/office/2006/metadata/properties"/>
    <ds:schemaRef ds:uri="http://purl.org/dc/elements/1.1/"/>
    <ds:schemaRef ds:uri="6a461f78-e7a2-485a-8a47-5fc604b04102"/>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84ca0fae-7a23-4773-9d7c-60514ca6d38e"/>
    <ds:schemaRef ds:uri="2969dc08-5bf8-468b-85d5-dfc5dae37cf0"/>
    <ds:schemaRef ds:uri="http://www.w3.org/XML/1998/namespace"/>
    <ds:schemaRef ds:uri="http://purl.org/dc/terms/"/>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TotalTime>994</TotalTime>
  <Words>10304</Words>
  <Application>Microsoft Office PowerPoint</Application>
  <PresentationFormat>Widescreen</PresentationFormat>
  <Paragraphs>669</Paragraphs>
  <Slides>51</Slides>
  <Notes>11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Lexend Light</vt:lpstr>
      <vt:lpstr>Times New Roman</vt:lpstr>
      <vt:lpstr>Office Theme</vt:lpstr>
      <vt:lpstr>Youth vaping in Essex</vt:lpstr>
      <vt:lpstr>Contents</vt:lpstr>
      <vt:lpstr>This research project aims to find out about…</vt:lpstr>
      <vt:lpstr>Sources of insight</vt:lpstr>
      <vt:lpstr>Overall summary</vt:lpstr>
      <vt:lpstr>Prevalence of youth vaping in Essex</vt:lpstr>
      <vt:lpstr>Scale of youth vaping in Essex</vt:lpstr>
      <vt:lpstr>Scale of youth vaping in Essex</vt:lpstr>
      <vt:lpstr>Exposure to vaping</vt:lpstr>
      <vt:lpstr>Experience of youth vaping in Essex</vt:lpstr>
      <vt:lpstr>The ‘Never vaper’</vt:lpstr>
      <vt:lpstr>The ‘Experimental vaper’</vt:lpstr>
      <vt:lpstr>The ‘Regular vaper’</vt:lpstr>
      <vt:lpstr>Frequency of vaping increases with age</vt:lpstr>
      <vt:lpstr>Drivers of youth vaping  </vt:lpstr>
      <vt:lpstr>Drivers of vaping: CYP</vt:lpstr>
      <vt:lpstr>Drivers of vaping:      Parents’ view</vt:lpstr>
      <vt:lpstr>What parents said about why youth vaping is increasingly popular:</vt:lpstr>
      <vt:lpstr>Vaping promotion is common</vt:lpstr>
      <vt:lpstr>TikTok is a key social media channel promoting vaping</vt:lpstr>
      <vt:lpstr>Vapes are easily accessed </vt:lpstr>
      <vt:lpstr>Shops sell vapes to under 18s</vt:lpstr>
      <vt:lpstr>Accessibility of vapes</vt:lpstr>
      <vt:lpstr>Health risk perceptions and concerns </vt:lpstr>
      <vt:lpstr>Widespread concern over youth vaping</vt:lpstr>
      <vt:lpstr>Unknown and harmful consequences of vaping - driver of concern for parents</vt:lpstr>
      <vt:lpstr>CYP vapers show less concern for their health</vt:lpstr>
      <vt:lpstr>Health risks seem to work as a deterrent for non-vapers and ex-vapers</vt:lpstr>
      <vt:lpstr>Vaping vs. smoking</vt:lpstr>
      <vt:lpstr>Information and Education</vt:lpstr>
      <vt:lpstr>CYP look to parents and schools for health risk information</vt:lpstr>
      <vt:lpstr>Parental knowledge around  vaping could be improved</vt:lpstr>
      <vt:lpstr>Many parents have not looked for information about vaping</vt:lpstr>
      <vt:lpstr>Parents need information on dangers of vaping and understanding of products</vt:lpstr>
      <vt:lpstr>Education needed for wider community </vt:lpstr>
      <vt:lpstr>Schools play a key role in raising awareness</vt:lpstr>
      <vt:lpstr>Schools require training themselves</vt:lpstr>
      <vt:lpstr>How best to communicate about vaping? </vt:lpstr>
      <vt:lpstr>Regulation, monitoring and enforcement </vt:lpstr>
      <vt:lpstr>Regulation: Accessibility  and availability of vapes</vt:lpstr>
      <vt:lpstr>Regulation: Attractiveness, advertising &amp; marketing of vapes</vt:lpstr>
      <vt:lpstr>Monitoring of youth vaping and policing of underage sales</vt:lpstr>
      <vt:lpstr>Stronger enforcement &amp; penalisation</vt:lpstr>
      <vt:lpstr>Summary and next steps </vt:lpstr>
      <vt:lpstr>What can be done to reduce and prevent youth vaping?</vt:lpstr>
      <vt:lpstr>What next?</vt:lpstr>
      <vt:lpstr>Appendix</vt:lpstr>
      <vt:lpstr>CYP: General comments about vaping – thematic analysis</vt:lpstr>
      <vt:lpstr>Additional comments from young people</vt:lpstr>
      <vt:lpstr>Youth vaping is a wider concern… </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Katerina Glover - Senior Researcher;Emma Farrow - Senior Analyst</dc:creator>
  <cp:lastModifiedBy>Katerina Glover - Senior Researcher</cp:lastModifiedBy>
  <cp:revision>4</cp:revision>
  <dcterms:created xsi:type="dcterms:W3CDTF">2023-04-14T08:14:11Z</dcterms:created>
  <dcterms:modified xsi:type="dcterms:W3CDTF">2023-05-26T13:11:29Z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Content Subject">
    <vt:lpwstr/>
  </property>
  <property fmtid="{D5CDD505-2E9C-101B-9397-08002B2CF9AE}" pid="4" name="MSIP_Label_39d8be9e-c8d9-4b9c-bd40-2c27cc7ea2e6_Enabled">
    <vt:lpwstr>true</vt:lpwstr>
  </property>
  <property fmtid="{D5CDD505-2E9C-101B-9397-08002B2CF9AE}" pid="5" name="MSIP_Label_39d8be9e-c8d9-4b9c-bd40-2c27cc7ea2e6_SetDate">
    <vt:lpwstr>2023-04-14T08:14:11Z</vt:lpwstr>
  </property>
  <property fmtid="{D5CDD505-2E9C-101B-9397-08002B2CF9AE}" pid="6" name="MSIP_Label_39d8be9e-c8d9-4b9c-bd40-2c27cc7ea2e6_Method">
    <vt:lpwstr>Standard</vt:lpwstr>
  </property>
  <property fmtid="{D5CDD505-2E9C-101B-9397-08002B2CF9AE}" pid="7" name="MSIP_Label_39d8be9e-c8d9-4b9c-bd40-2c27cc7ea2e6_Name">
    <vt:lpwstr>39d8be9e-c8d9-4b9c-bd40-2c27cc7ea2e6</vt:lpwstr>
  </property>
  <property fmtid="{D5CDD505-2E9C-101B-9397-08002B2CF9AE}" pid="8" name="MSIP_Label_39d8be9e-c8d9-4b9c-bd40-2c27cc7ea2e6_SiteId">
    <vt:lpwstr>a8b4324f-155c-4215-a0f1-7ed8cc9a992f</vt:lpwstr>
  </property>
  <property fmtid="{D5CDD505-2E9C-101B-9397-08002B2CF9AE}" pid="9" name="MSIP_Label_39d8be9e-c8d9-4b9c-bd40-2c27cc7ea2e6_ActionId">
    <vt:lpwstr>f9aff2c7-dc29-4a5f-b5f7-039f7a13b1c9</vt:lpwstr>
  </property>
  <property fmtid="{D5CDD505-2E9C-101B-9397-08002B2CF9AE}" pid="10" name="MSIP_Label_39d8be9e-c8d9-4b9c-bd40-2c27cc7ea2e6_ContentBits">
    <vt:lpwstr>0</vt:lpwstr>
  </property>
  <property fmtid="{D5CDD505-2E9C-101B-9397-08002B2CF9AE}" pid="11" name="MediaServiceImageTags">
    <vt:lpwstr/>
  </property>
</Properties>
</file>