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33"/>
  </p:notesMasterIdLst>
  <p:sldIdLst>
    <p:sldId id="260" r:id="rId6"/>
    <p:sldId id="261" r:id="rId7"/>
    <p:sldId id="262" r:id="rId8"/>
    <p:sldId id="263" r:id="rId9"/>
    <p:sldId id="264" r:id="rId10"/>
    <p:sldId id="307" r:id="rId11"/>
    <p:sldId id="291" r:id="rId12"/>
    <p:sldId id="294" r:id="rId13"/>
    <p:sldId id="306" r:id="rId14"/>
    <p:sldId id="267" r:id="rId15"/>
    <p:sldId id="289" r:id="rId16"/>
    <p:sldId id="277" r:id="rId17"/>
    <p:sldId id="302" r:id="rId18"/>
    <p:sldId id="288" r:id="rId19"/>
    <p:sldId id="270" r:id="rId20"/>
    <p:sldId id="280" r:id="rId21"/>
    <p:sldId id="282" r:id="rId22"/>
    <p:sldId id="268" r:id="rId23"/>
    <p:sldId id="300" r:id="rId24"/>
    <p:sldId id="287" r:id="rId25"/>
    <p:sldId id="305" r:id="rId26"/>
    <p:sldId id="276" r:id="rId27"/>
    <p:sldId id="273" r:id="rId28"/>
    <p:sldId id="283" r:id="rId29"/>
    <p:sldId id="1735" r:id="rId30"/>
    <p:sldId id="1738" r:id="rId31"/>
    <p:sldId id="1732"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4D9F55-3541-35C4-EA74-D56F1C70C7BE}" name="Caroline Ellis" initials="CE" userId="S::Caroline.Ellis@essex.gov.uk::e8060ae4-6d5b-4d62-b1f5-06635b453c8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C2472"/>
    <a:srgbClr val="EAA7D2"/>
    <a:srgbClr val="7F946A"/>
    <a:srgbClr val="C71485"/>
    <a:srgbClr val="EEB8DA"/>
    <a:srgbClr val="4B7131"/>
    <a:srgbClr val="8B5E98"/>
    <a:srgbClr val="DB68B1"/>
    <a:srgbClr val="A2AC92"/>
    <a:srgbClr val="AA85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4660"/>
  </p:normalViewPr>
  <p:slideViewPr>
    <p:cSldViewPr snapToGrid="0">
      <p:cViewPr varScale="1">
        <p:scale>
          <a:sx n="59" d="100"/>
          <a:sy n="59" d="100"/>
        </p:scale>
        <p:origin x="8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Ellis - Community Safety Lead" userId="e8060ae4-6d5b-4d62-b1f5-06635b453c80" providerId="ADAL" clId="{B99FD3A5-124F-4211-BEA7-95E9E942A091}"/>
    <pc:docChg chg="modSld">
      <pc:chgData name="Caroline Ellis - Community Safety Lead" userId="e8060ae4-6d5b-4d62-b1f5-06635b453c80" providerId="ADAL" clId="{B99FD3A5-124F-4211-BEA7-95E9E942A091}" dt="2023-08-22T09:03:02.842" v="0" actId="1076"/>
      <pc:docMkLst>
        <pc:docMk/>
      </pc:docMkLst>
      <pc:sldChg chg="modSp mod">
        <pc:chgData name="Caroline Ellis - Community Safety Lead" userId="e8060ae4-6d5b-4d62-b1f5-06635b453c80" providerId="ADAL" clId="{B99FD3A5-124F-4211-BEA7-95E9E942A091}" dt="2023-08-22T09:03:02.842" v="0" actId="1076"/>
        <pc:sldMkLst>
          <pc:docMk/>
          <pc:sldMk cId="1133457668" sldId="256"/>
        </pc:sldMkLst>
        <pc:grpChg chg="mod">
          <ac:chgData name="Caroline Ellis - Community Safety Lead" userId="e8060ae4-6d5b-4d62-b1f5-06635b453c80" providerId="ADAL" clId="{B99FD3A5-124F-4211-BEA7-95E9E942A091}" dt="2023-08-22T09:03:02.842" v="0" actId="1076"/>
          <ac:grpSpMkLst>
            <pc:docMk/>
            <pc:sldMk cId="1133457668" sldId="256"/>
            <ac:grpSpMk id="16" creationId="{EE74975E-E5F2-743A-5CC6-7BAF5079EE4A}"/>
          </ac:grpSpMkLst>
        </pc:grpChg>
      </pc:sldChg>
    </pc:docChg>
  </pc:docChgLst>
  <pc:docChgLst>
    <pc:chgData name="Maura O'Malley - Researcher" userId="S::maura.o-malley@essex.gov.uk::debcc6ab-8d4c-4f20-82e6-146e5bb09687" providerId="AD" clId="Web-{1B5A1576-A402-4F74-AF8F-812B78793E2C}"/>
    <pc:docChg chg="modSld">
      <pc:chgData name="Maura O'Malley - Researcher" userId="S::maura.o-malley@essex.gov.uk::debcc6ab-8d4c-4f20-82e6-146e5bb09687" providerId="AD" clId="Web-{1B5A1576-A402-4F74-AF8F-812B78793E2C}" dt="2024-06-03T14:11:21.463" v="88" actId="1076"/>
      <pc:docMkLst>
        <pc:docMk/>
      </pc:docMkLst>
      <pc:sldChg chg="modSp">
        <pc:chgData name="Maura O'Malley - Researcher" userId="S::maura.o-malley@essex.gov.uk::debcc6ab-8d4c-4f20-82e6-146e5bb09687" providerId="AD" clId="Web-{1B5A1576-A402-4F74-AF8F-812B78793E2C}" dt="2024-06-03T14:11:21.463" v="88" actId="1076"/>
        <pc:sldMkLst>
          <pc:docMk/>
          <pc:sldMk cId="1496414968" sldId="294"/>
        </pc:sldMkLst>
        <pc:spChg chg="mod">
          <ac:chgData name="Maura O'Malley - Researcher" userId="S::maura.o-malley@essex.gov.uk::debcc6ab-8d4c-4f20-82e6-146e5bb09687" providerId="AD" clId="Web-{1B5A1576-A402-4F74-AF8F-812B78793E2C}" dt="2024-06-03T14:11:21.463" v="88" actId="1076"/>
          <ac:spMkLst>
            <pc:docMk/>
            <pc:sldMk cId="1496414968" sldId="294"/>
            <ac:spMk id="2" creationId="{2F69C502-C375-4676-1B32-EA75BF28DE04}"/>
          </ac:spMkLst>
        </pc:spChg>
        <pc:spChg chg="mod">
          <ac:chgData name="Maura O'Malley - Researcher" userId="S::maura.o-malley@essex.gov.uk::debcc6ab-8d4c-4f20-82e6-146e5bb09687" providerId="AD" clId="Web-{1B5A1576-A402-4F74-AF8F-812B78793E2C}" dt="2024-06-03T14:11:12.306" v="87" actId="20577"/>
          <ac:spMkLst>
            <pc:docMk/>
            <pc:sldMk cId="1496414968" sldId="294"/>
            <ac:spMk id="18" creationId="{445B3388-2A00-FADF-AA51-8E7BF28EED58}"/>
          </ac:spMkLst>
        </pc:spChg>
      </pc:sldChg>
    </pc:docChg>
  </pc:docChgLst>
  <pc:docChgLst>
    <pc:chgData name="Maura O'Malley - Researcher" userId="S::maura.o-malley@essex.gov.uk::debcc6ab-8d4c-4f20-82e6-146e5bb09687" providerId="AD" clId="Web-{E19B754F-CD06-4F45-9207-F92F477F2367}"/>
    <pc:docChg chg="modSld">
      <pc:chgData name="Maura O'Malley - Researcher" userId="S::maura.o-malley@essex.gov.uk::debcc6ab-8d4c-4f20-82e6-146e5bb09687" providerId="AD" clId="Web-{E19B754F-CD06-4F45-9207-F92F477F2367}" dt="2024-06-03T14:05:22.654" v="962" actId="20577"/>
      <pc:docMkLst>
        <pc:docMk/>
      </pc:docMkLst>
      <pc:sldChg chg="addSp modSp">
        <pc:chgData name="Maura O'Malley - Researcher" userId="S::maura.o-malley@essex.gov.uk::debcc6ab-8d4c-4f20-82e6-146e5bb09687" providerId="AD" clId="Web-{E19B754F-CD06-4F45-9207-F92F477F2367}" dt="2024-06-03T14:05:22.654" v="962" actId="20577"/>
        <pc:sldMkLst>
          <pc:docMk/>
          <pc:sldMk cId="1496414968" sldId="294"/>
        </pc:sldMkLst>
        <pc:spChg chg="mod">
          <ac:chgData name="Maura O'Malley - Researcher" userId="S::maura.o-malley@essex.gov.uk::debcc6ab-8d4c-4f20-82e6-146e5bb09687" providerId="AD" clId="Web-{E19B754F-CD06-4F45-9207-F92F477F2367}" dt="2024-06-03T13:39:28.145" v="878" actId="1076"/>
          <ac:spMkLst>
            <pc:docMk/>
            <pc:sldMk cId="1496414968" sldId="294"/>
            <ac:spMk id="2" creationId="{2F69C502-C375-4676-1B32-EA75BF28DE04}"/>
          </ac:spMkLst>
        </pc:spChg>
        <pc:spChg chg="mod">
          <ac:chgData name="Maura O'Malley - Researcher" userId="S::maura.o-malley@essex.gov.uk::debcc6ab-8d4c-4f20-82e6-146e5bb09687" providerId="AD" clId="Web-{E19B754F-CD06-4F45-9207-F92F477F2367}" dt="2024-06-03T13:33:15.008" v="615" actId="20577"/>
          <ac:spMkLst>
            <pc:docMk/>
            <pc:sldMk cId="1496414968" sldId="294"/>
            <ac:spMk id="3" creationId="{EED1519D-0117-B03A-C729-E05B4A4A6FB9}"/>
          </ac:spMkLst>
        </pc:spChg>
        <pc:spChg chg="add mod">
          <ac:chgData name="Maura O'Malley - Researcher" userId="S::maura.o-malley@essex.gov.uk::debcc6ab-8d4c-4f20-82e6-146e5bb09687" providerId="AD" clId="Web-{E19B754F-CD06-4F45-9207-F92F477F2367}" dt="2024-06-03T13:35:34.809" v="786" actId="20577"/>
          <ac:spMkLst>
            <pc:docMk/>
            <pc:sldMk cId="1496414968" sldId="294"/>
            <ac:spMk id="6" creationId="{B2929C52-8758-501B-5B29-A14E7CCB9934}"/>
          </ac:spMkLst>
        </pc:spChg>
        <pc:spChg chg="mod">
          <ac:chgData name="Maura O'Malley - Researcher" userId="S::maura.o-malley@essex.gov.uk::debcc6ab-8d4c-4f20-82e6-146e5bb09687" providerId="AD" clId="Web-{E19B754F-CD06-4F45-9207-F92F477F2367}" dt="2024-06-03T13:33:33.321" v="626" actId="1076"/>
          <ac:spMkLst>
            <pc:docMk/>
            <pc:sldMk cId="1496414968" sldId="294"/>
            <ac:spMk id="10" creationId="{A8212B27-2DEC-6BDC-7D21-1456C7390D27}"/>
          </ac:spMkLst>
        </pc:spChg>
        <pc:spChg chg="mod">
          <ac:chgData name="Maura O'Malley - Researcher" userId="S::maura.o-malley@essex.gov.uk::debcc6ab-8d4c-4f20-82e6-146e5bb09687" providerId="AD" clId="Web-{E19B754F-CD06-4F45-9207-F92F477F2367}" dt="2024-06-03T13:39:24.473" v="877" actId="1076"/>
          <ac:spMkLst>
            <pc:docMk/>
            <pc:sldMk cId="1496414968" sldId="294"/>
            <ac:spMk id="13" creationId="{5F2BB854-311C-D0F4-3881-20790B854B2D}"/>
          </ac:spMkLst>
        </pc:spChg>
        <pc:spChg chg="mod">
          <ac:chgData name="Maura O'Malley - Researcher" userId="S::maura.o-malley@essex.gov.uk::debcc6ab-8d4c-4f20-82e6-146e5bb09687" providerId="AD" clId="Web-{E19B754F-CD06-4F45-9207-F92F477F2367}" dt="2024-06-03T13:39:12.926" v="876" actId="20577"/>
          <ac:spMkLst>
            <pc:docMk/>
            <pc:sldMk cId="1496414968" sldId="294"/>
            <ac:spMk id="14" creationId="{B1FBE6F7-CB0A-4761-29CA-39BDB7D086B8}"/>
          </ac:spMkLst>
        </pc:spChg>
        <pc:spChg chg="mod">
          <ac:chgData name="Maura O'Malley - Researcher" userId="S::maura.o-malley@essex.gov.uk::debcc6ab-8d4c-4f20-82e6-146e5bb09687" providerId="AD" clId="Web-{E19B754F-CD06-4F45-9207-F92F477F2367}" dt="2024-06-03T13:33:37.133" v="627" actId="1076"/>
          <ac:spMkLst>
            <pc:docMk/>
            <pc:sldMk cId="1496414968" sldId="294"/>
            <ac:spMk id="15" creationId="{EB2E8B7F-8436-8AEA-6727-5380BE0296BB}"/>
          </ac:spMkLst>
        </pc:spChg>
        <pc:spChg chg="mod">
          <ac:chgData name="Maura O'Malley - Researcher" userId="S::maura.o-malley@essex.gov.uk::debcc6ab-8d4c-4f20-82e6-146e5bb09687" providerId="AD" clId="Web-{E19B754F-CD06-4F45-9207-F92F477F2367}" dt="2024-06-03T14:05:22.654" v="962" actId="20577"/>
          <ac:spMkLst>
            <pc:docMk/>
            <pc:sldMk cId="1496414968" sldId="294"/>
            <ac:spMk id="18" creationId="{445B3388-2A00-FADF-AA51-8E7BF28EED58}"/>
          </ac:spMkLst>
        </pc:spChg>
        <pc:spChg chg="mod">
          <ac:chgData name="Maura O'Malley - Researcher" userId="S::maura.o-malley@essex.gov.uk::debcc6ab-8d4c-4f20-82e6-146e5bb09687" providerId="AD" clId="Web-{E19B754F-CD06-4F45-9207-F92F477F2367}" dt="2024-06-03T13:38:28.081" v="848" actId="1076"/>
          <ac:spMkLst>
            <pc:docMk/>
            <pc:sldMk cId="1496414968" sldId="294"/>
            <ac:spMk id="19" creationId="{F9DF2CB6-246B-8757-B80F-4B86DDB95CF2}"/>
          </ac:spMkLst>
        </pc:spChg>
        <pc:spChg chg="mod">
          <ac:chgData name="Maura O'Malley - Researcher" userId="S::maura.o-malley@essex.gov.uk::debcc6ab-8d4c-4f20-82e6-146e5bb09687" providerId="AD" clId="Web-{E19B754F-CD06-4F45-9207-F92F477F2367}" dt="2024-06-03T13:38:25.346" v="847" actId="20577"/>
          <ac:spMkLst>
            <pc:docMk/>
            <pc:sldMk cId="1496414968" sldId="294"/>
            <ac:spMk id="20" creationId="{0C0CE6C0-7558-D3DB-8971-851B64545E04}"/>
          </ac:spMkLst>
        </pc:spChg>
      </pc:sldChg>
    </pc:docChg>
  </pc:docChgLst>
  <pc:docChgLst>
    <pc:chgData name="Maura O'Malley - Researcher" userId="S::maura.o-malley@essex.gov.uk::debcc6ab-8d4c-4f20-82e6-146e5bb09687" providerId="AD" clId="Web-{1246C042-9467-4EF7-AB78-251D377041EE}"/>
    <pc:docChg chg="addSld modSld">
      <pc:chgData name="Maura O'Malley - Researcher" userId="S::maura.o-malley@essex.gov.uk::debcc6ab-8d4c-4f20-82e6-146e5bb09687" providerId="AD" clId="Web-{1246C042-9467-4EF7-AB78-251D377041EE}" dt="2024-05-29T12:31:57.287" v="159" actId="20577"/>
      <pc:docMkLst>
        <pc:docMk/>
      </pc:docMkLst>
      <pc:sldChg chg="addSp delSp modSp">
        <pc:chgData name="Maura O'Malley - Researcher" userId="S::maura.o-malley@essex.gov.uk::debcc6ab-8d4c-4f20-82e6-146e5bb09687" providerId="AD" clId="Web-{1246C042-9467-4EF7-AB78-251D377041EE}" dt="2024-05-29T12:31:57.287" v="159" actId="20577"/>
        <pc:sldMkLst>
          <pc:docMk/>
          <pc:sldMk cId="3811177034" sldId="286"/>
        </pc:sldMkLst>
        <pc:spChg chg="del">
          <ac:chgData name="Maura O'Malley - Researcher" userId="S::maura.o-malley@essex.gov.uk::debcc6ab-8d4c-4f20-82e6-146e5bb09687" providerId="AD" clId="Web-{1246C042-9467-4EF7-AB78-251D377041EE}" dt="2024-05-29T12:18:34.694" v="2"/>
          <ac:spMkLst>
            <pc:docMk/>
            <pc:sldMk cId="3811177034" sldId="286"/>
            <ac:spMk id="2" creationId="{01A3A220-3D36-2CAF-3B24-4168D9A4CF7B}"/>
          </ac:spMkLst>
        </pc:spChg>
        <pc:spChg chg="del mod">
          <ac:chgData name="Maura O'Malley - Researcher" userId="S::maura.o-malley@essex.gov.uk::debcc6ab-8d4c-4f20-82e6-146e5bb09687" providerId="AD" clId="Web-{1246C042-9467-4EF7-AB78-251D377041EE}" dt="2024-05-29T12:18:41.522" v="3"/>
          <ac:spMkLst>
            <pc:docMk/>
            <pc:sldMk cId="3811177034" sldId="286"/>
            <ac:spMk id="5" creationId="{5CB9C229-477B-402A-7BF2-B8ACF8A555B3}"/>
          </ac:spMkLst>
        </pc:spChg>
        <pc:spChg chg="del mod">
          <ac:chgData name="Maura O'Malley - Researcher" userId="S::maura.o-malley@essex.gov.uk::debcc6ab-8d4c-4f20-82e6-146e5bb09687" providerId="AD" clId="Web-{1246C042-9467-4EF7-AB78-251D377041EE}" dt="2024-05-29T12:19:08.242" v="14"/>
          <ac:spMkLst>
            <pc:docMk/>
            <pc:sldMk cId="3811177034" sldId="286"/>
            <ac:spMk id="6" creationId="{78018934-AE89-4C02-181C-D84568E24898}"/>
          </ac:spMkLst>
        </pc:spChg>
        <pc:spChg chg="add mod">
          <ac:chgData name="Maura O'Malley - Researcher" userId="S::maura.o-malley@essex.gov.uk::debcc6ab-8d4c-4f20-82e6-146e5bb09687" providerId="AD" clId="Web-{1246C042-9467-4EF7-AB78-251D377041EE}" dt="2024-05-29T12:31:32.130" v="156" actId="20577"/>
          <ac:spMkLst>
            <pc:docMk/>
            <pc:sldMk cId="3811177034" sldId="286"/>
            <ac:spMk id="7" creationId="{FDF6E671-16A9-71EE-9C15-232CDBB9C791}"/>
          </ac:spMkLst>
        </pc:spChg>
        <pc:spChg chg="add mod">
          <ac:chgData name="Maura O'Malley - Researcher" userId="S::maura.o-malley@essex.gov.uk::debcc6ab-8d4c-4f20-82e6-146e5bb09687" providerId="AD" clId="Web-{1246C042-9467-4EF7-AB78-251D377041EE}" dt="2024-05-29T12:31:57.287" v="159" actId="20577"/>
          <ac:spMkLst>
            <pc:docMk/>
            <pc:sldMk cId="3811177034" sldId="286"/>
            <ac:spMk id="8" creationId="{3C3B2FDB-56DB-C668-D75F-5004990EE77F}"/>
          </ac:spMkLst>
        </pc:spChg>
        <pc:spChg chg="mod">
          <ac:chgData name="Maura O'Malley - Researcher" userId="S::maura.o-malley@essex.gov.uk::debcc6ab-8d4c-4f20-82e6-146e5bb09687" providerId="AD" clId="Web-{1246C042-9467-4EF7-AB78-251D377041EE}" dt="2024-05-29T12:26:34.290" v="68" actId="1076"/>
          <ac:spMkLst>
            <pc:docMk/>
            <pc:sldMk cId="3811177034" sldId="286"/>
            <ac:spMk id="9" creationId="{CD72C970-47F6-1EF6-BD58-6E5149223BBA}"/>
          </ac:spMkLst>
        </pc:spChg>
        <pc:spChg chg="del">
          <ac:chgData name="Maura O'Malley - Researcher" userId="S::maura.o-malley@essex.gov.uk::debcc6ab-8d4c-4f20-82e6-146e5bb09687" providerId="AD" clId="Web-{1246C042-9467-4EF7-AB78-251D377041EE}" dt="2024-05-29T12:19:14.133" v="16"/>
          <ac:spMkLst>
            <pc:docMk/>
            <pc:sldMk cId="3811177034" sldId="286"/>
            <ac:spMk id="10" creationId="{773DA8D4-D23D-060C-91F5-61E92DFA46BE}"/>
          </ac:spMkLst>
        </pc:spChg>
        <pc:spChg chg="del">
          <ac:chgData name="Maura O'Malley - Researcher" userId="S::maura.o-malley@essex.gov.uk::debcc6ab-8d4c-4f20-82e6-146e5bb09687" providerId="AD" clId="Web-{1246C042-9467-4EF7-AB78-251D377041EE}" dt="2024-05-29T12:19:20.883" v="18"/>
          <ac:spMkLst>
            <pc:docMk/>
            <pc:sldMk cId="3811177034" sldId="286"/>
            <ac:spMk id="11" creationId="{73E07B1F-B82E-D4B4-00D3-97192F5FF5AA}"/>
          </ac:spMkLst>
        </pc:spChg>
        <pc:spChg chg="del">
          <ac:chgData name="Maura O'Malley - Researcher" userId="S::maura.o-malley@essex.gov.uk::debcc6ab-8d4c-4f20-82e6-146e5bb09687" providerId="AD" clId="Web-{1246C042-9467-4EF7-AB78-251D377041EE}" dt="2024-05-29T12:18:45.741" v="4"/>
          <ac:spMkLst>
            <pc:docMk/>
            <pc:sldMk cId="3811177034" sldId="286"/>
            <ac:spMk id="19" creationId="{7178EFDC-FF73-33F8-724D-9771A325FB1E}"/>
          </ac:spMkLst>
        </pc:spChg>
        <pc:picChg chg="del">
          <ac:chgData name="Maura O'Malley - Researcher" userId="S::maura.o-malley@essex.gov.uk::debcc6ab-8d4c-4f20-82e6-146e5bb09687" providerId="AD" clId="Web-{1246C042-9467-4EF7-AB78-251D377041EE}" dt="2024-05-29T12:19:10.898" v="15"/>
          <ac:picMkLst>
            <pc:docMk/>
            <pc:sldMk cId="3811177034" sldId="286"/>
            <ac:picMk id="12" creationId="{3168395F-7DDC-86EA-63D8-6098DAB7DAAB}"/>
          </ac:picMkLst>
        </pc:picChg>
        <pc:picChg chg="del">
          <ac:chgData name="Maura O'Malley - Researcher" userId="S::maura.o-malley@essex.gov.uk::debcc6ab-8d4c-4f20-82e6-146e5bb09687" providerId="AD" clId="Web-{1246C042-9467-4EF7-AB78-251D377041EE}" dt="2024-05-29T12:18:48.100" v="5"/>
          <ac:picMkLst>
            <pc:docMk/>
            <pc:sldMk cId="3811177034" sldId="286"/>
            <ac:picMk id="13" creationId="{7579CFC2-53DC-4DA9-7826-A31F0DEC9230}"/>
          </ac:picMkLst>
        </pc:picChg>
        <pc:picChg chg="del">
          <ac:chgData name="Maura O'Malley - Researcher" userId="S::maura.o-malley@essex.gov.uk::debcc6ab-8d4c-4f20-82e6-146e5bb09687" providerId="AD" clId="Web-{1246C042-9467-4EF7-AB78-251D377041EE}" dt="2024-05-29T12:19:26.274" v="19"/>
          <ac:picMkLst>
            <pc:docMk/>
            <pc:sldMk cId="3811177034" sldId="286"/>
            <ac:picMk id="14" creationId="{93D24CCB-1D58-F824-3F5C-28C1638AAEC1}"/>
          </ac:picMkLst>
        </pc:picChg>
        <pc:picChg chg="del">
          <ac:chgData name="Maura O'Malley - Researcher" userId="S::maura.o-malley@essex.gov.uk::debcc6ab-8d4c-4f20-82e6-146e5bb09687" providerId="AD" clId="Web-{1246C042-9467-4EF7-AB78-251D377041EE}" dt="2024-05-29T12:19:16.601" v="17"/>
          <ac:picMkLst>
            <pc:docMk/>
            <pc:sldMk cId="3811177034" sldId="286"/>
            <ac:picMk id="15" creationId="{6B77B79E-8A20-93F9-884C-F2FCACB3E914}"/>
          </ac:picMkLst>
        </pc:picChg>
      </pc:sldChg>
      <pc:sldChg chg="add replId">
        <pc:chgData name="Maura O'Malley - Researcher" userId="S::maura.o-malley@essex.gov.uk::debcc6ab-8d4c-4f20-82e6-146e5bb09687" providerId="AD" clId="Web-{1246C042-9467-4EF7-AB78-251D377041EE}" dt="2024-05-29T12:18:19.131" v="0"/>
        <pc:sldMkLst>
          <pc:docMk/>
          <pc:sldMk cId="248308703" sldId="293"/>
        </pc:sldMkLst>
      </pc:sldChg>
    </pc:docChg>
  </pc:docChgLst>
  <pc:docChgLst>
    <pc:chgData name="Maura O'Malley - Researcher" userId="S::maura.o-malley@essex.gov.uk::debcc6ab-8d4c-4f20-82e6-146e5bb09687" providerId="AD" clId="Web-{4627D63E-2BE1-4EA8-94FC-F0D9623213E5}"/>
    <pc:docChg chg="modSld sldOrd">
      <pc:chgData name="Maura O'Malley - Researcher" userId="S::maura.o-malley@essex.gov.uk::debcc6ab-8d4c-4f20-82e6-146e5bb09687" providerId="AD" clId="Web-{4627D63E-2BE1-4EA8-94FC-F0D9623213E5}" dt="2024-05-29T09:51:42.265" v="47" actId="20577"/>
      <pc:docMkLst>
        <pc:docMk/>
      </pc:docMkLst>
      <pc:sldChg chg="ord">
        <pc:chgData name="Maura O'Malley - Researcher" userId="S::maura.o-malley@essex.gov.uk::debcc6ab-8d4c-4f20-82e6-146e5bb09687" providerId="AD" clId="Web-{4627D63E-2BE1-4EA8-94FC-F0D9623213E5}" dt="2024-05-29T09:48:00.557" v="0"/>
        <pc:sldMkLst>
          <pc:docMk/>
          <pc:sldMk cId="2853250624" sldId="259"/>
        </pc:sldMkLst>
      </pc:sldChg>
      <pc:sldChg chg="modSp">
        <pc:chgData name="Maura O'Malley - Researcher" userId="S::maura.o-malley@essex.gov.uk::debcc6ab-8d4c-4f20-82e6-146e5bb09687" providerId="AD" clId="Web-{4627D63E-2BE1-4EA8-94FC-F0D9623213E5}" dt="2024-05-29T09:51:42.265" v="47" actId="20577"/>
        <pc:sldMkLst>
          <pc:docMk/>
          <pc:sldMk cId="3811177034" sldId="286"/>
        </pc:sldMkLst>
        <pc:spChg chg="mod">
          <ac:chgData name="Maura O'Malley - Researcher" userId="S::maura.o-malley@essex.gov.uk::debcc6ab-8d4c-4f20-82e6-146e5bb09687" providerId="AD" clId="Web-{4627D63E-2BE1-4EA8-94FC-F0D9623213E5}" dt="2024-05-29T09:51:42.265" v="47" actId="20577"/>
          <ac:spMkLst>
            <pc:docMk/>
            <pc:sldMk cId="3811177034" sldId="286"/>
            <ac:spMk id="6" creationId="{78018934-AE89-4C02-181C-D84568E24898}"/>
          </ac:spMkLst>
        </pc:spChg>
      </pc:sldChg>
    </pc:docChg>
  </pc:docChgLst>
  <pc:docChgLst>
    <pc:chgData name="Maura O'Malley - Researcher" userId="S::maura.o-malley@essex.gov.uk::debcc6ab-8d4c-4f20-82e6-146e5bb09687" providerId="AD" clId="Web-{3C2C85DF-9961-421D-926B-F7DF27518308}"/>
    <pc:docChg chg="addSld modSld">
      <pc:chgData name="Maura O'Malley - Researcher" userId="S::maura.o-malley@essex.gov.uk::debcc6ab-8d4c-4f20-82e6-146e5bb09687" providerId="AD" clId="Web-{3C2C85DF-9961-421D-926B-F7DF27518308}" dt="2024-06-17T12:59:08.762" v="200" actId="20577"/>
      <pc:docMkLst>
        <pc:docMk/>
      </pc:docMkLst>
      <pc:sldChg chg="addSp delSp modSp">
        <pc:chgData name="Maura O'Malley - Researcher" userId="S::maura.o-malley@essex.gov.uk::debcc6ab-8d4c-4f20-82e6-146e5bb09687" providerId="AD" clId="Web-{3C2C85DF-9961-421D-926B-F7DF27518308}" dt="2024-06-17T12:59:08.762" v="200" actId="20577"/>
        <pc:sldMkLst>
          <pc:docMk/>
          <pc:sldMk cId="3349064559" sldId="296"/>
        </pc:sldMkLst>
        <pc:spChg chg="del mod">
          <ac:chgData name="Maura O'Malley - Researcher" userId="S::maura.o-malley@essex.gov.uk::debcc6ab-8d4c-4f20-82e6-146e5bb09687" providerId="AD" clId="Web-{3C2C85DF-9961-421D-926B-F7DF27518308}" dt="2024-06-17T12:55:47.911" v="24"/>
          <ac:spMkLst>
            <pc:docMk/>
            <pc:sldMk cId="3349064559" sldId="296"/>
            <ac:spMk id="6" creationId="{9B8E54A1-8C20-1D8B-52FC-75F0A5472CC9}"/>
          </ac:spMkLst>
        </pc:spChg>
        <pc:spChg chg="add mod">
          <ac:chgData name="Maura O'Malley - Researcher" userId="S::maura.o-malley@essex.gov.uk::debcc6ab-8d4c-4f20-82e6-146e5bb09687" providerId="AD" clId="Web-{3C2C85DF-9961-421D-926B-F7DF27518308}" dt="2024-06-17T12:59:08.762" v="200" actId="20577"/>
          <ac:spMkLst>
            <pc:docMk/>
            <pc:sldMk cId="3349064559" sldId="296"/>
            <ac:spMk id="7" creationId="{0830C6DD-3958-128A-3C6F-E817F505E1DC}"/>
          </ac:spMkLst>
        </pc:spChg>
      </pc:sldChg>
      <pc:sldChg chg="modSp">
        <pc:chgData name="Maura O'Malley - Researcher" userId="S::maura.o-malley@essex.gov.uk::debcc6ab-8d4c-4f20-82e6-146e5bb09687" providerId="AD" clId="Web-{3C2C85DF-9961-421D-926B-F7DF27518308}" dt="2024-06-17T12:55:20.722" v="20" actId="20577"/>
        <pc:sldMkLst>
          <pc:docMk/>
          <pc:sldMk cId="3959305635" sldId="300"/>
        </pc:sldMkLst>
        <pc:spChg chg="mod">
          <ac:chgData name="Maura O'Malley - Researcher" userId="S::maura.o-malley@essex.gov.uk::debcc6ab-8d4c-4f20-82e6-146e5bb09687" providerId="AD" clId="Web-{3C2C85DF-9961-421D-926B-F7DF27518308}" dt="2024-06-17T12:55:20.722" v="20" actId="20577"/>
          <ac:spMkLst>
            <pc:docMk/>
            <pc:sldMk cId="3959305635" sldId="300"/>
            <ac:spMk id="10" creationId="{E62D1C0F-9866-9C9C-0B9B-CAD3B168B088}"/>
          </ac:spMkLst>
        </pc:spChg>
      </pc:sldChg>
      <pc:sldChg chg="modSp add replId">
        <pc:chgData name="Maura O'Malley - Researcher" userId="S::maura.o-malley@essex.gov.uk::debcc6ab-8d4c-4f20-82e6-146e5bb09687" providerId="AD" clId="Web-{3C2C85DF-9961-421D-926B-F7DF27518308}" dt="2024-06-17T12:51:35.433" v="2" actId="1076"/>
        <pc:sldMkLst>
          <pc:docMk/>
          <pc:sldMk cId="3369283222" sldId="301"/>
        </pc:sldMkLst>
        <pc:spChg chg="mod">
          <ac:chgData name="Maura O'Malley - Researcher" userId="S::maura.o-malley@essex.gov.uk::debcc6ab-8d4c-4f20-82e6-146e5bb09687" providerId="AD" clId="Web-{3C2C85DF-9961-421D-926B-F7DF27518308}" dt="2024-06-17T12:51:35.433" v="2" actId="1076"/>
          <ac:spMkLst>
            <pc:docMk/>
            <pc:sldMk cId="3369283222" sldId="301"/>
            <ac:spMk id="6" creationId="{9B8E54A1-8C20-1D8B-52FC-75F0A5472CC9}"/>
          </ac:spMkLst>
        </pc:spChg>
      </pc:sldChg>
    </pc:docChg>
  </pc:docChgLst>
  <pc:docChgLst>
    <pc:chgData name="Maura O'Malley - Researcher" userId="S::maura.o-malley@essex.gov.uk::debcc6ab-8d4c-4f20-82e6-146e5bb09687" providerId="AD" clId="Web-{705C3363-9CEF-4DFA-81C1-E3468001EADB}"/>
    <pc:docChg chg="modSld">
      <pc:chgData name="Maura O'Malley - Researcher" userId="S::maura.o-malley@essex.gov.uk::debcc6ab-8d4c-4f20-82e6-146e5bb09687" providerId="AD" clId="Web-{705C3363-9CEF-4DFA-81C1-E3468001EADB}" dt="2024-05-21T09:10:30.090" v="14" actId="20577"/>
      <pc:docMkLst>
        <pc:docMk/>
      </pc:docMkLst>
      <pc:sldChg chg="modSp">
        <pc:chgData name="Maura O'Malley - Researcher" userId="S::maura.o-malley@essex.gov.uk::debcc6ab-8d4c-4f20-82e6-146e5bb09687" providerId="AD" clId="Web-{705C3363-9CEF-4DFA-81C1-E3468001EADB}" dt="2024-05-21T09:10:30.090" v="14" actId="20577"/>
        <pc:sldMkLst>
          <pc:docMk/>
          <pc:sldMk cId="262513094" sldId="265"/>
        </pc:sldMkLst>
        <pc:spChg chg="mod">
          <ac:chgData name="Maura O'Malley - Researcher" userId="S::maura.o-malley@essex.gov.uk::debcc6ab-8d4c-4f20-82e6-146e5bb09687" providerId="AD" clId="Web-{705C3363-9CEF-4DFA-81C1-E3468001EADB}" dt="2024-05-21T09:10:30.090" v="14" actId="20577"/>
          <ac:spMkLst>
            <pc:docMk/>
            <pc:sldMk cId="262513094" sldId="265"/>
            <ac:spMk id="2" creationId="{2F69C502-C375-4676-1B32-EA75BF28DE04}"/>
          </ac:spMkLst>
        </pc:spChg>
      </pc:sldChg>
    </pc:docChg>
  </pc:docChgLst>
  <pc:docChgLst>
    <pc:chgData name="Caroline Ellis - Community Safety Lead" userId="e8060ae4-6d5b-4d62-b1f5-06635b453c80" providerId="ADAL" clId="{2504146D-31F2-457D-9B7A-78EFCACD6CF1}"/>
    <pc:docChg chg="modSld">
      <pc:chgData name="Caroline Ellis - Community Safety Lead" userId="e8060ae4-6d5b-4d62-b1f5-06635b453c80" providerId="ADAL" clId="{2504146D-31F2-457D-9B7A-78EFCACD6CF1}" dt="2024-09-11T09:08:40.826" v="0" actId="20577"/>
      <pc:docMkLst>
        <pc:docMk/>
      </pc:docMkLst>
      <pc:sldChg chg="modSp mod">
        <pc:chgData name="Caroline Ellis - Community Safety Lead" userId="e8060ae4-6d5b-4d62-b1f5-06635b453c80" providerId="ADAL" clId="{2504146D-31F2-457D-9B7A-78EFCACD6CF1}" dt="2024-09-11T09:08:40.826" v="0" actId="20577"/>
        <pc:sldMkLst>
          <pc:docMk/>
          <pc:sldMk cId="2140614781" sldId="1738"/>
        </pc:sldMkLst>
        <pc:spChg chg="mod">
          <ac:chgData name="Caroline Ellis - Community Safety Lead" userId="e8060ae4-6d5b-4d62-b1f5-06635b453c80" providerId="ADAL" clId="{2504146D-31F2-457D-9B7A-78EFCACD6CF1}" dt="2024-09-11T09:08:40.826" v="0" actId="20577"/>
          <ac:spMkLst>
            <pc:docMk/>
            <pc:sldMk cId="2140614781" sldId="1738"/>
            <ac:spMk id="5" creationId="{EB59F683-D75C-640F-D246-8EAB871FF6B9}"/>
          </ac:spMkLst>
        </pc:spChg>
      </pc:sldChg>
    </pc:docChg>
  </pc:docChgLst>
  <pc:docChgLst>
    <pc:chgData name="Maura O'Malley - Researcher" userId="S::maura.o-malley@essex.gov.uk::debcc6ab-8d4c-4f20-82e6-146e5bb09687" providerId="AD" clId="Web-{51CED5A6-D67F-40F0-8CFD-88A3B213A8A8}"/>
    <pc:docChg chg="modSld">
      <pc:chgData name="Maura O'Malley - Researcher" userId="S::maura.o-malley@essex.gov.uk::debcc6ab-8d4c-4f20-82e6-146e5bb09687" providerId="AD" clId="Web-{51CED5A6-D67F-40F0-8CFD-88A3B213A8A8}" dt="2024-06-18T11:56:43.927" v="0" actId="1076"/>
      <pc:docMkLst>
        <pc:docMk/>
      </pc:docMkLst>
      <pc:sldChg chg="modSp">
        <pc:chgData name="Maura O'Malley - Researcher" userId="S::maura.o-malley@essex.gov.uk::debcc6ab-8d4c-4f20-82e6-146e5bb09687" providerId="AD" clId="Web-{51CED5A6-D67F-40F0-8CFD-88A3B213A8A8}" dt="2024-06-18T11:56:43.927" v="0" actId="1076"/>
        <pc:sldMkLst>
          <pc:docMk/>
          <pc:sldMk cId="859699881" sldId="262"/>
        </pc:sldMkLst>
        <pc:spChg chg="mod">
          <ac:chgData name="Maura O'Malley - Researcher" userId="S::maura.o-malley@essex.gov.uk::debcc6ab-8d4c-4f20-82e6-146e5bb09687" providerId="AD" clId="Web-{51CED5A6-D67F-40F0-8CFD-88A3B213A8A8}" dt="2024-06-18T11:56:43.927" v="0" actId="1076"/>
          <ac:spMkLst>
            <pc:docMk/>
            <pc:sldMk cId="859699881" sldId="262"/>
            <ac:spMk id="13" creationId="{AD10051B-0CE0-53C7-D51F-B18B234314B4}"/>
          </ac:spMkLst>
        </pc:spChg>
      </pc:sldChg>
    </pc:docChg>
  </pc:docChgLst>
  <pc:docChgLst>
    <pc:chgData name="Maura O'Malley - Researcher" userId="S::maura.o-malley@essex.gov.uk::debcc6ab-8d4c-4f20-82e6-146e5bb09687" providerId="AD" clId="Web-{1BADF23C-E2FB-4517-B388-A767F108EA43}"/>
    <pc:docChg chg="addSld modSld sldOrd">
      <pc:chgData name="Maura O'Malley - Researcher" userId="S::maura.o-malley@essex.gov.uk::debcc6ab-8d4c-4f20-82e6-146e5bb09687" providerId="AD" clId="Web-{1BADF23C-E2FB-4517-B388-A767F108EA43}" dt="2024-06-03T10:51:40.005" v="102" actId="1076"/>
      <pc:docMkLst>
        <pc:docMk/>
      </pc:docMkLst>
      <pc:sldChg chg="addSp modSp ord">
        <pc:chgData name="Maura O'Malley - Researcher" userId="S::maura.o-malley@essex.gov.uk::debcc6ab-8d4c-4f20-82e6-146e5bb09687" providerId="AD" clId="Web-{1BADF23C-E2FB-4517-B388-A767F108EA43}" dt="2024-06-03T10:51:40.005" v="102" actId="1076"/>
        <pc:sldMkLst>
          <pc:docMk/>
          <pc:sldMk cId="460320387" sldId="291"/>
        </pc:sldMkLst>
        <pc:spChg chg="mod">
          <ac:chgData name="Maura O'Malley - Researcher" userId="S::maura.o-malley@essex.gov.uk::debcc6ab-8d4c-4f20-82e6-146e5bb09687" providerId="AD" clId="Web-{1BADF23C-E2FB-4517-B388-A767F108EA43}" dt="2024-06-03T10:50:44.300" v="100" actId="20577"/>
          <ac:spMkLst>
            <pc:docMk/>
            <pc:sldMk cId="460320387" sldId="291"/>
            <ac:spMk id="2" creationId="{2F69C502-C375-4676-1B32-EA75BF28DE04}"/>
          </ac:spMkLst>
        </pc:spChg>
        <pc:spChg chg="add mod">
          <ac:chgData name="Maura O'Malley - Researcher" userId="S::maura.o-malley@essex.gov.uk::debcc6ab-8d4c-4f20-82e6-146e5bb09687" providerId="AD" clId="Web-{1BADF23C-E2FB-4517-B388-A767F108EA43}" dt="2024-06-03T10:51:40.005" v="102" actId="1076"/>
          <ac:spMkLst>
            <pc:docMk/>
            <pc:sldMk cId="460320387" sldId="291"/>
            <ac:spMk id="5" creationId="{63195645-8345-B862-B29D-C4A287C217EF}"/>
          </ac:spMkLst>
        </pc:spChg>
      </pc:sldChg>
      <pc:sldChg chg="add replId">
        <pc:chgData name="Maura O'Malley - Researcher" userId="S::maura.o-malley@essex.gov.uk::debcc6ab-8d4c-4f20-82e6-146e5bb09687" providerId="AD" clId="Web-{1BADF23C-E2FB-4517-B388-A767F108EA43}" dt="2024-06-03T10:44:49.478" v="5"/>
        <pc:sldMkLst>
          <pc:docMk/>
          <pc:sldMk cId="1496414968" sldId="294"/>
        </pc:sldMkLst>
      </pc:sldChg>
    </pc:docChg>
  </pc:docChgLst>
  <pc:docChgLst>
    <pc:chgData name="Caroline Ellis - Community Safety Lead" userId="e8060ae4-6d5b-4d62-b1f5-06635b453c80" providerId="ADAL" clId="{9721057A-A66A-4C02-95D1-AD399A5F3F80}"/>
    <pc:docChg chg="undo custSel addSld delSld modSld sldOrd">
      <pc:chgData name="Caroline Ellis - Community Safety Lead" userId="e8060ae4-6d5b-4d62-b1f5-06635b453c80" providerId="ADAL" clId="{9721057A-A66A-4C02-95D1-AD399A5F3F80}" dt="2024-07-09T10:20:30.534" v="30613" actId="113"/>
      <pc:docMkLst>
        <pc:docMk/>
      </pc:docMkLst>
      <pc:sldChg chg="del">
        <pc:chgData name="Caroline Ellis - Community Safety Lead" userId="e8060ae4-6d5b-4d62-b1f5-06635b453c80" providerId="ADAL" clId="{9721057A-A66A-4C02-95D1-AD399A5F3F80}" dt="2024-07-02T12:12:58.577" v="162" actId="2696"/>
        <pc:sldMkLst>
          <pc:docMk/>
          <pc:sldMk cId="1021558654" sldId="256"/>
        </pc:sldMkLst>
      </pc:sldChg>
      <pc:sldChg chg="del ord">
        <pc:chgData name="Caroline Ellis - Community Safety Lead" userId="e8060ae4-6d5b-4d62-b1f5-06635b453c80" providerId="ADAL" clId="{9721057A-A66A-4C02-95D1-AD399A5F3F80}" dt="2024-07-02T12:18:16.521" v="270" actId="2696"/>
        <pc:sldMkLst>
          <pc:docMk/>
          <pc:sldMk cId="2853250624" sldId="259"/>
        </pc:sldMkLst>
      </pc:sldChg>
      <pc:sldChg chg="addSp delSp modSp mod ord">
        <pc:chgData name="Caroline Ellis - Community Safety Lead" userId="e8060ae4-6d5b-4d62-b1f5-06635b453c80" providerId="ADAL" clId="{9721057A-A66A-4C02-95D1-AD399A5F3F80}" dt="2024-07-09T10:06:39.549" v="30544" actId="255"/>
        <pc:sldMkLst>
          <pc:docMk/>
          <pc:sldMk cId="3269578035" sldId="261"/>
        </pc:sldMkLst>
        <pc:spChg chg="add mod">
          <ac:chgData name="Caroline Ellis - Community Safety Lead" userId="e8060ae4-6d5b-4d62-b1f5-06635b453c80" providerId="ADAL" clId="{9721057A-A66A-4C02-95D1-AD399A5F3F80}" dt="2024-07-09T10:06:39.549" v="30544" actId="255"/>
          <ac:spMkLst>
            <pc:docMk/>
            <pc:sldMk cId="3269578035" sldId="261"/>
            <ac:spMk id="3" creationId="{B054C8AD-FD2E-A694-F79D-895DBB063806}"/>
          </ac:spMkLst>
        </pc:spChg>
        <pc:spChg chg="del">
          <ac:chgData name="Caroline Ellis - Community Safety Lead" userId="e8060ae4-6d5b-4d62-b1f5-06635b453c80" providerId="ADAL" clId="{9721057A-A66A-4C02-95D1-AD399A5F3F80}" dt="2024-07-02T16:24:52.922" v="9642" actId="478"/>
          <ac:spMkLst>
            <pc:docMk/>
            <pc:sldMk cId="3269578035" sldId="261"/>
            <ac:spMk id="10" creationId="{67E018B0-C20F-4F85-469B-AF7385DA1B4E}"/>
          </ac:spMkLst>
        </pc:spChg>
      </pc:sldChg>
      <pc:sldChg chg="addSp delSp modSp mod ord setBg">
        <pc:chgData name="Caroline Ellis - Community Safety Lead" userId="e8060ae4-6d5b-4d62-b1f5-06635b453c80" providerId="ADAL" clId="{9721057A-A66A-4C02-95D1-AD399A5F3F80}" dt="2024-07-03T17:37:15.553" v="17006" actId="1076"/>
        <pc:sldMkLst>
          <pc:docMk/>
          <pc:sldMk cId="859699881" sldId="262"/>
        </pc:sldMkLst>
        <pc:spChg chg="mod">
          <ac:chgData name="Caroline Ellis - Community Safety Lead" userId="e8060ae4-6d5b-4d62-b1f5-06635b453c80" providerId="ADAL" clId="{9721057A-A66A-4C02-95D1-AD399A5F3F80}" dt="2024-07-02T12:16:30.161" v="246" actId="6549"/>
          <ac:spMkLst>
            <pc:docMk/>
            <pc:sldMk cId="859699881" sldId="262"/>
            <ac:spMk id="2" creationId="{48FDCFD5-2640-A954-3F00-A8BA791CF65E}"/>
          </ac:spMkLst>
        </pc:spChg>
        <pc:spChg chg="mod">
          <ac:chgData name="Caroline Ellis - Community Safety Lead" userId="e8060ae4-6d5b-4d62-b1f5-06635b453c80" providerId="ADAL" clId="{9721057A-A66A-4C02-95D1-AD399A5F3F80}" dt="2024-07-02T12:18:21.235" v="271" actId="207"/>
          <ac:spMkLst>
            <pc:docMk/>
            <pc:sldMk cId="859699881" sldId="262"/>
            <ac:spMk id="3" creationId="{EED1519D-0117-B03A-C729-E05B4A4A6FB9}"/>
          </ac:spMkLst>
        </pc:spChg>
        <pc:spChg chg="mod">
          <ac:chgData name="Caroline Ellis - Community Safety Lead" userId="e8060ae4-6d5b-4d62-b1f5-06635b453c80" providerId="ADAL" clId="{9721057A-A66A-4C02-95D1-AD399A5F3F80}" dt="2024-07-02T12:17:53.040" v="266" actId="1076"/>
          <ac:spMkLst>
            <pc:docMk/>
            <pc:sldMk cId="859699881" sldId="262"/>
            <ac:spMk id="4" creationId="{0A3BF095-9A13-A6C5-44D2-A6F007E28D05}"/>
          </ac:spMkLst>
        </pc:spChg>
        <pc:spChg chg="add del mod">
          <ac:chgData name="Caroline Ellis - Community Safety Lead" userId="e8060ae4-6d5b-4d62-b1f5-06635b453c80" providerId="ADAL" clId="{9721057A-A66A-4C02-95D1-AD399A5F3F80}" dt="2024-07-02T12:16:25.434" v="242" actId="478"/>
          <ac:spMkLst>
            <pc:docMk/>
            <pc:sldMk cId="859699881" sldId="262"/>
            <ac:spMk id="5" creationId="{CB9B7230-A0CB-F0AE-6D7F-37B72294167C}"/>
          </ac:spMkLst>
        </pc:spChg>
        <pc:spChg chg="add del mod">
          <ac:chgData name="Caroline Ellis - Community Safety Lead" userId="e8060ae4-6d5b-4d62-b1f5-06635b453c80" providerId="ADAL" clId="{9721057A-A66A-4C02-95D1-AD399A5F3F80}" dt="2024-07-02T12:17:19.603" v="257" actId="478"/>
          <ac:spMkLst>
            <pc:docMk/>
            <pc:sldMk cId="859699881" sldId="262"/>
            <ac:spMk id="6" creationId="{72C1F8EB-F2BD-D73A-DADD-8E0149812BA2}"/>
          </ac:spMkLst>
        </pc:spChg>
        <pc:spChg chg="mod">
          <ac:chgData name="Caroline Ellis - Community Safety Lead" userId="e8060ae4-6d5b-4d62-b1f5-06635b453c80" providerId="ADAL" clId="{9721057A-A66A-4C02-95D1-AD399A5F3F80}" dt="2024-07-03T17:37:15.553" v="17006" actId="1076"/>
          <ac:spMkLst>
            <pc:docMk/>
            <pc:sldMk cId="859699881" sldId="262"/>
            <ac:spMk id="13" creationId="{AD10051B-0CE0-53C7-D51F-B18B234314B4}"/>
          </ac:spMkLst>
        </pc:spChg>
        <pc:spChg chg="del">
          <ac:chgData name="Caroline Ellis - Community Safety Lead" userId="e8060ae4-6d5b-4d62-b1f5-06635b453c80" providerId="ADAL" clId="{9721057A-A66A-4C02-95D1-AD399A5F3F80}" dt="2024-07-02T12:15:12.330" v="230" actId="478"/>
          <ac:spMkLst>
            <pc:docMk/>
            <pc:sldMk cId="859699881" sldId="262"/>
            <ac:spMk id="14" creationId="{3829F344-8ED1-41CD-728D-1AEBA18F3BC7}"/>
          </ac:spMkLst>
        </pc:spChg>
      </pc:sldChg>
      <pc:sldChg chg="addSp delSp modSp mod ord setBg">
        <pc:chgData name="Caroline Ellis - Community Safety Lead" userId="e8060ae4-6d5b-4d62-b1f5-06635b453c80" providerId="ADAL" clId="{9721057A-A66A-4C02-95D1-AD399A5F3F80}" dt="2024-07-04T15:20:55.406" v="30196" actId="20577"/>
        <pc:sldMkLst>
          <pc:docMk/>
          <pc:sldMk cId="3682387408" sldId="263"/>
        </pc:sldMkLst>
        <pc:spChg chg="add del mod">
          <ac:chgData name="Caroline Ellis - Community Safety Lead" userId="e8060ae4-6d5b-4d62-b1f5-06635b453c80" providerId="ADAL" clId="{9721057A-A66A-4C02-95D1-AD399A5F3F80}" dt="2024-07-02T12:09:09.975" v="91"/>
          <ac:spMkLst>
            <pc:docMk/>
            <pc:sldMk cId="3682387408" sldId="263"/>
            <ac:spMk id="2" creationId="{4C7D409A-1B11-AC40-EF18-A9629E36D38D}"/>
          </ac:spMkLst>
        </pc:spChg>
        <pc:spChg chg="mod">
          <ac:chgData name="Caroline Ellis - Community Safety Lead" userId="e8060ae4-6d5b-4d62-b1f5-06635b453c80" providerId="ADAL" clId="{9721057A-A66A-4C02-95D1-AD399A5F3F80}" dt="2024-07-02T12:07:17.982" v="81" actId="20577"/>
          <ac:spMkLst>
            <pc:docMk/>
            <pc:sldMk cId="3682387408" sldId="263"/>
            <ac:spMk id="3" creationId="{EED1519D-0117-B03A-C729-E05B4A4A6FB9}"/>
          </ac:spMkLst>
        </pc:spChg>
        <pc:spChg chg="add mod">
          <ac:chgData name="Caroline Ellis - Community Safety Lead" userId="e8060ae4-6d5b-4d62-b1f5-06635b453c80" providerId="ADAL" clId="{9721057A-A66A-4C02-95D1-AD399A5F3F80}" dt="2024-07-04T15:20:55.406" v="30196" actId="20577"/>
          <ac:spMkLst>
            <pc:docMk/>
            <pc:sldMk cId="3682387408" sldId="263"/>
            <ac:spMk id="4" creationId="{0E8EE72A-EE58-2F4F-E252-343396515674}"/>
          </ac:spMkLst>
        </pc:spChg>
        <pc:spChg chg="mod">
          <ac:chgData name="Caroline Ellis - Community Safety Lead" userId="e8060ae4-6d5b-4d62-b1f5-06635b453c80" providerId="ADAL" clId="{9721057A-A66A-4C02-95D1-AD399A5F3F80}" dt="2024-07-02T12:10:28.180" v="114" actId="12789"/>
          <ac:spMkLst>
            <pc:docMk/>
            <pc:sldMk cId="3682387408" sldId="263"/>
            <ac:spMk id="7" creationId="{3B9A8A54-F1BD-0771-D011-8434C3814D2A}"/>
          </ac:spMkLst>
        </pc:spChg>
        <pc:spChg chg="mod">
          <ac:chgData name="Caroline Ellis - Community Safety Lead" userId="e8060ae4-6d5b-4d62-b1f5-06635b453c80" providerId="ADAL" clId="{9721057A-A66A-4C02-95D1-AD399A5F3F80}" dt="2024-07-02T12:12:30.442" v="154" actId="14100"/>
          <ac:spMkLst>
            <pc:docMk/>
            <pc:sldMk cId="3682387408" sldId="263"/>
            <ac:spMk id="10" creationId="{A71B5C43-2E5C-C6D2-CDE1-B5B72A0285E2}"/>
          </ac:spMkLst>
        </pc:spChg>
        <pc:spChg chg="mod">
          <ac:chgData name="Caroline Ellis - Community Safety Lead" userId="e8060ae4-6d5b-4d62-b1f5-06635b453c80" providerId="ADAL" clId="{9721057A-A66A-4C02-95D1-AD399A5F3F80}" dt="2024-07-02T12:10:23.433" v="113" actId="12789"/>
          <ac:spMkLst>
            <pc:docMk/>
            <pc:sldMk cId="3682387408" sldId="263"/>
            <ac:spMk id="13" creationId="{FA6AA83B-DEF9-5BA3-0B5E-F61285DD4EF9}"/>
          </ac:spMkLst>
        </pc:spChg>
        <pc:spChg chg="mod">
          <ac:chgData name="Caroline Ellis - Community Safety Lead" userId="e8060ae4-6d5b-4d62-b1f5-06635b453c80" providerId="ADAL" clId="{9721057A-A66A-4C02-95D1-AD399A5F3F80}" dt="2024-07-02T12:10:50.811" v="119" actId="12789"/>
          <ac:spMkLst>
            <pc:docMk/>
            <pc:sldMk cId="3682387408" sldId="263"/>
            <ac:spMk id="16" creationId="{5566FDB5-A92E-E1A3-E834-FB06EC2640F3}"/>
          </ac:spMkLst>
        </pc:spChg>
        <pc:spChg chg="mod">
          <ac:chgData name="Caroline Ellis - Community Safety Lead" userId="e8060ae4-6d5b-4d62-b1f5-06635b453c80" providerId="ADAL" clId="{9721057A-A66A-4C02-95D1-AD399A5F3F80}" dt="2024-07-02T12:12:09.358" v="151" actId="1076"/>
          <ac:spMkLst>
            <pc:docMk/>
            <pc:sldMk cId="3682387408" sldId="263"/>
            <ac:spMk id="19" creationId="{49B6482E-F374-71D5-5176-4407AB2328B1}"/>
          </ac:spMkLst>
        </pc:spChg>
        <pc:spChg chg="add mod">
          <ac:chgData name="Caroline Ellis - Community Safety Lead" userId="e8060ae4-6d5b-4d62-b1f5-06635b453c80" providerId="ADAL" clId="{9721057A-A66A-4C02-95D1-AD399A5F3F80}" dt="2024-07-02T12:09:11.797" v="92" actId="1076"/>
          <ac:spMkLst>
            <pc:docMk/>
            <pc:sldMk cId="3682387408" sldId="263"/>
            <ac:spMk id="20" creationId="{F945895E-56C5-385D-29BA-919FC2FA91C2}"/>
          </ac:spMkLst>
        </pc:spChg>
        <pc:grpChg chg="add mod">
          <ac:chgData name="Caroline Ellis - Community Safety Lead" userId="e8060ae4-6d5b-4d62-b1f5-06635b453c80" providerId="ADAL" clId="{9721057A-A66A-4C02-95D1-AD399A5F3F80}" dt="2024-07-02T12:09:40.429" v="100" actId="14100"/>
          <ac:grpSpMkLst>
            <pc:docMk/>
            <pc:sldMk cId="3682387408" sldId="263"/>
            <ac:grpSpMk id="5" creationId="{D0882A6C-E056-17A4-FC8D-8001DA6984F0}"/>
          </ac:grpSpMkLst>
        </pc:grpChg>
        <pc:grpChg chg="add mod">
          <ac:chgData name="Caroline Ellis - Community Safety Lead" userId="e8060ae4-6d5b-4d62-b1f5-06635b453c80" providerId="ADAL" clId="{9721057A-A66A-4C02-95D1-AD399A5F3F80}" dt="2024-07-02T12:12:18.970" v="152" actId="1076"/>
          <ac:grpSpMkLst>
            <pc:docMk/>
            <pc:sldMk cId="3682387408" sldId="263"/>
            <ac:grpSpMk id="8" creationId="{D77E10BB-9EEA-E0D4-7F4F-18EFABC6B2E6}"/>
          </ac:grpSpMkLst>
        </pc:grpChg>
        <pc:grpChg chg="add mod">
          <ac:chgData name="Caroline Ellis - Community Safety Lead" userId="e8060ae4-6d5b-4d62-b1f5-06635b453c80" providerId="ADAL" clId="{9721057A-A66A-4C02-95D1-AD399A5F3F80}" dt="2024-07-02T12:10:34.188" v="115" actId="1076"/>
          <ac:grpSpMkLst>
            <pc:docMk/>
            <pc:sldMk cId="3682387408" sldId="263"/>
            <ac:grpSpMk id="11" creationId="{083493EF-AF24-D0F1-96F7-76A871F225D0}"/>
          </ac:grpSpMkLst>
        </pc:grpChg>
        <pc:grpChg chg="add mod">
          <ac:chgData name="Caroline Ellis - Community Safety Lead" userId="e8060ae4-6d5b-4d62-b1f5-06635b453c80" providerId="ADAL" clId="{9721057A-A66A-4C02-95D1-AD399A5F3F80}" dt="2024-07-02T12:11:53.466" v="149" actId="1076"/>
          <ac:grpSpMkLst>
            <pc:docMk/>
            <pc:sldMk cId="3682387408" sldId="263"/>
            <ac:grpSpMk id="14" creationId="{3EA43456-7A4E-360B-F233-9535DFBB54BB}"/>
          </ac:grpSpMkLst>
        </pc:grpChg>
        <pc:grpChg chg="add mod">
          <ac:chgData name="Caroline Ellis - Community Safety Lead" userId="e8060ae4-6d5b-4d62-b1f5-06635b453c80" providerId="ADAL" clId="{9721057A-A66A-4C02-95D1-AD399A5F3F80}" dt="2024-07-02T12:12:24.788" v="153" actId="14100"/>
          <ac:grpSpMkLst>
            <pc:docMk/>
            <pc:sldMk cId="3682387408" sldId="263"/>
            <ac:grpSpMk id="17" creationId="{74A20DE4-5F54-669D-4300-AE73DD5EE8AE}"/>
          </ac:grpSpMkLst>
        </pc:grpChg>
        <pc:picChg chg="mod">
          <ac:chgData name="Caroline Ellis - Community Safety Lead" userId="e8060ae4-6d5b-4d62-b1f5-06635b453c80" providerId="ADAL" clId="{9721057A-A66A-4C02-95D1-AD399A5F3F80}" dt="2024-07-02T12:12:35.662" v="155" actId="207"/>
          <ac:picMkLst>
            <pc:docMk/>
            <pc:sldMk cId="3682387408" sldId="263"/>
            <ac:picMk id="6" creationId="{08199A3B-E62E-1142-082B-68E383A1A372}"/>
          </ac:picMkLst>
        </pc:picChg>
        <pc:picChg chg="mod">
          <ac:chgData name="Caroline Ellis - Community Safety Lead" userId="e8060ae4-6d5b-4d62-b1f5-06635b453c80" providerId="ADAL" clId="{9721057A-A66A-4C02-95D1-AD399A5F3F80}" dt="2024-07-02T12:12:45.368" v="159" actId="207"/>
          <ac:picMkLst>
            <pc:docMk/>
            <pc:sldMk cId="3682387408" sldId="263"/>
            <ac:picMk id="9" creationId="{62055105-ECF9-7FAF-5508-0E79D6515702}"/>
          </ac:picMkLst>
        </pc:picChg>
        <pc:picChg chg="mod">
          <ac:chgData name="Caroline Ellis - Community Safety Lead" userId="e8060ae4-6d5b-4d62-b1f5-06635b453c80" providerId="ADAL" clId="{9721057A-A66A-4C02-95D1-AD399A5F3F80}" dt="2024-07-02T12:12:37.887" v="156" actId="207"/>
          <ac:picMkLst>
            <pc:docMk/>
            <pc:sldMk cId="3682387408" sldId="263"/>
            <ac:picMk id="12" creationId="{B845A68B-5B5F-4059-8061-9AC8F9BCCF81}"/>
          </ac:picMkLst>
        </pc:picChg>
        <pc:picChg chg="mod">
          <ac:chgData name="Caroline Ellis - Community Safety Lead" userId="e8060ae4-6d5b-4d62-b1f5-06635b453c80" providerId="ADAL" clId="{9721057A-A66A-4C02-95D1-AD399A5F3F80}" dt="2024-07-02T12:12:40.122" v="157" actId="207"/>
          <ac:picMkLst>
            <pc:docMk/>
            <pc:sldMk cId="3682387408" sldId="263"/>
            <ac:picMk id="15" creationId="{82A036A7-6642-198B-6DEB-07B10A3235C6}"/>
          </ac:picMkLst>
        </pc:picChg>
        <pc:picChg chg="mod">
          <ac:chgData name="Caroline Ellis - Community Safety Lead" userId="e8060ae4-6d5b-4d62-b1f5-06635b453c80" providerId="ADAL" clId="{9721057A-A66A-4C02-95D1-AD399A5F3F80}" dt="2024-07-02T12:12:42.589" v="158" actId="207"/>
          <ac:picMkLst>
            <pc:docMk/>
            <pc:sldMk cId="3682387408" sldId="263"/>
            <ac:picMk id="18" creationId="{78435426-3405-E602-679A-68125E9075EA}"/>
          </ac:picMkLst>
        </pc:picChg>
      </pc:sldChg>
      <pc:sldChg chg="addSp delSp modSp mod setBg">
        <pc:chgData name="Caroline Ellis - Community Safety Lead" userId="e8060ae4-6d5b-4d62-b1f5-06635b453c80" providerId="ADAL" clId="{9721057A-A66A-4C02-95D1-AD399A5F3F80}" dt="2024-07-02T17:20:26.987" v="12170"/>
        <pc:sldMkLst>
          <pc:docMk/>
          <pc:sldMk cId="3433361013" sldId="264"/>
        </pc:sldMkLst>
        <pc:spChg chg="del mod">
          <ac:chgData name="Caroline Ellis - Community Safety Lead" userId="e8060ae4-6d5b-4d62-b1f5-06635b453c80" providerId="ADAL" clId="{9721057A-A66A-4C02-95D1-AD399A5F3F80}" dt="2024-07-02T12:30:30.889" v="1274" actId="478"/>
          <ac:spMkLst>
            <pc:docMk/>
            <pc:sldMk cId="3433361013" sldId="264"/>
            <ac:spMk id="2" creationId="{72A5323A-D716-B6E0-7C61-90298D1FCE42}"/>
          </ac:spMkLst>
        </pc:spChg>
        <pc:spChg chg="mod">
          <ac:chgData name="Caroline Ellis - Community Safety Lead" userId="e8060ae4-6d5b-4d62-b1f5-06635b453c80" providerId="ADAL" clId="{9721057A-A66A-4C02-95D1-AD399A5F3F80}" dt="2024-07-02T15:48:03.939" v="8472" actId="20577"/>
          <ac:spMkLst>
            <pc:docMk/>
            <pc:sldMk cId="3433361013" sldId="264"/>
            <ac:spMk id="3" creationId="{EED1519D-0117-B03A-C729-E05B4A4A6FB9}"/>
          </ac:spMkLst>
        </pc:spChg>
        <pc:spChg chg="del">
          <ac:chgData name="Caroline Ellis - Community Safety Lead" userId="e8060ae4-6d5b-4d62-b1f5-06635b453c80" providerId="ADAL" clId="{9721057A-A66A-4C02-95D1-AD399A5F3F80}" dt="2024-07-02T12:30:22.209" v="1273" actId="478"/>
          <ac:spMkLst>
            <pc:docMk/>
            <pc:sldMk cId="3433361013" sldId="264"/>
            <ac:spMk id="4" creationId="{47A54F81-0DCD-1BC7-AC59-C2743F62B7DD}"/>
          </ac:spMkLst>
        </pc:spChg>
        <pc:spChg chg="add del mod">
          <ac:chgData name="Caroline Ellis - Community Safety Lead" userId="e8060ae4-6d5b-4d62-b1f5-06635b453c80" providerId="ADAL" clId="{9721057A-A66A-4C02-95D1-AD399A5F3F80}" dt="2024-07-02T15:47:57.906" v="8441" actId="478"/>
          <ac:spMkLst>
            <pc:docMk/>
            <pc:sldMk cId="3433361013" sldId="264"/>
            <ac:spMk id="6" creationId="{BA5625BB-0145-DFF4-31D3-5184E9FA7FC3}"/>
          </ac:spMkLst>
        </pc:spChg>
        <pc:spChg chg="add del mod">
          <ac:chgData name="Caroline Ellis - Community Safety Lead" userId="e8060ae4-6d5b-4d62-b1f5-06635b453c80" providerId="ADAL" clId="{9721057A-A66A-4C02-95D1-AD399A5F3F80}" dt="2024-07-02T15:47:56.845" v="8440" actId="478"/>
          <ac:spMkLst>
            <pc:docMk/>
            <pc:sldMk cId="3433361013" sldId="264"/>
            <ac:spMk id="7" creationId="{1DE55822-2815-0AD7-5B32-D3DDE5AC762B}"/>
          </ac:spMkLst>
        </pc:spChg>
        <pc:spChg chg="add mod">
          <ac:chgData name="Caroline Ellis - Community Safety Lead" userId="e8060ae4-6d5b-4d62-b1f5-06635b453c80" providerId="ADAL" clId="{9721057A-A66A-4C02-95D1-AD399A5F3F80}" dt="2024-07-02T15:48:48.533" v="8484" actId="114"/>
          <ac:spMkLst>
            <pc:docMk/>
            <pc:sldMk cId="3433361013" sldId="264"/>
            <ac:spMk id="9" creationId="{CFDE1912-9147-6348-D0BF-92632C0E4CEB}"/>
          </ac:spMkLst>
        </pc:spChg>
      </pc:sldChg>
      <pc:sldChg chg="addSp modSp del mod">
        <pc:chgData name="Caroline Ellis - Community Safety Lead" userId="e8060ae4-6d5b-4d62-b1f5-06635b453c80" providerId="ADAL" clId="{9721057A-A66A-4C02-95D1-AD399A5F3F80}" dt="2024-07-02T15:59:12.524" v="8485" actId="2696"/>
        <pc:sldMkLst>
          <pc:docMk/>
          <pc:sldMk cId="1929683090" sldId="266"/>
        </pc:sldMkLst>
        <pc:spChg chg="mod">
          <ac:chgData name="Caroline Ellis - Community Safety Lead" userId="e8060ae4-6d5b-4d62-b1f5-06635b453c80" providerId="ADAL" clId="{9721057A-A66A-4C02-95D1-AD399A5F3F80}" dt="2024-07-02T12:13:12.548" v="166" actId="207"/>
          <ac:spMkLst>
            <pc:docMk/>
            <pc:sldMk cId="1929683090" sldId="266"/>
            <ac:spMk id="3" creationId="{EED1519D-0117-B03A-C729-E05B4A4A6FB9}"/>
          </ac:spMkLst>
        </pc:spChg>
        <pc:spChg chg="add mod">
          <ac:chgData name="Caroline Ellis - Community Safety Lead" userId="e8060ae4-6d5b-4d62-b1f5-06635b453c80" providerId="ADAL" clId="{9721057A-A66A-4C02-95D1-AD399A5F3F80}" dt="2024-07-02T12:47:59.281" v="2150"/>
          <ac:spMkLst>
            <pc:docMk/>
            <pc:sldMk cId="1929683090" sldId="266"/>
            <ac:spMk id="4" creationId="{C92EE352-948B-90E5-D1A2-00B9882A7842}"/>
          </ac:spMkLst>
        </pc:spChg>
      </pc:sldChg>
      <pc:sldChg chg="addSp delSp modSp mod setBg">
        <pc:chgData name="Caroline Ellis - Community Safety Lead" userId="e8060ae4-6d5b-4d62-b1f5-06635b453c80" providerId="ADAL" clId="{9721057A-A66A-4C02-95D1-AD399A5F3F80}" dt="2024-07-03T17:32:34.524" v="16919" actId="1076"/>
        <pc:sldMkLst>
          <pc:docMk/>
          <pc:sldMk cId="3116499877" sldId="268"/>
        </pc:sldMkLst>
        <pc:spChg chg="del">
          <ac:chgData name="Caroline Ellis - Community Safety Lead" userId="e8060ae4-6d5b-4d62-b1f5-06635b453c80" providerId="ADAL" clId="{9721057A-A66A-4C02-95D1-AD399A5F3F80}" dt="2024-07-02T16:36:34.379" v="10707" actId="478"/>
          <ac:spMkLst>
            <pc:docMk/>
            <pc:sldMk cId="3116499877" sldId="268"/>
            <ac:spMk id="2" creationId="{9ADA234E-2F8E-370C-4E3F-9A6F79B93B80}"/>
          </ac:spMkLst>
        </pc:spChg>
        <pc:spChg chg="add del mod">
          <ac:chgData name="Caroline Ellis - Community Safety Lead" userId="e8060ae4-6d5b-4d62-b1f5-06635b453c80" providerId="ADAL" clId="{9721057A-A66A-4C02-95D1-AD399A5F3F80}" dt="2024-07-03T17:32:23.699" v="16912" actId="478"/>
          <ac:spMkLst>
            <pc:docMk/>
            <pc:sldMk cId="3116499877" sldId="268"/>
            <ac:spMk id="2" creationId="{C4D627B4-CEC2-C579-A387-68FF5DE0729F}"/>
          </ac:spMkLst>
        </pc:spChg>
        <pc:spChg chg="mod">
          <ac:chgData name="Caroline Ellis - Community Safety Lead" userId="e8060ae4-6d5b-4d62-b1f5-06635b453c80" providerId="ADAL" clId="{9721057A-A66A-4C02-95D1-AD399A5F3F80}" dt="2024-07-02T16:53:52.738" v="11343" actId="207"/>
          <ac:spMkLst>
            <pc:docMk/>
            <pc:sldMk cId="3116499877" sldId="268"/>
            <ac:spMk id="3" creationId="{EED1519D-0117-B03A-C729-E05B4A4A6FB9}"/>
          </ac:spMkLst>
        </pc:spChg>
        <pc:spChg chg="add mod">
          <ac:chgData name="Caroline Ellis - Community Safety Lead" userId="e8060ae4-6d5b-4d62-b1f5-06635b453c80" providerId="ADAL" clId="{9721057A-A66A-4C02-95D1-AD399A5F3F80}" dt="2024-07-02T16:49:28.610" v="11103" actId="14100"/>
          <ac:spMkLst>
            <pc:docMk/>
            <pc:sldMk cId="3116499877" sldId="268"/>
            <ac:spMk id="4" creationId="{59E843C8-C603-364B-ED5D-4A587242005B}"/>
          </ac:spMkLst>
        </pc:spChg>
        <pc:spChg chg="add del mod">
          <ac:chgData name="Caroline Ellis - Community Safety Lead" userId="e8060ae4-6d5b-4d62-b1f5-06635b453c80" providerId="ADAL" clId="{9721057A-A66A-4C02-95D1-AD399A5F3F80}" dt="2024-07-03T17:32:14.046" v="16909" actId="478"/>
          <ac:spMkLst>
            <pc:docMk/>
            <pc:sldMk cId="3116499877" sldId="268"/>
            <ac:spMk id="5" creationId="{7F773238-F371-4839-4AFE-CE9AF861E79A}"/>
          </ac:spMkLst>
        </pc:spChg>
        <pc:spChg chg="del mod">
          <ac:chgData name="Caroline Ellis - Community Safety Lead" userId="e8060ae4-6d5b-4d62-b1f5-06635b453c80" providerId="ADAL" clId="{9721057A-A66A-4C02-95D1-AD399A5F3F80}" dt="2024-07-02T16:49:12.034" v="11097"/>
          <ac:spMkLst>
            <pc:docMk/>
            <pc:sldMk cId="3116499877" sldId="268"/>
            <ac:spMk id="5" creationId="{EBEE3A3D-D8DA-FFD3-D3E0-F624BFFF46C4}"/>
          </ac:spMkLst>
        </pc:spChg>
        <pc:spChg chg="mod">
          <ac:chgData name="Caroline Ellis - Community Safety Lead" userId="e8060ae4-6d5b-4d62-b1f5-06635b453c80" providerId="ADAL" clId="{9721057A-A66A-4C02-95D1-AD399A5F3F80}" dt="2024-07-03T17:32:03.777" v="16905" actId="20577"/>
          <ac:spMkLst>
            <pc:docMk/>
            <pc:sldMk cId="3116499877" sldId="268"/>
            <ac:spMk id="6" creationId="{15D66E70-C71E-EA32-1BCF-750B996374BD}"/>
          </ac:spMkLst>
        </pc:spChg>
        <pc:spChg chg="add mod">
          <ac:chgData name="Caroline Ellis - Community Safety Lead" userId="e8060ae4-6d5b-4d62-b1f5-06635b453c80" providerId="ADAL" clId="{9721057A-A66A-4C02-95D1-AD399A5F3F80}" dt="2024-07-03T17:32:34.524" v="16919" actId="1076"/>
          <ac:spMkLst>
            <pc:docMk/>
            <pc:sldMk cId="3116499877" sldId="268"/>
            <ac:spMk id="7" creationId="{4AD161A9-B448-C171-112D-7508DFC4D3D8}"/>
          </ac:spMkLst>
        </pc:spChg>
        <pc:spChg chg="del mod">
          <ac:chgData name="Caroline Ellis - Community Safety Lead" userId="e8060ae4-6d5b-4d62-b1f5-06635b453c80" providerId="ADAL" clId="{9721057A-A66A-4C02-95D1-AD399A5F3F80}" dt="2024-07-02T16:49:12.030" v="11095" actId="478"/>
          <ac:spMkLst>
            <pc:docMk/>
            <pc:sldMk cId="3116499877" sldId="268"/>
            <ac:spMk id="7" creationId="{5032E0B0-6950-BE82-FBA2-02C7ADF6FCB5}"/>
          </ac:spMkLst>
        </pc:spChg>
        <pc:spChg chg="mod">
          <ac:chgData name="Caroline Ellis - Community Safety Lead" userId="e8060ae4-6d5b-4d62-b1f5-06635b453c80" providerId="ADAL" clId="{9721057A-A66A-4C02-95D1-AD399A5F3F80}" dt="2024-07-02T16:53:31.889" v="11339" actId="1076"/>
          <ac:spMkLst>
            <pc:docMk/>
            <pc:sldMk cId="3116499877" sldId="268"/>
            <ac:spMk id="8" creationId="{CEB93041-6F5F-DE89-C2A0-D396C0D7E0EF}"/>
          </ac:spMkLst>
        </pc:spChg>
        <pc:spChg chg="add del">
          <ac:chgData name="Caroline Ellis - Community Safety Lead" userId="e8060ae4-6d5b-4d62-b1f5-06635b453c80" providerId="ADAL" clId="{9721057A-A66A-4C02-95D1-AD399A5F3F80}" dt="2024-07-02T16:48:27.503" v="11068" actId="22"/>
          <ac:spMkLst>
            <pc:docMk/>
            <pc:sldMk cId="3116499877" sldId="268"/>
            <ac:spMk id="11" creationId="{7C43A75A-A68B-3316-739B-14BDC74C244A}"/>
          </ac:spMkLst>
        </pc:spChg>
        <pc:spChg chg="add mod">
          <ac:chgData name="Caroline Ellis - Community Safety Lead" userId="e8060ae4-6d5b-4d62-b1f5-06635b453c80" providerId="ADAL" clId="{9721057A-A66A-4C02-95D1-AD399A5F3F80}" dt="2024-07-03T17:32:11.652" v="16908" actId="1076"/>
          <ac:spMkLst>
            <pc:docMk/>
            <pc:sldMk cId="3116499877" sldId="268"/>
            <ac:spMk id="12" creationId="{F18DCEBE-3362-C2E9-FFC7-895DCB53ADCB}"/>
          </ac:spMkLst>
        </pc:spChg>
        <pc:picChg chg="mod">
          <ac:chgData name="Caroline Ellis - Community Safety Lead" userId="e8060ae4-6d5b-4d62-b1f5-06635b453c80" providerId="ADAL" clId="{9721057A-A66A-4C02-95D1-AD399A5F3F80}" dt="2024-07-02T16:53:33.783" v="11340" actId="1076"/>
          <ac:picMkLst>
            <pc:docMk/>
            <pc:sldMk cId="3116499877" sldId="268"/>
            <ac:picMk id="9" creationId="{DD9EE81F-21D0-08ED-DC73-26C166841923}"/>
          </ac:picMkLst>
        </pc:picChg>
      </pc:sldChg>
      <pc:sldChg chg="modSp mod setBg">
        <pc:chgData name="Caroline Ellis - Community Safety Lead" userId="e8060ae4-6d5b-4d62-b1f5-06635b453c80" providerId="ADAL" clId="{9721057A-A66A-4C02-95D1-AD399A5F3F80}" dt="2024-07-02T17:20:26.987" v="12170"/>
        <pc:sldMkLst>
          <pc:docMk/>
          <pc:sldMk cId="2134594460" sldId="270"/>
        </pc:sldMkLst>
        <pc:spChg chg="mod">
          <ac:chgData name="Caroline Ellis - Community Safety Lead" userId="e8060ae4-6d5b-4d62-b1f5-06635b453c80" providerId="ADAL" clId="{9721057A-A66A-4C02-95D1-AD399A5F3F80}" dt="2024-07-02T16:08:33.970" v="8742" actId="20577"/>
          <ac:spMkLst>
            <pc:docMk/>
            <pc:sldMk cId="2134594460" sldId="270"/>
            <ac:spMk id="3" creationId="{EED1519D-0117-B03A-C729-E05B4A4A6FB9}"/>
          </ac:spMkLst>
        </pc:spChg>
      </pc:sldChg>
      <pc:sldChg chg="addSp delSp modSp mod ord setBg">
        <pc:chgData name="Caroline Ellis - Community Safety Lead" userId="e8060ae4-6d5b-4d62-b1f5-06635b453c80" providerId="ADAL" clId="{9721057A-A66A-4C02-95D1-AD399A5F3F80}" dt="2024-07-04T15:22:02.374" v="30197" actId="33524"/>
        <pc:sldMkLst>
          <pc:docMk/>
          <pc:sldMk cId="1267293608" sldId="273"/>
        </pc:sldMkLst>
        <pc:spChg chg="mod">
          <ac:chgData name="Caroline Ellis - Community Safety Lead" userId="e8060ae4-6d5b-4d62-b1f5-06635b453c80" providerId="ADAL" clId="{9721057A-A66A-4C02-95D1-AD399A5F3F80}" dt="2024-07-04T15:22:02.374" v="30197" actId="33524"/>
          <ac:spMkLst>
            <pc:docMk/>
            <pc:sldMk cId="1267293608" sldId="273"/>
            <ac:spMk id="2" creationId="{3F5D854A-953B-C2A0-C8CC-FDC0BDB0FB22}"/>
          </ac:spMkLst>
        </pc:spChg>
        <pc:spChg chg="mod">
          <ac:chgData name="Caroline Ellis - Community Safety Lead" userId="e8060ae4-6d5b-4d62-b1f5-06635b453c80" providerId="ADAL" clId="{9721057A-A66A-4C02-95D1-AD399A5F3F80}" dt="2024-07-03T17:19:30.219" v="16038" actId="207"/>
          <ac:spMkLst>
            <pc:docMk/>
            <pc:sldMk cId="1267293608" sldId="273"/>
            <ac:spMk id="3" creationId="{EED1519D-0117-B03A-C729-E05B4A4A6FB9}"/>
          </ac:spMkLst>
        </pc:spChg>
        <pc:spChg chg="del mod">
          <ac:chgData name="Caroline Ellis - Community Safety Lead" userId="e8060ae4-6d5b-4d62-b1f5-06635b453c80" providerId="ADAL" clId="{9721057A-A66A-4C02-95D1-AD399A5F3F80}" dt="2024-07-02T16:30:49.535" v="10605" actId="478"/>
          <ac:spMkLst>
            <pc:docMk/>
            <pc:sldMk cId="1267293608" sldId="273"/>
            <ac:spMk id="4" creationId="{AB3297C0-C0DB-90A1-50CD-34E55C7C1E4D}"/>
          </ac:spMkLst>
        </pc:spChg>
        <pc:spChg chg="add mod">
          <ac:chgData name="Caroline Ellis - Community Safety Lead" userId="e8060ae4-6d5b-4d62-b1f5-06635b453c80" providerId="ADAL" clId="{9721057A-A66A-4C02-95D1-AD399A5F3F80}" dt="2024-07-03T17:12:08.437" v="15130" actId="122"/>
          <ac:spMkLst>
            <pc:docMk/>
            <pc:sldMk cId="1267293608" sldId="273"/>
            <ac:spMk id="4" creationId="{AD7DAB56-5DC9-F574-29A4-8F6A9BD0B7B4}"/>
          </ac:spMkLst>
        </pc:spChg>
        <pc:spChg chg="mod">
          <ac:chgData name="Caroline Ellis - Community Safety Lead" userId="e8060ae4-6d5b-4d62-b1f5-06635b453c80" providerId="ADAL" clId="{9721057A-A66A-4C02-95D1-AD399A5F3F80}" dt="2024-07-04T07:37:37.750" v="18293" actId="20577"/>
          <ac:spMkLst>
            <pc:docMk/>
            <pc:sldMk cId="1267293608" sldId="273"/>
            <ac:spMk id="5" creationId="{D3C8F2FF-C249-B081-C572-B5D00FF32B9E}"/>
          </ac:spMkLst>
        </pc:spChg>
        <pc:spChg chg="del">
          <ac:chgData name="Caroline Ellis - Community Safety Lead" userId="e8060ae4-6d5b-4d62-b1f5-06635b453c80" providerId="ADAL" clId="{9721057A-A66A-4C02-95D1-AD399A5F3F80}" dt="2024-07-03T17:08:11.748" v="14551" actId="478"/>
          <ac:spMkLst>
            <pc:docMk/>
            <pc:sldMk cId="1267293608" sldId="273"/>
            <ac:spMk id="6" creationId="{C2523114-52DB-12AE-45C8-08512F3F12D9}"/>
          </ac:spMkLst>
        </pc:spChg>
        <pc:spChg chg="del">
          <ac:chgData name="Caroline Ellis - Community Safety Lead" userId="e8060ae4-6d5b-4d62-b1f5-06635b453c80" providerId="ADAL" clId="{9721057A-A66A-4C02-95D1-AD399A5F3F80}" dt="2024-07-03T17:08:29.752" v="14588" actId="478"/>
          <ac:spMkLst>
            <pc:docMk/>
            <pc:sldMk cId="1267293608" sldId="273"/>
            <ac:spMk id="7" creationId="{3E746214-23B3-73F0-D287-147E111526B1}"/>
          </ac:spMkLst>
        </pc:spChg>
        <pc:spChg chg="add mod">
          <ac:chgData name="Caroline Ellis - Community Safety Lead" userId="e8060ae4-6d5b-4d62-b1f5-06635b453c80" providerId="ADAL" clId="{9721057A-A66A-4C02-95D1-AD399A5F3F80}" dt="2024-07-03T17:12:17.417" v="15134" actId="20577"/>
          <ac:spMkLst>
            <pc:docMk/>
            <pc:sldMk cId="1267293608" sldId="273"/>
            <ac:spMk id="8" creationId="{28CAEE53-83D7-1C7A-4904-7A0A6F927FC1}"/>
          </ac:spMkLst>
        </pc:spChg>
      </pc:sldChg>
      <pc:sldChg chg="addSp delSp modSp mod setBg">
        <pc:chgData name="Caroline Ellis - Community Safety Lead" userId="e8060ae4-6d5b-4d62-b1f5-06635b453c80" providerId="ADAL" clId="{9721057A-A66A-4C02-95D1-AD399A5F3F80}" dt="2024-07-04T07:16:30.978" v="17271" actId="1076"/>
        <pc:sldMkLst>
          <pc:docMk/>
          <pc:sldMk cId="1809489825" sldId="276"/>
        </pc:sldMkLst>
        <pc:spChg chg="add del mod">
          <ac:chgData name="Caroline Ellis - Community Safety Lead" userId="e8060ae4-6d5b-4d62-b1f5-06635b453c80" providerId="ADAL" clId="{9721057A-A66A-4C02-95D1-AD399A5F3F80}" dt="2024-07-04T07:16:12.712" v="17251" actId="478"/>
          <ac:spMkLst>
            <pc:docMk/>
            <pc:sldMk cId="1809489825" sldId="276"/>
            <ac:spMk id="2" creationId="{6650EA0D-05E3-335D-F743-ED95ABC0748B}"/>
          </ac:spMkLst>
        </pc:spChg>
        <pc:spChg chg="mod">
          <ac:chgData name="Caroline Ellis - Community Safety Lead" userId="e8060ae4-6d5b-4d62-b1f5-06635b453c80" providerId="ADAL" clId="{9721057A-A66A-4C02-95D1-AD399A5F3F80}" dt="2024-07-02T16:55:56.905" v="11378" actId="20577"/>
          <ac:spMkLst>
            <pc:docMk/>
            <pc:sldMk cId="1809489825" sldId="276"/>
            <ac:spMk id="3" creationId="{EED1519D-0117-B03A-C729-E05B4A4A6FB9}"/>
          </ac:spMkLst>
        </pc:spChg>
        <pc:spChg chg="add mod">
          <ac:chgData name="Caroline Ellis - Community Safety Lead" userId="e8060ae4-6d5b-4d62-b1f5-06635b453c80" providerId="ADAL" clId="{9721057A-A66A-4C02-95D1-AD399A5F3F80}" dt="2024-07-02T17:04:21.627" v="11587" actId="1076"/>
          <ac:spMkLst>
            <pc:docMk/>
            <pc:sldMk cId="1809489825" sldId="276"/>
            <ac:spMk id="7" creationId="{D146128F-5D24-7A1F-1E13-1354459B0CEA}"/>
          </ac:spMkLst>
        </pc:spChg>
        <pc:spChg chg="add mod">
          <ac:chgData name="Caroline Ellis - Community Safety Lead" userId="e8060ae4-6d5b-4d62-b1f5-06635b453c80" providerId="ADAL" clId="{9721057A-A66A-4C02-95D1-AD399A5F3F80}" dt="2024-07-04T07:16:30.978" v="17271" actId="1076"/>
          <ac:spMkLst>
            <pc:docMk/>
            <pc:sldMk cId="1809489825" sldId="276"/>
            <ac:spMk id="10" creationId="{9A16B89A-F749-B282-F597-3C7533A52904}"/>
          </ac:spMkLst>
        </pc:spChg>
        <pc:spChg chg="mod">
          <ac:chgData name="Caroline Ellis - Community Safety Lead" userId="e8060ae4-6d5b-4d62-b1f5-06635b453c80" providerId="ADAL" clId="{9721057A-A66A-4C02-95D1-AD399A5F3F80}" dt="2024-07-02T17:01:12.975" v="11425" actId="14100"/>
          <ac:spMkLst>
            <pc:docMk/>
            <pc:sldMk cId="1809489825" sldId="276"/>
            <ac:spMk id="16" creationId="{9095BE4B-0926-26FD-6AAB-B16D06ADA18A}"/>
          </ac:spMkLst>
        </pc:spChg>
        <pc:spChg chg="mod">
          <ac:chgData name="Caroline Ellis - Community Safety Lead" userId="e8060ae4-6d5b-4d62-b1f5-06635b453c80" providerId="ADAL" clId="{9721057A-A66A-4C02-95D1-AD399A5F3F80}" dt="2024-07-02T17:01:14.568" v="11426" actId="14100"/>
          <ac:spMkLst>
            <pc:docMk/>
            <pc:sldMk cId="1809489825" sldId="276"/>
            <ac:spMk id="17" creationId="{87FA4AFD-6BF1-ECFA-DD28-B21A1183863D}"/>
          </ac:spMkLst>
        </pc:spChg>
        <pc:spChg chg="mod">
          <ac:chgData name="Caroline Ellis - Community Safety Lead" userId="e8060ae4-6d5b-4d62-b1f5-06635b453c80" providerId="ADAL" clId="{9721057A-A66A-4C02-95D1-AD399A5F3F80}" dt="2024-07-02T17:01:30.909" v="11434" actId="1076"/>
          <ac:spMkLst>
            <pc:docMk/>
            <pc:sldMk cId="1809489825" sldId="276"/>
            <ac:spMk id="18" creationId="{FF662BD0-5ED7-3238-AD99-0ABF49D72A23}"/>
          </ac:spMkLst>
        </pc:spChg>
        <pc:spChg chg="mod">
          <ac:chgData name="Caroline Ellis - Community Safety Lead" userId="e8060ae4-6d5b-4d62-b1f5-06635b453c80" providerId="ADAL" clId="{9721057A-A66A-4C02-95D1-AD399A5F3F80}" dt="2024-07-02T17:01:34.503" v="11435" actId="1076"/>
          <ac:spMkLst>
            <pc:docMk/>
            <pc:sldMk cId="1809489825" sldId="276"/>
            <ac:spMk id="19" creationId="{993AEA42-2517-7D5E-A229-D33EC59D492B}"/>
          </ac:spMkLst>
        </pc:spChg>
        <pc:picChg chg="add mod">
          <ac:chgData name="Caroline Ellis - Community Safety Lead" userId="e8060ae4-6d5b-4d62-b1f5-06635b453c80" providerId="ADAL" clId="{9721057A-A66A-4C02-95D1-AD399A5F3F80}" dt="2024-07-02T17:02:12.937" v="11452" actId="12788"/>
          <ac:picMkLst>
            <pc:docMk/>
            <pc:sldMk cId="1809489825" sldId="276"/>
            <ac:picMk id="4" creationId="{3B78CD49-09BB-45F7-F2B2-F00B0584E4E9}"/>
          </ac:picMkLst>
        </pc:picChg>
        <pc:picChg chg="add mod">
          <ac:chgData name="Caroline Ellis - Community Safety Lead" userId="e8060ae4-6d5b-4d62-b1f5-06635b453c80" providerId="ADAL" clId="{9721057A-A66A-4C02-95D1-AD399A5F3F80}" dt="2024-07-02T17:02:12.937" v="11452" actId="12788"/>
          <ac:picMkLst>
            <pc:docMk/>
            <pc:sldMk cId="1809489825" sldId="276"/>
            <ac:picMk id="5" creationId="{3FD4D560-E16A-F145-A1B1-F10EA09BFAF1}"/>
          </ac:picMkLst>
        </pc:picChg>
        <pc:picChg chg="add mod">
          <ac:chgData name="Caroline Ellis - Community Safety Lead" userId="e8060ae4-6d5b-4d62-b1f5-06635b453c80" providerId="ADAL" clId="{9721057A-A66A-4C02-95D1-AD399A5F3F80}" dt="2024-07-02T17:02:12.937" v="11452" actId="12788"/>
          <ac:picMkLst>
            <pc:docMk/>
            <pc:sldMk cId="1809489825" sldId="276"/>
            <ac:picMk id="6" creationId="{AA4EDE26-80E8-6167-0297-C4B73D2B51DE}"/>
          </ac:picMkLst>
        </pc:picChg>
        <pc:picChg chg="add mod">
          <ac:chgData name="Caroline Ellis - Community Safety Lead" userId="e8060ae4-6d5b-4d62-b1f5-06635b453c80" providerId="ADAL" clId="{9721057A-A66A-4C02-95D1-AD399A5F3F80}" dt="2024-07-02T17:02:28.178" v="11454" actId="1076"/>
          <ac:picMkLst>
            <pc:docMk/>
            <pc:sldMk cId="1809489825" sldId="276"/>
            <ac:picMk id="8" creationId="{A8B8E84A-F59E-4130-3815-97BC00846876}"/>
          </ac:picMkLst>
        </pc:picChg>
        <pc:picChg chg="del mod">
          <ac:chgData name="Caroline Ellis - Community Safety Lead" userId="e8060ae4-6d5b-4d62-b1f5-06635b453c80" providerId="ADAL" clId="{9721057A-A66A-4C02-95D1-AD399A5F3F80}" dt="2024-07-02T17:01:49.331" v="11442" actId="478"/>
          <ac:picMkLst>
            <pc:docMk/>
            <pc:sldMk cId="1809489825" sldId="276"/>
            <ac:picMk id="12" creationId="{F6E16DEB-5D6C-5A59-17D7-3D78ADE23FFF}"/>
          </ac:picMkLst>
        </pc:picChg>
        <pc:picChg chg="del mod">
          <ac:chgData name="Caroline Ellis - Community Safety Lead" userId="e8060ae4-6d5b-4d62-b1f5-06635b453c80" providerId="ADAL" clId="{9721057A-A66A-4C02-95D1-AD399A5F3F80}" dt="2024-07-02T17:01:49.658" v="11443" actId="478"/>
          <ac:picMkLst>
            <pc:docMk/>
            <pc:sldMk cId="1809489825" sldId="276"/>
            <ac:picMk id="13" creationId="{89EA73AE-5381-241E-9D23-B3AC7C4A8499}"/>
          </ac:picMkLst>
        </pc:picChg>
        <pc:picChg chg="mod">
          <ac:chgData name="Caroline Ellis - Community Safety Lead" userId="e8060ae4-6d5b-4d62-b1f5-06635b453c80" providerId="ADAL" clId="{9721057A-A66A-4C02-95D1-AD399A5F3F80}" dt="2024-07-02T17:02:12.937" v="11452" actId="12788"/>
          <ac:picMkLst>
            <pc:docMk/>
            <pc:sldMk cId="1809489825" sldId="276"/>
            <ac:picMk id="14" creationId="{F2FF6298-54F1-A094-2262-CA9551EF7FC3}"/>
          </ac:picMkLst>
        </pc:picChg>
        <pc:picChg chg="del mod">
          <ac:chgData name="Caroline Ellis - Community Safety Lead" userId="e8060ae4-6d5b-4d62-b1f5-06635b453c80" providerId="ADAL" clId="{9721057A-A66A-4C02-95D1-AD399A5F3F80}" dt="2024-07-02T17:01:50.019" v="11444" actId="478"/>
          <ac:picMkLst>
            <pc:docMk/>
            <pc:sldMk cId="1809489825" sldId="276"/>
            <ac:picMk id="15" creationId="{A0103E72-A3B6-C4B0-5C25-7EA88DDF9F46}"/>
          </ac:picMkLst>
        </pc:picChg>
      </pc:sldChg>
      <pc:sldChg chg="addSp delSp modSp mod ord setBg">
        <pc:chgData name="Caroline Ellis - Community Safety Lead" userId="e8060ae4-6d5b-4d62-b1f5-06635b453c80" providerId="ADAL" clId="{9721057A-A66A-4C02-95D1-AD399A5F3F80}" dt="2024-07-02T17:20:26.987" v="12170"/>
        <pc:sldMkLst>
          <pc:docMk/>
          <pc:sldMk cId="3418937897" sldId="277"/>
        </pc:sldMkLst>
        <pc:spChg chg="mod">
          <ac:chgData name="Caroline Ellis - Community Safety Lead" userId="e8060ae4-6d5b-4d62-b1f5-06635b453c80" providerId="ADAL" clId="{9721057A-A66A-4C02-95D1-AD399A5F3F80}" dt="2024-07-02T14:08:19.828" v="2792" actId="207"/>
          <ac:spMkLst>
            <pc:docMk/>
            <pc:sldMk cId="3418937897" sldId="277"/>
            <ac:spMk id="3" creationId="{EED1519D-0117-B03A-C729-E05B4A4A6FB9}"/>
          </ac:spMkLst>
        </pc:spChg>
        <pc:spChg chg="add mod">
          <ac:chgData name="Caroline Ellis - Community Safety Lead" userId="e8060ae4-6d5b-4d62-b1f5-06635b453c80" providerId="ADAL" clId="{9721057A-A66A-4C02-95D1-AD399A5F3F80}" dt="2024-07-02T14:07:20.520" v="2779" actId="164"/>
          <ac:spMkLst>
            <pc:docMk/>
            <pc:sldMk cId="3418937897" sldId="277"/>
            <ac:spMk id="4" creationId="{6A61B162-2A6A-789C-202A-E031B50FD8AF}"/>
          </ac:spMkLst>
        </pc:spChg>
        <pc:spChg chg="add mod">
          <ac:chgData name="Caroline Ellis - Community Safety Lead" userId="e8060ae4-6d5b-4d62-b1f5-06635b453c80" providerId="ADAL" clId="{9721057A-A66A-4C02-95D1-AD399A5F3F80}" dt="2024-07-02T14:08:03.742" v="2789" actId="1076"/>
          <ac:spMkLst>
            <pc:docMk/>
            <pc:sldMk cId="3418937897" sldId="277"/>
            <ac:spMk id="6" creationId="{30DD8C6E-92D9-9361-43CC-0B6A3E6FDADD}"/>
          </ac:spMkLst>
        </pc:spChg>
        <pc:spChg chg="add mod">
          <ac:chgData name="Caroline Ellis - Community Safety Lead" userId="e8060ae4-6d5b-4d62-b1f5-06635b453c80" providerId="ADAL" clId="{9721057A-A66A-4C02-95D1-AD399A5F3F80}" dt="2024-07-02T14:07:37.505" v="2783" actId="164"/>
          <ac:spMkLst>
            <pc:docMk/>
            <pc:sldMk cId="3418937897" sldId="277"/>
            <ac:spMk id="8" creationId="{5D76B837-29D4-5B6C-693E-6A4861E9971D}"/>
          </ac:spMkLst>
        </pc:spChg>
        <pc:spChg chg="add del mod">
          <ac:chgData name="Caroline Ellis - Community Safety Lead" userId="e8060ae4-6d5b-4d62-b1f5-06635b453c80" providerId="ADAL" clId="{9721057A-A66A-4C02-95D1-AD399A5F3F80}" dt="2024-07-02T12:49:46.392" v="2161" actId="21"/>
          <ac:spMkLst>
            <pc:docMk/>
            <pc:sldMk cId="3418937897" sldId="277"/>
            <ac:spMk id="10" creationId="{6DC357B1-F52F-0CB9-A822-2735C8B0E3EB}"/>
          </ac:spMkLst>
        </pc:spChg>
        <pc:spChg chg="add mod">
          <ac:chgData name="Caroline Ellis - Community Safety Lead" userId="e8060ae4-6d5b-4d62-b1f5-06635b453c80" providerId="ADAL" clId="{9721057A-A66A-4C02-95D1-AD399A5F3F80}" dt="2024-07-02T14:07:24.926" v="2780" actId="164"/>
          <ac:spMkLst>
            <pc:docMk/>
            <pc:sldMk cId="3418937897" sldId="277"/>
            <ac:spMk id="12" creationId="{00200D6C-5462-E593-12FC-D70C03EEC462}"/>
          </ac:spMkLst>
        </pc:spChg>
        <pc:spChg chg="add mod">
          <ac:chgData name="Caroline Ellis - Community Safety Lead" userId="e8060ae4-6d5b-4d62-b1f5-06635b453c80" providerId="ADAL" clId="{9721057A-A66A-4C02-95D1-AD399A5F3F80}" dt="2024-07-02T14:07:28.605" v="2781" actId="164"/>
          <ac:spMkLst>
            <pc:docMk/>
            <pc:sldMk cId="3418937897" sldId="277"/>
            <ac:spMk id="14" creationId="{899BE1D6-8DC1-B9E3-8FAB-472718C9E8DD}"/>
          </ac:spMkLst>
        </pc:spChg>
        <pc:spChg chg="add mod">
          <ac:chgData name="Caroline Ellis - Community Safety Lead" userId="e8060ae4-6d5b-4d62-b1f5-06635b453c80" providerId="ADAL" clId="{9721057A-A66A-4C02-95D1-AD399A5F3F80}" dt="2024-07-02T14:07:40.985" v="2784" actId="164"/>
          <ac:spMkLst>
            <pc:docMk/>
            <pc:sldMk cId="3418937897" sldId="277"/>
            <ac:spMk id="15" creationId="{6D1A68F9-CA06-E9C0-A09B-500D3A747E97}"/>
          </ac:spMkLst>
        </pc:spChg>
        <pc:spChg chg="add mod">
          <ac:chgData name="Caroline Ellis - Community Safety Lead" userId="e8060ae4-6d5b-4d62-b1f5-06635b453c80" providerId="ADAL" clId="{9721057A-A66A-4C02-95D1-AD399A5F3F80}" dt="2024-07-02T14:07:44.299" v="2785" actId="164"/>
          <ac:spMkLst>
            <pc:docMk/>
            <pc:sldMk cId="3418937897" sldId="277"/>
            <ac:spMk id="16" creationId="{A39C5D2F-25D2-7316-6782-7193257E0D5E}"/>
          </ac:spMkLst>
        </pc:spChg>
        <pc:spChg chg="add mod">
          <ac:chgData name="Caroline Ellis - Community Safety Lead" userId="e8060ae4-6d5b-4d62-b1f5-06635b453c80" providerId="ADAL" clId="{9721057A-A66A-4C02-95D1-AD399A5F3F80}" dt="2024-07-02T14:07:49.080" v="2786" actId="164"/>
          <ac:spMkLst>
            <pc:docMk/>
            <pc:sldMk cId="3418937897" sldId="277"/>
            <ac:spMk id="17" creationId="{73D1150D-0F97-589F-E0E8-377CB779F7AA}"/>
          </ac:spMkLst>
        </pc:spChg>
        <pc:grpChg chg="add mod">
          <ac:chgData name="Caroline Ellis - Community Safety Lead" userId="e8060ae4-6d5b-4d62-b1f5-06635b453c80" providerId="ADAL" clId="{9721057A-A66A-4C02-95D1-AD399A5F3F80}" dt="2024-07-02T14:07:20.520" v="2779" actId="164"/>
          <ac:grpSpMkLst>
            <pc:docMk/>
            <pc:sldMk cId="3418937897" sldId="277"/>
            <ac:grpSpMk id="34" creationId="{6D807CF3-8757-C0C2-00D7-E3038A78D458}"/>
          </ac:grpSpMkLst>
        </pc:grpChg>
        <pc:grpChg chg="add mod">
          <ac:chgData name="Caroline Ellis - Community Safety Lead" userId="e8060ae4-6d5b-4d62-b1f5-06635b453c80" providerId="ADAL" clId="{9721057A-A66A-4C02-95D1-AD399A5F3F80}" dt="2024-07-02T14:07:24.926" v="2780" actId="164"/>
          <ac:grpSpMkLst>
            <pc:docMk/>
            <pc:sldMk cId="3418937897" sldId="277"/>
            <ac:grpSpMk id="35" creationId="{7F50DC71-77BB-BE94-F96A-A5FAC4462CF8}"/>
          </ac:grpSpMkLst>
        </pc:grpChg>
        <pc:grpChg chg="add mod">
          <ac:chgData name="Caroline Ellis - Community Safety Lead" userId="e8060ae4-6d5b-4d62-b1f5-06635b453c80" providerId="ADAL" clId="{9721057A-A66A-4C02-95D1-AD399A5F3F80}" dt="2024-07-02T14:07:59.746" v="2787" actId="1076"/>
          <ac:grpSpMkLst>
            <pc:docMk/>
            <pc:sldMk cId="3418937897" sldId="277"/>
            <ac:grpSpMk id="36" creationId="{15C15C66-EE1F-CBAB-7323-6C4662D4070C}"/>
          </ac:grpSpMkLst>
        </pc:grpChg>
        <pc:grpChg chg="add mod">
          <ac:chgData name="Caroline Ellis - Community Safety Lead" userId="e8060ae4-6d5b-4d62-b1f5-06635b453c80" providerId="ADAL" clId="{9721057A-A66A-4C02-95D1-AD399A5F3F80}" dt="2024-07-02T14:08:06.401" v="2790" actId="1076"/>
          <ac:grpSpMkLst>
            <pc:docMk/>
            <pc:sldMk cId="3418937897" sldId="277"/>
            <ac:grpSpMk id="37" creationId="{9C4F0461-B654-E87F-3842-7802CC057585}"/>
          </ac:grpSpMkLst>
        </pc:grpChg>
        <pc:grpChg chg="add mod">
          <ac:chgData name="Caroline Ellis - Community Safety Lead" userId="e8060ae4-6d5b-4d62-b1f5-06635b453c80" providerId="ADAL" clId="{9721057A-A66A-4C02-95D1-AD399A5F3F80}" dt="2024-07-02T14:07:37.505" v="2783" actId="164"/>
          <ac:grpSpMkLst>
            <pc:docMk/>
            <pc:sldMk cId="3418937897" sldId="277"/>
            <ac:grpSpMk id="38" creationId="{2B0EED3F-FABC-14CD-CB08-E7189DF093E2}"/>
          </ac:grpSpMkLst>
        </pc:grpChg>
        <pc:grpChg chg="add mod">
          <ac:chgData name="Caroline Ellis - Community Safety Lead" userId="e8060ae4-6d5b-4d62-b1f5-06635b453c80" providerId="ADAL" clId="{9721057A-A66A-4C02-95D1-AD399A5F3F80}" dt="2024-07-02T14:07:40.985" v="2784" actId="164"/>
          <ac:grpSpMkLst>
            <pc:docMk/>
            <pc:sldMk cId="3418937897" sldId="277"/>
            <ac:grpSpMk id="39" creationId="{CD31008A-CDC3-17E0-65DD-D74FC22E0A42}"/>
          </ac:grpSpMkLst>
        </pc:grpChg>
        <pc:grpChg chg="add mod">
          <ac:chgData name="Caroline Ellis - Community Safety Lead" userId="e8060ae4-6d5b-4d62-b1f5-06635b453c80" providerId="ADAL" clId="{9721057A-A66A-4C02-95D1-AD399A5F3F80}" dt="2024-07-02T14:07:44.299" v="2785" actId="164"/>
          <ac:grpSpMkLst>
            <pc:docMk/>
            <pc:sldMk cId="3418937897" sldId="277"/>
            <ac:grpSpMk id="40" creationId="{48D938FD-4475-A407-7FFE-B7DDA2C5D346}"/>
          </ac:grpSpMkLst>
        </pc:grpChg>
        <pc:grpChg chg="add mod">
          <ac:chgData name="Caroline Ellis - Community Safety Lead" userId="e8060ae4-6d5b-4d62-b1f5-06635b453c80" providerId="ADAL" clId="{9721057A-A66A-4C02-95D1-AD399A5F3F80}" dt="2024-07-02T14:08:15.780" v="2791" actId="1076"/>
          <ac:grpSpMkLst>
            <pc:docMk/>
            <pc:sldMk cId="3418937897" sldId="277"/>
            <ac:grpSpMk id="41" creationId="{D01C25C3-F92A-E38F-3B3F-1D500FAEA8D1}"/>
          </ac:grpSpMkLst>
        </pc:grpChg>
        <pc:picChg chg="add mod">
          <ac:chgData name="Caroline Ellis - Community Safety Lead" userId="e8060ae4-6d5b-4d62-b1f5-06635b453c80" providerId="ADAL" clId="{9721057A-A66A-4C02-95D1-AD399A5F3F80}" dt="2024-07-02T14:07:32.952" v="2782" actId="164"/>
          <ac:picMkLst>
            <pc:docMk/>
            <pc:sldMk cId="3418937897" sldId="277"/>
            <ac:picMk id="18" creationId="{F6478E9D-3723-4AFB-EAD5-CAB716EB7EC0}"/>
          </ac:picMkLst>
        </pc:picChg>
        <pc:picChg chg="add mod">
          <ac:chgData name="Caroline Ellis - Community Safety Lead" userId="e8060ae4-6d5b-4d62-b1f5-06635b453c80" providerId="ADAL" clId="{9721057A-A66A-4C02-95D1-AD399A5F3F80}" dt="2024-07-02T14:07:24.926" v="2780" actId="164"/>
          <ac:picMkLst>
            <pc:docMk/>
            <pc:sldMk cId="3418937897" sldId="277"/>
            <ac:picMk id="19" creationId="{B484F9FD-C528-2747-6492-F7EC23FC1A2A}"/>
          </ac:picMkLst>
        </pc:picChg>
        <pc:picChg chg="add mod">
          <ac:chgData name="Caroline Ellis - Community Safety Lead" userId="e8060ae4-6d5b-4d62-b1f5-06635b453c80" providerId="ADAL" clId="{9721057A-A66A-4C02-95D1-AD399A5F3F80}" dt="2024-07-02T14:07:20.520" v="2779" actId="164"/>
          <ac:picMkLst>
            <pc:docMk/>
            <pc:sldMk cId="3418937897" sldId="277"/>
            <ac:picMk id="20" creationId="{D55BF68A-5A76-E066-86C3-5B69662A1FD5}"/>
          </ac:picMkLst>
        </pc:picChg>
        <pc:picChg chg="add mod">
          <ac:chgData name="Caroline Ellis - Community Safety Lead" userId="e8060ae4-6d5b-4d62-b1f5-06635b453c80" providerId="ADAL" clId="{9721057A-A66A-4C02-95D1-AD399A5F3F80}" dt="2024-07-02T14:07:49.080" v="2786" actId="164"/>
          <ac:picMkLst>
            <pc:docMk/>
            <pc:sldMk cId="3418937897" sldId="277"/>
            <ac:picMk id="21" creationId="{4B13C926-1743-C315-27D1-DBC2565938B9}"/>
          </ac:picMkLst>
        </pc:picChg>
        <pc:picChg chg="add del mod">
          <ac:chgData name="Caroline Ellis - Community Safety Lead" userId="e8060ae4-6d5b-4d62-b1f5-06635b453c80" providerId="ADAL" clId="{9721057A-A66A-4C02-95D1-AD399A5F3F80}" dt="2024-07-02T14:00:14.786" v="2672" actId="478"/>
          <ac:picMkLst>
            <pc:docMk/>
            <pc:sldMk cId="3418937897" sldId="277"/>
            <ac:picMk id="23" creationId="{DEEA929A-DD5F-4054-AA35-60B4495AD454}"/>
          </ac:picMkLst>
        </pc:picChg>
        <pc:picChg chg="add mod">
          <ac:chgData name="Caroline Ellis - Community Safety Lead" userId="e8060ae4-6d5b-4d62-b1f5-06635b453c80" providerId="ADAL" clId="{9721057A-A66A-4C02-95D1-AD399A5F3F80}" dt="2024-07-02T14:07:28.605" v="2781" actId="164"/>
          <ac:picMkLst>
            <pc:docMk/>
            <pc:sldMk cId="3418937897" sldId="277"/>
            <ac:picMk id="25" creationId="{EA2B00CF-DBEF-0E29-06A4-732B36CC8562}"/>
          </ac:picMkLst>
        </pc:picChg>
        <pc:picChg chg="add mod">
          <ac:chgData name="Caroline Ellis - Community Safety Lead" userId="e8060ae4-6d5b-4d62-b1f5-06635b453c80" providerId="ADAL" clId="{9721057A-A66A-4C02-95D1-AD399A5F3F80}" dt="2024-07-02T14:07:44.299" v="2785" actId="164"/>
          <ac:picMkLst>
            <pc:docMk/>
            <pc:sldMk cId="3418937897" sldId="277"/>
            <ac:picMk id="27" creationId="{F2CDB71C-B06E-8C04-15A1-E6D2884C6655}"/>
          </ac:picMkLst>
        </pc:picChg>
        <pc:picChg chg="add mod">
          <ac:chgData name="Caroline Ellis - Community Safety Lead" userId="e8060ae4-6d5b-4d62-b1f5-06635b453c80" providerId="ADAL" clId="{9721057A-A66A-4C02-95D1-AD399A5F3F80}" dt="2024-07-02T14:07:40.985" v="2784" actId="164"/>
          <ac:picMkLst>
            <pc:docMk/>
            <pc:sldMk cId="3418937897" sldId="277"/>
            <ac:picMk id="29" creationId="{8FD3FCEC-6C30-C02A-9012-F9A0899A5FD6}"/>
          </ac:picMkLst>
        </pc:picChg>
        <pc:picChg chg="add del mod">
          <ac:chgData name="Caroline Ellis - Community Safety Lead" userId="e8060ae4-6d5b-4d62-b1f5-06635b453c80" providerId="ADAL" clId="{9721057A-A66A-4C02-95D1-AD399A5F3F80}" dt="2024-07-02T14:03:57.937" v="2679" actId="478"/>
          <ac:picMkLst>
            <pc:docMk/>
            <pc:sldMk cId="3418937897" sldId="277"/>
            <ac:picMk id="31" creationId="{F5BA3BA5-3D15-BBF4-B966-68EECC8B4F15}"/>
          </ac:picMkLst>
        </pc:picChg>
        <pc:picChg chg="add mod">
          <ac:chgData name="Caroline Ellis - Community Safety Lead" userId="e8060ae4-6d5b-4d62-b1f5-06635b453c80" providerId="ADAL" clId="{9721057A-A66A-4C02-95D1-AD399A5F3F80}" dt="2024-07-02T14:07:37.505" v="2783" actId="164"/>
          <ac:picMkLst>
            <pc:docMk/>
            <pc:sldMk cId="3418937897" sldId="277"/>
            <ac:picMk id="33" creationId="{2DCF8D60-5CE8-460C-4A51-16CEC333567A}"/>
          </ac:picMkLst>
        </pc:picChg>
      </pc:sldChg>
      <pc:sldChg chg="modSp del mod ord setBg">
        <pc:chgData name="Caroline Ellis - Community Safety Lead" userId="e8060ae4-6d5b-4d62-b1f5-06635b453c80" providerId="ADAL" clId="{9721057A-A66A-4C02-95D1-AD399A5F3F80}" dt="2024-07-04T14:51:57.826" v="29445" actId="2696"/>
        <pc:sldMkLst>
          <pc:docMk/>
          <pc:sldMk cId="3272190474" sldId="279"/>
        </pc:sldMkLst>
        <pc:spChg chg="mod">
          <ac:chgData name="Caroline Ellis - Community Safety Lead" userId="e8060ae4-6d5b-4d62-b1f5-06635b453c80" providerId="ADAL" clId="{9721057A-A66A-4C02-95D1-AD399A5F3F80}" dt="2024-07-02T12:45:27.526" v="2146" actId="207"/>
          <ac:spMkLst>
            <pc:docMk/>
            <pc:sldMk cId="3272190474" sldId="279"/>
            <ac:spMk id="2" creationId="{DEFA6F68-45BB-32DA-1AA0-FFB78B28B975}"/>
          </ac:spMkLst>
        </pc:spChg>
        <pc:spChg chg="mod">
          <ac:chgData name="Caroline Ellis - Community Safety Lead" userId="e8060ae4-6d5b-4d62-b1f5-06635b453c80" providerId="ADAL" clId="{9721057A-A66A-4C02-95D1-AD399A5F3F80}" dt="2024-07-02T12:14:07.868" v="180" actId="207"/>
          <ac:spMkLst>
            <pc:docMk/>
            <pc:sldMk cId="3272190474" sldId="279"/>
            <ac:spMk id="3" creationId="{EED1519D-0117-B03A-C729-E05B4A4A6FB9}"/>
          </ac:spMkLst>
        </pc:spChg>
        <pc:spChg chg="mod">
          <ac:chgData name="Caroline Ellis - Community Safety Lead" userId="e8060ae4-6d5b-4d62-b1f5-06635b453c80" providerId="ADAL" clId="{9721057A-A66A-4C02-95D1-AD399A5F3F80}" dt="2024-07-02T12:47:32.137" v="2148" actId="207"/>
          <ac:spMkLst>
            <pc:docMk/>
            <pc:sldMk cId="3272190474" sldId="279"/>
            <ac:spMk id="5" creationId="{FE024481-EF04-6E8D-2204-D984E09CF99B}"/>
          </ac:spMkLst>
        </pc:spChg>
        <pc:spChg chg="mod">
          <ac:chgData name="Caroline Ellis - Community Safety Lead" userId="e8060ae4-6d5b-4d62-b1f5-06635b453c80" providerId="ADAL" clId="{9721057A-A66A-4C02-95D1-AD399A5F3F80}" dt="2024-07-02T12:45:23.278" v="2145" actId="207"/>
          <ac:spMkLst>
            <pc:docMk/>
            <pc:sldMk cId="3272190474" sldId="279"/>
            <ac:spMk id="6" creationId="{B786D117-A135-250E-BA1F-AF498D1B2EEE}"/>
          </ac:spMkLst>
        </pc:spChg>
        <pc:spChg chg="mod">
          <ac:chgData name="Caroline Ellis - Community Safety Lead" userId="e8060ae4-6d5b-4d62-b1f5-06635b453c80" providerId="ADAL" clId="{9721057A-A66A-4C02-95D1-AD399A5F3F80}" dt="2024-07-03T17:34:20.998" v="16926" actId="207"/>
          <ac:spMkLst>
            <pc:docMk/>
            <pc:sldMk cId="3272190474" sldId="279"/>
            <ac:spMk id="9" creationId="{5A3CDEEA-4D09-8A6F-A597-1F2FD5E7CAF3}"/>
          </ac:spMkLst>
        </pc:spChg>
        <pc:spChg chg="mod">
          <ac:chgData name="Caroline Ellis - Community Safety Lead" userId="e8060ae4-6d5b-4d62-b1f5-06635b453c80" providerId="ADAL" clId="{9721057A-A66A-4C02-95D1-AD399A5F3F80}" dt="2024-07-02T16:31:27.818" v="10606" actId="207"/>
          <ac:spMkLst>
            <pc:docMk/>
            <pc:sldMk cId="3272190474" sldId="279"/>
            <ac:spMk id="11" creationId="{7FC5CFC0-2376-7158-C99F-12F2EA1C832D}"/>
          </ac:spMkLst>
        </pc:spChg>
        <pc:spChg chg="mod">
          <ac:chgData name="Caroline Ellis - Community Safety Lead" userId="e8060ae4-6d5b-4d62-b1f5-06635b453c80" providerId="ADAL" clId="{9721057A-A66A-4C02-95D1-AD399A5F3F80}" dt="2024-07-03T17:29:40.473" v="16748" actId="207"/>
          <ac:spMkLst>
            <pc:docMk/>
            <pc:sldMk cId="3272190474" sldId="279"/>
            <ac:spMk id="13" creationId="{94254A7B-104A-A0EE-F6B3-CDC0FA617D11}"/>
          </ac:spMkLst>
        </pc:spChg>
        <pc:spChg chg="mod">
          <ac:chgData name="Caroline Ellis - Community Safety Lead" userId="e8060ae4-6d5b-4d62-b1f5-06635b453c80" providerId="ADAL" clId="{9721057A-A66A-4C02-95D1-AD399A5F3F80}" dt="2024-07-02T12:46:51.108" v="2147" actId="207"/>
          <ac:spMkLst>
            <pc:docMk/>
            <pc:sldMk cId="3272190474" sldId="279"/>
            <ac:spMk id="14" creationId="{F148520D-A2CD-EE9B-546C-1B347F33F1CF}"/>
          </ac:spMkLst>
        </pc:spChg>
        <pc:spChg chg="mod">
          <ac:chgData name="Caroline Ellis - Community Safety Lead" userId="e8060ae4-6d5b-4d62-b1f5-06635b453c80" providerId="ADAL" clId="{9721057A-A66A-4C02-95D1-AD399A5F3F80}" dt="2024-07-04T07:54:47.285" v="20162" actId="207"/>
          <ac:spMkLst>
            <pc:docMk/>
            <pc:sldMk cId="3272190474" sldId="279"/>
            <ac:spMk id="16" creationId="{E48612E7-8AA6-DD27-3C72-4E8280F7154D}"/>
          </ac:spMkLst>
        </pc:spChg>
        <pc:spChg chg="mod">
          <ac:chgData name="Caroline Ellis - Community Safety Lead" userId="e8060ae4-6d5b-4d62-b1f5-06635b453c80" providerId="ADAL" clId="{9721057A-A66A-4C02-95D1-AD399A5F3F80}" dt="2024-07-03T17:32:57.248" v="16921" actId="207"/>
          <ac:spMkLst>
            <pc:docMk/>
            <pc:sldMk cId="3272190474" sldId="279"/>
            <ac:spMk id="17" creationId="{2CE67A96-B32D-6AF0-E187-10E4493843E3}"/>
          </ac:spMkLst>
        </pc:spChg>
        <pc:spChg chg="mod">
          <ac:chgData name="Caroline Ellis - Community Safety Lead" userId="e8060ae4-6d5b-4d62-b1f5-06635b453c80" providerId="ADAL" clId="{9721057A-A66A-4C02-95D1-AD399A5F3F80}" dt="2024-07-02T16:34:58.885" v="10681" actId="207"/>
          <ac:spMkLst>
            <pc:docMk/>
            <pc:sldMk cId="3272190474" sldId="279"/>
            <ac:spMk id="18" creationId="{18A65511-87B3-AC31-1949-C399F72792FD}"/>
          </ac:spMkLst>
        </pc:spChg>
        <pc:spChg chg="mod">
          <ac:chgData name="Caroline Ellis - Community Safety Lead" userId="e8060ae4-6d5b-4d62-b1f5-06635b453c80" providerId="ADAL" clId="{9721057A-A66A-4C02-95D1-AD399A5F3F80}" dt="2024-07-02T12:47:39.753" v="2149" actId="207"/>
          <ac:spMkLst>
            <pc:docMk/>
            <pc:sldMk cId="3272190474" sldId="279"/>
            <ac:spMk id="19" creationId="{7A3744B9-39D2-1AF5-7C70-B0AF7582572F}"/>
          </ac:spMkLst>
        </pc:spChg>
        <pc:spChg chg="mod">
          <ac:chgData name="Caroline Ellis - Community Safety Lead" userId="e8060ae4-6d5b-4d62-b1f5-06635b453c80" providerId="ADAL" clId="{9721057A-A66A-4C02-95D1-AD399A5F3F80}" dt="2024-07-02T16:32:10.612" v="10611" actId="207"/>
          <ac:spMkLst>
            <pc:docMk/>
            <pc:sldMk cId="3272190474" sldId="279"/>
            <ac:spMk id="24" creationId="{08762C2D-5B09-27FA-0946-384BF7C46CC7}"/>
          </ac:spMkLst>
        </pc:spChg>
        <pc:spChg chg="mod">
          <ac:chgData name="Caroline Ellis - Community Safety Lead" userId="e8060ae4-6d5b-4d62-b1f5-06635b453c80" providerId="ADAL" clId="{9721057A-A66A-4C02-95D1-AD399A5F3F80}" dt="2024-07-03T17:36:39.915" v="17002" actId="207"/>
          <ac:spMkLst>
            <pc:docMk/>
            <pc:sldMk cId="3272190474" sldId="279"/>
            <ac:spMk id="25" creationId="{1C1FC234-A601-2B3E-8872-3E13818CE95C}"/>
          </ac:spMkLst>
        </pc:spChg>
      </pc:sldChg>
      <pc:sldChg chg="addSp delSp modSp mod setBg">
        <pc:chgData name="Caroline Ellis - Community Safety Lead" userId="e8060ae4-6d5b-4d62-b1f5-06635b453c80" providerId="ADAL" clId="{9721057A-A66A-4C02-95D1-AD399A5F3F80}" dt="2024-07-02T17:20:26.987" v="12170"/>
        <pc:sldMkLst>
          <pc:docMk/>
          <pc:sldMk cId="1415876153" sldId="280"/>
        </pc:sldMkLst>
        <pc:spChg chg="del mod">
          <ac:chgData name="Caroline Ellis - Community Safety Lead" userId="e8060ae4-6d5b-4d62-b1f5-06635b453c80" providerId="ADAL" clId="{9721057A-A66A-4C02-95D1-AD399A5F3F80}" dt="2024-07-02T16:11:15.928" v="8806"/>
          <ac:spMkLst>
            <pc:docMk/>
            <pc:sldMk cId="1415876153" sldId="280"/>
            <ac:spMk id="2" creationId="{BA46D946-E9A0-D0D1-B144-1559DE4477CF}"/>
          </ac:spMkLst>
        </pc:spChg>
        <pc:spChg chg="mod">
          <ac:chgData name="Caroline Ellis - Community Safety Lead" userId="e8060ae4-6d5b-4d62-b1f5-06635b453c80" providerId="ADAL" clId="{9721057A-A66A-4C02-95D1-AD399A5F3F80}" dt="2024-07-02T16:12:34.744" v="8828" actId="207"/>
          <ac:spMkLst>
            <pc:docMk/>
            <pc:sldMk cId="1415876153" sldId="280"/>
            <ac:spMk id="3" creationId="{EED1519D-0117-B03A-C729-E05B4A4A6FB9}"/>
          </ac:spMkLst>
        </pc:spChg>
        <pc:spChg chg="add mod">
          <ac:chgData name="Caroline Ellis - Community Safety Lead" userId="e8060ae4-6d5b-4d62-b1f5-06635b453c80" providerId="ADAL" clId="{9721057A-A66A-4C02-95D1-AD399A5F3F80}" dt="2024-07-02T16:12:21.499" v="8825" actId="1076"/>
          <ac:spMkLst>
            <pc:docMk/>
            <pc:sldMk cId="1415876153" sldId="280"/>
            <ac:spMk id="4" creationId="{525BBA95-2530-43D2-8E62-3153D916252E}"/>
          </ac:spMkLst>
        </pc:spChg>
        <pc:spChg chg="del mod">
          <ac:chgData name="Caroline Ellis - Community Safety Lead" userId="e8060ae4-6d5b-4d62-b1f5-06635b453c80" providerId="ADAL" clId="{9721057A-A66A-4C02-95D1-AD399A5F3F80}" dt="2024-07-02T16:10:46.259" v="8793"/>
          <ac:spMkLst>
            <pc:docMk/>
            <pc:sldMk cId="1415876153" sldId="280"/>
            <ac:spMk id="5" creationId="{3EF22375-D074-EA1F-B0F7-CF9CB530EFD5}"/>
          </ac:spMkLst>
        </pc:spChg>
        <pc:spChg chg="del mod">
          <ac:chgData name="Caroline Ellis - Community Safety Lead" userId="e8060ae4-6d5b-4d62-b1f5-06635b453c80" providerId="ADAL" clId="{9721057A-A66A-4C02-95D1-AD399A5F3F80}" dt="2024-07-02T16:10:23.727" v="8786" actId="21"/>
          <ac:spMkLst>
            <pc:docMk/>
            <pc:sldMk cId="1415876153" sldId="280"/>
            <ac:spMk id="7" creationId="{C28503D2-2CAD-67D8-2558-E2D82DE716D1}"/>
          </ac:spMkLst>
        </pc:spChg>
        <pc:spChg chg="mod">
          <ac:chgData name="Caroline Ellis - Community Safety Lead" userId="e8060ae4-6d5b-4d62-b1f5-06635b453c80" providerId="ADAL" clId="{9721057A-A66A-4C02-95D1-AD399A5F3F80}" dt="2024-07-02T16:36:16.718" v="10703" actId="14100"/>
          <ac:spMkLst>
            <pc:docMk/>
            <pc:sldMk cId="1415876153" sldId="280"/>
            <ac:spMk id="8" creationId="{9BD005CE-A5E4-1530-BAA5-6BE65901E261}"/>
          </ac:spMkLst>
        </pc:spChg>
        <pc:spChg chg="del">
          <ac:chgData name="Caroline Ellis - Community Safety Lead" userId="e8060ae4-6d5b-4d62-b1f5-06635b453c80" providerId="ADAL" clId="{9721057A-A66A-4C02-95D1-AD399A5F3F80}" dt="2024-07-02T16:11:04.321" v="8800" actId="478"/>
          <ac:spMkLst>
            <pc:docMk/>
            <pc:sldMk cId="1415876153" sldId="280"/>
            <ac:spMk id="9" creationId="{DD750848-4AEC-C340-BFD8-B87E3331F3EA}"/>
          </ac:spMkLst>
        </pc:spChg>
        <pc:spChg chg="add mod">
          <ac:chgData name="Caroline Ellis - Community Safety Lead" userId="e8060ae4-6d5b-4d62-b1f5-06635b453c80" providerId="ADAL" clId="{9721057A-A66A-4C02-95D1-AD399A5F3F80}" dt="2024-07-02T16:12:23.612" v="8826" actId="1076"/>
          <ac:spMkLst>
            <pc:docMk/>
            <pc:sldMk cId="1415876153" sldId="280"/>
            <ac:spMk id="10" creationId="{469102A9-5BF8-78D9-D365-0B3489279F28}"/>
          </ac:spMkLst>
        </pc:spChg>
        <pc:spChg chg="add del mod">
          <ac:chgData name="Caroline Ellis - Community Safety Lead" userId="e8060ae4-6d5b-4d62-b1f5-06635b453c80" providerId="ADAL" clId="{9721057A-A66A-4C02-95D1-AD399A5F3F80}" dt="2024-07-02T16:12:10.428" v="8820"/>
          <ac:spMkLst>
            <pc:docMk/>
            <pc:sldMk cId="1415876153" sldId="280"/>
            <ac:spMk id="12" creationId="{EE23464A-C96A-2D29-9EE0-19D0A3AB1EE0}"/>
          </ac:spMkLst>
        </pc:spChg>
        <pc:spChg chg="add mod">
          <ac:chgData name="Caroline Ellis - Community Safety Lead" userId="e8060ae4-6d5b-4d62-b1f5-06635b453c80" providerId="ADAL" clId="{9721057A-A66A-4C02-95D1-AD399A5F3F80}" dt="2024-07-02T16:47:55.013" v="11061" actId="20577"/>
          <ac:spMkLst>
            <pc:docMk/>
            <pc:sldMk cId="1415876153" sldId="280"/>
            <ac:spMk id="13" creationId="{3989BAE7-072D-80AB-9F06-91D3731EF35D}"/>
          </ac:spMkLst>
        </pc:spChg>
        <pc:picChg chg="del">
          <ac:chgData name="Caroline Ellis - Community Safety Lead" userId="e8060ae4-6d5b-4d62-b1f5-06635b453c80" providerId="ADAL" clId="{9721057A-A66A-4C02-95D1-AD399A5F3F80}" dt="2024-07-02T16:10:23.727" v="8786" actId="21"/>
          <ac:picMkLst>
            <pc:docMk/>
            <pc:sldMk cId="1415876153" sldId="280"/>
            <ac:picMk id="6" creationId="{3B2B9510-C024-5471-8DED-9C4BE322F786}"/>
          </ac:picMkLst>
        </pc:picChg>
      </pc:sldChg>
      <pc:sldChg chg="addSp delSp modSp del mod setBg">
        <pc:chgData name="Caroline Ellis - Community Safety Lead" userId="e8060ae4-6d5b-4d62-b1f5-06635b453c80" providerId="ADAL" clId="{9721057A-A66A-4C02-95D1-AD399A5F3F80}" dt="2024-07-04T14:30:55.538" v="28338" actId="2696"/>
        <pc:sldMkLst>
          <pc:docMk/>
          <pc:sldMk cId="808877102" sldId="281"/>
        </pc:sldMkLst>
        <pc:spChg chg="mod">
          <ac:chgData name="Caroline Ellis - Community Safety Lead" userId="e8060ae4-6d5b-4d62-b1f5-06635b453c80" providerId="ADAL" clId="{9721057A-A66A-4C02-95D1-AD399A5F3F80}" dt="2024-07-04T13:54:17.470" v="24359" actId="1076"/>
          <ac:spMkLst>
            <pc:docMk/>
            <pc:sldMk cId="808877102" sldId="281"/>
            <ac:spMk id="2" creationId="{4EB53EA3-C23C-9669-854D-F0DA7513B845}"/>
          </ac:spMkLst>
        </pc:spChg>
        <pc:spChg chg="mod">
          <ac:chgData name="Caroline Ellis - Community Safety Lead" userId="e8060ae4-6d5b-4d62-b1f5-06635b453c80" providerId="ADAL" clId="{9721057A-A66A-4C02-95D1-AD399A5F3F80}" dt="2024-07-02T12:13:53.435" v="177" actId="207"/>
          <ac:spMkLst>
            <pc:docMk/>
            <pc:sldMk cId="808877102" sldId="281"/>
            <ac:spMk id="3" creationId="{EED1519D-0117-B03A-C729-E05B4A4A6FB9}"/>
          </ac:spMkLst>
        </pc:spChg>
        <pc:spChg chg="add mod">
          <ac:chgData name="Caroline Ellis - Community Safety Lead" userId="e8060ae4-6d5b-4d62-b1f5-06635b453c80" providerId="ADAL" clId="{9721057A-A66A-4C02-95D1-AD399A5F3F80}" dt="2024-07-04T13:52:50.037" v="24358" actId="1076"/>
          <ac:spMkLst>
            <pc:docMk/>
            <pc:sldMk cId="808877102" sldId="281"/>
            <ac:spMk id="4" creationId="{C5242C4F-960C-F95D-171C-F37580F31E4F}"/>
          </ac:spMkLst>
        </pc:spChg>
        <pc:spChg chg="mod">
          <ac:chgData name="Caroline Ellis - Community Safety Lead" userId="e8060ae4-6d5b-4d62-b1f5-06635b453c80" providerId="ADAL" clId="{9721057A-A66A-4C02-95D1-AD399A5F3F80}" dt="2024-07-04T13:54:20.633" v="24360" actId="1076"/>
          <ac:spMkLst>
            <pc:docMk/>
            <pc:sldMk cId="808877102" sldId="281"/>
            <ac:spMk id="5" creationId="{454821EF-3DE4-F12E-F5DA-098C687F979D}"/>
          </ac:spMkLst>
        </pc:spChg>
        <pc:spChg chg="mod">
          <ac:chgData name="Caroline Ellis - Community Safety Lead" userId="e8060ae4-6d5b-4d62-b1f5-06635b453c80" providerId="ADAL" clId="{9721057A-A66A-4C02-95D1-AD399A5F3F80}" dt="2024-07-02T16:52:04.210" v="11158" actId="20577"/>
          <ac:spMkLst>
            <pc:docMk/>
            <pc:sldMk cId="808877102" sldId="281"/>
            <ac:spMk id="7" creationId="{CBF11D32-0E06-BA6E-08A1-E14C6D7CC6A1}"/>
          </ac:spMkLst>
        </pc:spChg>
        <pc:spChg chg="del">
          <ac:chgData name="Caroline Ellis - Community Safety Lead" userId="e8060ae4-6d5b-4d62-b1f5-06635b453c80" providerId="ADAL" clId="{9721057A-A66A-4C02-95D1-AD399A5F3F80}" dt="2024-07-04T14:20:49.493" v="26902" actId="478"/>
          <ac:spMkLst>
            <pc:docMk/>
            <pc:sldMk cId="808877102" sldId="281"/>
            <ac:spMk id="8" creationId="{8058E8E6-5614-57A7-4A7C-98313BFCF262}"/>
          </ac:spMkLst>
        </pc:spChg>
        <pc:spChg chg="del mod">
          <ac:chgData name="Caroline Ellis - Community Safety Lead" userId="e8060ae4-6d5b-4d62-b1f5-06635b453c80" providerId="ADAL" clId="{9721057A-A66A-4C02-95D1-AD399A5F3F80}" dt="2024-07-04T14:05:31.961" v="25460" actId="478"/>
          <ac:spMkLst>
            <pc:docMk/>
            <pc:sldMk cId="808877102" sldId="281"/>
            <ac:spMk id="9" creationId="{97708975-A1BB-FEE1-16F7-E73FE6FBDC11}"/>
          </ac:spMkLst>
        </pc:spChg>
        <pc:spChg chg="del mod">
          <ac:chgData name="Caroline Ellis - Community Safety Lead" userId="e8060ae4-6d5b-4d62-b1f5-06635b453c80" providerId="ADAL" clId="{9721057A-A66A-4C02-95D1-AD399A5F3F80}" dt="2024-07-04T14:05:26.498" v="25459" actId="478"/>
          <ac:spMkLst>
            <pc:docMk/>
            <pc:sldMk cId="808877102" sldId="281"/>
            <ac:spMk id="10" creationId="{A27F3EFA-41F4-F231-B3D3-9E20ECDEF112}"/>
          </ac:spMkLst>
        </pc:spChg>
        <pc:spChg chg="add mod">
          <ac:chgData name="Caroline Ellis - Community Safety Lead" userId="e8060ae4-6d5b-4d62-b1f5-06635b453c80" providerId="ADAL" clId="{9721057A-A66A-4C02-95D1-AD399A5F3F80}" dt="2024-07-04T14:01:58.332" v="25207" actId="1076"/>
          <ac:spMkLst>
            <pc:docMk/>
            <pc:sldMk cId="808877102" sldId="281"/>
            <ac:spMk id="11" creationId="{6153BAB2-444B-AC28-4357-FA209F7D897F}"/>
          </ac:spMkLst>
        </pc:spChg>
        <pc:spChg chg="del">
          <ac:chgData name="Caroline Ellis - Community Safety Lead" userId="e8060ae4-6d5b-4d62-b1f5-06635b453c80" providerId="ADAL" clId="{9721057A-A66A-4C02-95D1-AD399A5F3F80}" dt="2024-07-04T08:06:20.731" v="20602" actId="21"/>
          <ac:spMkLst>
            <pc:docMk/>
            <pc:sldMk cId="808877102" sldId="281"/>
            <ac:spMk id="11" creationId="{9F952FB4-5779-909B-6FF5-6E3EB1D86912}"/>
          </ac:spMkLst>
        </pc:spChg>
        <pc:spChg chg="add del mod">
          <ac:chgData name="Caroline Ellis - Community Safety Lead" userId="e8060ae4-6d5b-4d62-b1f5-06635b453c80" providerId="ADAL" clId="{9721057A-A66A-4C02-95D1-AD399A5F3F80}" dt="2024-07-04T13:51:56.339" v="24357" actId="478"/>
          <ac:spMkLst>
            <pc:docMk/>
            <pc:sldMk cId="808877102" sldId="281"/>
            <ac:spMk id="12" creationId="{4BF476E2-891D-B0C3-6295-48B8BF613C4D}"/>
          </ac:spMkLst>
        </pc:spChg>
        <pc:spChg chg="add del mod">
          <ac:chgData name="Caroline Ellis - Community Safety Lead" userId="e8060ae4-6d5b-4d62-b1f5-06635b453c80" providerId="ADAL" clId="{9721057A-A66A-4C02-95D1-AD399A5F3F80}" dt="2024-07-04T13:55:28.395" v="24375" actId="478"/>
          <ac:spMkLst>
            <pc:docMk/>
            <pc:sldMk cId="808877102" sldId="281"/>
            <ac:spMk id="13" creationId="{8AED3630-AC20-898A-D994-DF2895D50D6B}"/>
          </ac:spMkLst>
        </pc:spChg>
        <pc:spChg chg="add del mod">
          <ac:chgData name="Caroline Ellis - Community Safety Lead" userId="e8060ae4-6d5b-4d62-b1f5-06635b453c80" providerId="ADAL" clId="{9721057A-A66A-4C02-95D1-AD399A5F3F80}" dt="2024-07-04T14:20:48.121" v="26901" actId="478"/>
          <ac:spMkLst>
            <pc:docMk/>
            <pc:sldMk cId="808877102" sldId="281"/>
            <ac:spMk id="14" creationId="{08EC76C9-4DA4-6B55-E93B-DE42CF95493B}"/>
          </ac:spMkLst>
        </pc:spChg>
        <pc:spChg chg="add del mod">
          <ac:chgData name="Caroline Ellis - Community Safety Lead" userId="e8060ae4-6d5b-4d62-b1f5-06635b453c80" providerId="ADAL" clId="{9721057A-A66A-4C02-95D1-AD399A5F3F80}" dt="2024-07-04T14:08:41.096" v="25658" actId="478"/>
          <ac:spMkLst>
            <pc:docMk/>
            <pc:sldMk cId="808877102" sldId="281"/>
            <ac:spMk id="15" creationId="{D4B6136B-35E5-F47B-891E-57DC35C52735}"/>
          </ac:spMkLst>
        </pc:spChg>
        <pc:spChg chg="add mod">
          <ac:chgData name="Caroline Ellis - Community Safety Lead" userId="e8060ae4-6d5b-4d62-b1f5-06635b453c80" providerId="ADAL" clId="{9721057A-A66A-4C02-95D1-AD399A5F3F80}" dt="2024-07-04T13:55:19.837" v="24372" actId="1076"/>
          <ac:spMkLst>
            <pc:docMk/>
            <pc:sldMk cId="808877102" sldId="281"/>
            <ac:spMk id="16" creationId="{C3F57715-FBFD-BD12-EA78-CBB060FBF9F1}"/>
          </ac:spMkLst>
        </pc:spChg>
        <pc:spChg chg="add mod">
          <ac:chgData name="Caroline Ellis - Community Safety Lead" userId="e8060ae4-6d5b-4d62-b1f5-06635b453c80" providerId="ADAL" clId="{9721057A-A66A-4C02-95D1-AD399A5F3F80}" dt="2024-07-04T13:54:41.429" v="24365"/>
          <ac:spMkLst>
            <pc:docMk/>
            <pc:sldMk cId="808877102" sldId="281"/>
            <ac:spMk id="17" creationId="{36DBC429-5EA0-DC0D-BFC5-0429ECF3BAFA}"/>
          </ac:spMkLst>
        </pc:spChg>
        <pc:spChg chg="add mod">
          <ac:chgData name="Caroline Ellis - Community Safety Lead" userId="e8060ae4-6d5b-4d62-b1f5-06635b453c80" providerId="ADAL" clId="{9721057A-A66A-4C02-95D1-AD399A5F3F80}" dt="2024-07-04T13:55:26.395" v="24374" actId="1076"/>
          <ac:spMkLst>
            <pc:docMk/>
            <pc:sldMk cId="808877102" sldId="281"/>
            <ac:spMk id="18" creationId="{0BE347A0-3196-84D7-6E82-042387F0CE9E}"/>
          </ac:spMkLst>
        </pc:spChg>
      </pc:sldChg>
      <pc:sldChg chg="addSp delSp modSp mod ord setBg">
        <pc:chgData name="Caroline Ellis - Community Safety Lead" userId="e8060ae4-6d5b-4d62-b1f5-06635b453c80" providerId="ADAL" clId="{9721057A-A66A-4C02-95D1-AD399A5F3F80}" dt="2024-07-04T07:12:06.883" v="17149" actId="798"/>
        <pc:sldMkLst>
          <pc:docMk/>
          <pc:sldMk cId="1729274743" sldId="282"/>
        </pc:sldMkLst>
        <pc:spChg chg="mod">
          <ac:chgData name="Caroline Ellis - Community Safety Lead" userId="e8060ae4-6d5b-4d62-b1f5-06635b453c80" providerId="ADAL" clId="{9721057A-A66A-4C02-95D1-AD399A5F3F80}" dt="2024-07-02T16:12:53.103" v="8854" actId="6549"/>
          <ac:spMkLst>
            <pc:docMk/>
            <pc:sldMk cId="1729274743" sldId="282"/>
            <ac:spMk id="5" creationId="{1EBC745C-B52C-EBD1-28A4-4E2D05D7BEE3}"/>
          </ac:spMkLst>
        </pc:spChg>
        <pc:spChg chg="add del mod">
          <ac:chgData name="Caroline Ellis - Community Safety Lead" userId="e8060ae4-6d5b-4d62-b1f5-06635b453c80" providerId="ADAL" clId="{9721057A-A66A-4C02-95D1-AD399A5F3F80}" dt="2024-07-02T16:18:30.634" v="9298" actId="478"/>
          <ac:spMkLst>
            <pc:docMk/>
            <pc:sldMk cId="1729274743" sldId="282"/>
            <ac:spMk id="7" creationId="{86BBEAF2-6698-E6A3-9FA7-C10FF5E83BC9}"/>
          </ac:spMkLst>
        </pc:spChg>
        <pc:spChg chg="add mod">
          <ac:chgData name="Caroline Ellis - Community Safety Lead" userId="e8060ae4-6d5b-4d62-b1f5-06635b453c80" providerId="ADAL" clId="{9721057A-A66A-4C02-95D1-AD399A5F3F80}" dt="2024-07-02T16:21:44.536" v="9438" actId="1076"/>
          <ac:spMkLst>
            <pc:docMk/>
            <pc:sldMk cId="1729274743" sldId="282"/>
            <ac:spMk id="8" creationId="{3E3A6B55-6226-07CE-44CA-D16529058922}"/>
          </ac:spMkLst>
        </pc:spChg>
        <pc:graphicFrameChg chg="mod modGraphic">
          <ac:chgData name="Caroline Ellis - Community Safety Lead" userId="e8060ae4-6d5b-4d62-b1f5-06635b453c80" providerId="ADAL" clId="{9721057A-A66A-4C02-95D1-AD399A5F3F80}" dt="2024-07-04T07:12:06.883" v="17149" actId="798"/>
          <ac:graphicFrameMkLst>
            <pc:docMk/>
            <pc:sldMk cId="1729274743" sldId="282"/>
            <ac:graphicFrameMk id="2" creationId="{F7F7BC21-85E7-DE32-3DC8-702D59A95CC3}"/>
          </ac:graphicFrameMkLst>
        </pc:graphicFrameChg>
        <pc:graphicFrameChg chg="add del mod">
          <ac:chgData name="Caroline Ellis - Community Safety Lead" userId="e8060ae4-6d5b-4d62-b1f5-06635b453c80" providerId="ADAL" clId="{9721057A-A66A-4C02-95D1-AD399A5F3F80}" dt="2024-07-02T16:16:46.755" v="9128" actId="478"/>
          <ac:graphicFrameMkLst>
            <pc:docMk/>
            <pc:sldMk cId="1729274743" sldId="282"/>
            <ac:graphicFrameMk id="3" creationId="{00D30827-8D0E-7DBD-31B0-8C14514E5957}"/>
          </ac:graphicFrameMkLst>
        </pc:graphicFrameChg>
        <pc:graphicFrameChg chg="mod modGraphic">
          <ac:chgData name="Caroline Ellis - Community Safety Lead" userId="e8060ae4-6d5b-4d62-b1f5-06635b453c80" providerId="ADAL" clId="{9721057A-A66A-4C02-95D1-AD399A5F3F80}" dt="2024-07-02T16:45:19.239" v="11048" actId="20577"/>
          <ac:graphicFrameMkLst>
            <pc:docMk/>
            <pc:sldMk cId="1729274743" sldId="282"/>
            <ac:graphicFrameMk id="4" creationId="{F672644C-912E-214C-F1A6-A485F0CB0B2D}"/>
          </ac:graphicFrameMkLst>
        </pc:graphicFrameChg>
        <pc:picChg chg="add mod">
          <ac:chgData name="Caroline Ellis - Community Safety Lead" userId="e8060ae4-6d5b-4d62-b1f5-06635b453c80" providerId="ADAL" clId="{9721057A-A66A-4C02-95D1-AD399A5F3F80}" dt="2024-07-02T16:21:49.150" v="9439" actId="1076"/>
          <ac:picMkLst>
            <pc:docMk/>
            <pc:sldMk cId="1729274743" sldId="282"/>
            <ac:picMk id="9" creationId="{68621275-1AAE-141B-7818-973767238725}"/>
          </ac:picMkLst>
        </pc:picChg>
      </pc:sldChg>
      <pc:sldChg chg="modSp mod">
        <pc:chgData name="Caroline Ellis - Community Safety Lead" userId="e8060ae4-6d5b-4d62-b1f5-06635b453c80" providerId="ADAL" clId="{9721057A-A66A-4C02-95D1-AD399A5F3F80}" dt="2024-07-02T16:25:09.126" v="9659" actId="20577"/>
        <pc:sldMkLst>
          <pc:docMk/>
          <pc:sldMk cId="2673816015" sldId="283"/>
        </pc:sldMkLst>
        <pc:spChg chg="mod">
          <ac:chgData name="Caroline Ellis - Community Safety Lead" userId="e8060ae4-6d5b-4d62-b1f5-06635b453c80" providerId="ADAL" clId="{9721057A-A66A-4C02-95D1-AD399A5F3F80}" dt="2024-07-02T16:25:09.126" v="9659" actId="20577"/>
          <ac:spMkLst>
            <pc:docMk/>
            <pc:sldMk cId="2673816015" sldId="283"/>
            <ac:spMk id="9" creationId="{7CD033F2-891B-BD53-1939-6D40A8F66026}"/>
          </ac:spMkLst>
        </pc:spChg>
      </pc:sldChg>
      <pc:sldChg chg="addSp delSp modSp mod setBg modAnim">
        <pc:chgData name="Caroline Ellis - Community Safety Lead" userId="e8060ae4-6d5b-4d62-b1f5-06635b453c80" providerId="ADAL" clId="{9721057A-A66A-4C02-95D1-AD399A5F3F80}" dt="2024-07-09T09:53:03.626" v="30343"/>
        <pc:sldMkLst>
          <pc:docMk/>
          <pc:sldMk cId="3478899412" sldId="284"/>
        </pc:sldMkLst>
        <pc:spChg chg="add del mod">
          <ac:chgData name="Caroline Ellis - Community Safety Lead" userId="e8060ae4-6d5b-4d62-b1f5-06635b453c80" providerId="ADAL" clId="{9721057A-A66A-4C02-95D1-AD399A5F3F80}" dt="2024-07-04T08:06:34.262" v="20605" actId="21"/>
          <ac:spMkLst>
            <pc:docMk/>
            <pc:sldMk cId="3478899412" sldId="284"/>
            <ac:spMk id="2" creationId="{28454A8C-E3C3-C2C7-90DB-80FE86446E34}"/>
          </ac:spMkLst>
        </pc:spChg>
        <pc:spChg chg="add mod">
          <ac:chgData name="Caroline Ellis - Community Safety Lead" userId="e8060ae4-6d5b-4d62-b1f5-06635b453c80" providerId="ADAL" clId="{9721057A-A66A-4C02-95D1-AD399A5F3F80}" dt="2024-07-09T09:48:41.916" v="30214" actId="571"/>
          <ac:spMkLst>
            <pc:docMk/>
            <pc:sldMk cId="3478899412" sldId="284"/>
            <ac:spMk id="2" creationId="{82B465F3-0CC2-59C3-138D-100A1D6581BA}"/>
          </ac:spMkLst>
        </pc:spChg>
        <pc:spChg chg="mod">
          <ac:chgData name="Caroline Ellis - Community Safety Lead" userId="e8060ae4-6d5b-4d62-b1f5-06635b453c80" providerId="ADAL" clId="{9721057A-A66A-4C02-95D1-AD399A5F3F80}" dt="2024-07-09T09:51:53.808" v="30331" actId="20577"/>
          <ac:spMkLst>
            <pc:docMk/>
            <pc:sldMk cId="3478899412" sldId="284"/>
            <ac:spMk id="3" creationId="{EED1519D-0117-B03A-C729-E05B4A4A6FB9}"/>
          </ac:spMkLst>
        </pc:spChg>
        <pc:spChg chg="add mod">
          <ac:chgData name="Caroline Ellis - Community Safety Lead" userId="e8060ae4-6d5b-4d62-b1f5-06635b453c80" providerId="ADAL" clId="{9721057A-A66A-4C02-95D1-AD399A5F3F80}" dt="2024-07-09T09:52:45.948" v="30337" actId="164"/>
          <ac:spMkLst>
            <pc:docMk/>
            <pc:sldMk cId="3478899412" sldId="284"/>
            <ac:spMk id="4" creationId="{482281BC-9195-8CC4-EBA7-ABA60A9F90D3}"/>
          </ac:spMkLst>
        </pc:spChg>
        <pc:spChg chg="add del mod">
          <ac:chgData name="Caroline Ellis - Community Safety Lead" userId="e8060ae4-6d5b-4d62-b1f5-06635b453c80" providerId="ADAL" clId="{9721057A-A66A-4C02-95D1-AD399A5F3F80}" dt="2024-07-04T08:03:29.586" v="20593" actId="478"/>
          <ac:spMkLst>
            <pc:docMk/>
            <pc:sldMk cId="3478899412" sldId="284"/>
            <ac:spMk id="4" creationId="{FA392E40-C24E-A224-F993-F022DABB1DAA}"/>
          </ac:spMkLst>
        </pc:spChg>
        <pc:spChg chg="add mod">
          <ac:chgData name="Caroline Ellis - Community Safety Lead" userId="e8060ae4-6d5b-4d62-b1f5-06635b453c80" providerId="ADAL" clId="{9721057A-A66A-4C02-95D1-AD399A5F3F80}" dt="2024-07-09T09:52:38.127" v="30335" actId="164"/>
          <ac:spMkLst>
            <pc:docMk/>
            <pc:sldMk cId="3478899412" sldId="284"/>
            <ac:spMk id="5" creationId="{D5D89316-1500-5B1B-1732-2C3B689E8B56}"/>
          </ac:spMkLst>
        </pc:spChg>
        <pc:spChg chg="add del mod">
          <ac:chgData name="Caroline Ellis - Community Safety Lead" userId="e8060ae4-6d5b-4d62-b1f5-06635b453c80" providerId="ADAL" clId="{9721057A-A66A-4C02-95D1-AD399A5F3F80}" dt="2024-07-04T08:23:40.663" v="21348" actId="478"/>
          <ac:spMkLst>
            <pc:docMk/>
            <pc:sldMk cId="3478899412" sldId="284"/>
            <ac:spMk id="5" creationId="{FF94C11C-2750-2453-EBC0-7F8A3907654E}"/>
          </ac:spMkLst>
        </pc:spChg>
        <pc:spChg chg="del mod">
          <ac:chgData name="Caroline Ellis - Community Safety Lead" userId="e8060ae4-6d5b-4d62-b1f5-06635b453c80" providerId="ADAL" clId="{9721057A-A66A-4C02-95D1-AD399A5F3F80}" dt="2024-07-04T14:48:05.556" v="29096" actId="478"/>
          <ac:spMkLst>
            <pc:docMk/>
            <pc:sldMk cId="3478899412" sldId="284"/>
            <ac:spMk id="6" creationId="{9C8533F8-402A-BD7C-C301-984951B8199B}"/>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6" creationId="{E41D3017-2DF2-E9D6-12EB-544FD47B2AD5}"/>
          </ac:spMkLst>
        </pc:spChg>
        <pc:spChg chg="del">
          <ac:chgData name="Caroline Ellis - Community Safety Lead" userId="e8060ae4-6d5b-4d62-b1f5-06635b453c80" providerId="ADAL" clId="{9721057A-A66A-4C02-95D1-AD399A5F3F80}" dt="2024-07-04T14:48:51.626" v="29169" actId="478"/>
          <ac:spMkLst>
            <pc:docMk/>
            <pc:sldMk cId="3478899412" sldId="284"/>
            <ac:spMk id="7" creationId="{651B2E0B-52E8-7F1C-9158-B790ACDFCF90}"/>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7" creationId="{C777D5BE-0B4C-A3C8-B7F6-0E1E28B3528D}"/>
          </ac:spMkLst>
        </pc:spChg>
        <pc:spChg chg="del mod">
          <ac:chgData name="Caroline Ellis - Community Safety Lead" userId="e8060ae4-6d5b-4d62-b1f5-06635b453c80" providerId="ADAL" clId="{9721057A-A66A-4C02-95D1-AD399A5F3F80}" dt="2024-07-04T14:50:34.962" v="29433" actId="478"/>
          <ac:spMkLst>
            <pc:docMk/>
            <pc:sldMk cId="3478899412" sldId="284"/>
            <ac:spMk id="8" creationId="{B785285A-2D04-1951-D8A7-C871F7A724FE}"/>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8" creationId="{D19C35A7-1D86-1A09-8FF7-A221B9AF068F}"/>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9" creationId="{44125EEF-1379-26D1-6A7E-13FCB20FF3D5}"/>
          </ac:spMkLst>
        </pc:spChg>
        <pc:spChg chg="del mod">
          <ac:chgData name="Caroline Ellis - Community Safety Lead" userId="e8060ae4-6d5b-4d62-b1f5-06635b453c80" providerId="ADAL" clId="{9721057A-A66A-4C02-95D1-AD399A5F3F80}" dt="2024-07-04T14:48:08.402" v="29097" actId="478"/>
          <ac:spMkLst>
            <pc:docMk/>
            <pc:sldMk cId="3478899412" sldId="284"/>
            <ac:spMk id="9" creationId="{B850552E-CB0B-62A3-13A2-EB02EAB9A91F}"/>
          </ac:spMkLst>
        </pc:spChg>
        <pc:spChg chg="add mod">
          <ac:chgData name="Caroline Ellis - Community Safety Lead" userId="e8060ae4-6d5b-4d62-b1f5-06635b453c80" providerId="ADAL" clId="{9721057A-A66A-4C02-95D1-AD399A5F3F80}" dt="2024-07-09T09:52:38.127" v="30335" actId="164"/>
          <ac:spMkLst>
            <pc:docMk/>
            <pc:sldMk cId="3478899412" sldId="284"/>
            <ac:spMk id="10" creationId="{FE3EA01C-8BC9-C004-4983-7266841AD827}"/>
          </ac:spMkLst>
        </pc:spChg>
        <pc:spChg chg="add del">
          <ac:chgData name="Caroline Ellis - Community Safety Lead" userId="e8060ae4-6d5b-4d62-b1f5-06635b453c80" providerId="ADAL" clId="{9721057A-A66A-4C02-95D1-AD399A5F3F80}" dt="2024-07-04T08:03:47.658" v="20598" actId="478"/>
          <ac:spMkLst>
            <pc:docMk/>
            <pc:sldMk cId="3478899412" sldId="284"/>
            <ac:spMk id="11" creationId="{92AF8919-1D4A-7B2F-3CAA-663B749A594E}"/>
          </ac:spMkLst>
        </pc:spChg>
        <pc:spChg chg="add mod">
          <ac:chgData name="Caroline Ellis - Community Safety Lead" userId="e8060ae4-6d5b-4d62-b1f5-06635b453c80" providerId="ADAL" clId="{9721057A-A66A-4C02-95D1-AD399A5F3F80}" dt="2024-07-09T09:52:41.823" v="30336" actId="164"/>
          <ac:spMkLst>
            <pc:docMk/>
            <pc:sldMk cId="3478899412" sldId="284"/>
            <ac:spMk id="11" creationId="{F38CDFEF-760C-672A-9F7F-E700E6150F42}"/>
          </ac:spMkLst>
        </pc:spChg>
        <pc:spChg chg="add del mod">
          <ac:chgData name="Caroline Ellis - Community Safety Lead" userId="e8060ae4-6d5b-4d62-b1f5-06635b453c80" providerId="ADAL" clId="{9721057A-A66A-4C02-95D1-AD399A5F3F80}" dt="2024-07-04T08:23:41.382" v="21349" actId="478"/>
          <ac:spMkLst>
            <pc:docMk/>
            <pc:sldMk cId="3478899412" sldId="284"/>
            <ac:spMk id="12" creationId="{6CF90552-A02A-0FC4-0BA4-0538BB43208D}"/>
          </ac:spMkLst>
        </pc:spChg>
        <pc:spChg chg="add mod">
          <ac:chgData name="Caroline Ellis - Community Safety Lead" userId="e8060ae4-6d5b-4d62-b1f5-06635b453c80" providerId="ADAL" clId="{9721057A-A66A-4C02-95D1-AD399A5F3F80}" dt="2024-07-09T09:52:41.823" v="30336" actId="164"/>
          <ac:spMkLst>
            <pc:docMk/>
            <pc:sldMk cId="3478899412" sldId="284"/>
            <ac:spMk id="12" creationId="{8966A872-7800-F4C3-E44E-F0353C94883D}"/>
          </ac:spMkLst>
        </pc:spChg>
        <pc:spChg chg="add del mod">
          <ac:chgData name="Caroline Ellis - Community Safety Lead" userId="e8060ae4-6d5b-4d62-b1f5-06635b453c80" providerId="ADAL" clId="{9721057A-A66A-4C02-95D1-AD399A5F3F80}" dt="2024-07-04T14:31:11.436" v="28372" actId="478"/>
          <ac:spMkLst>
            <pc:docMk/>
            <pc:sldMk cId="3478899412" sldId="284"/>
            <ac:spMk id="13" creationId="{31213F2D-E8D0-895D-D274-BCD132180922}"/>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13" creationId="{E30633E3-FB60-DEC0-8224-90B7E062DA0A}"/>
          </ac:spMkLst>
        </pc:spChg>
        <pc:spChg chg="add mod">
          <ac:chgData name="Caroline Ellis - Community Safety Lead" userId="e8060ae4-6d5b-4d62-b1f5-06635b453c80" providerId="ADAL" clId="{9721057A-A66A-4C02-95D1-AD399A5F3F80}" dt="2024-07-09T09:52:45.948" v="30337" actId="164"/>
          <ac:spMkLst>
            <pc:docMk/>
            <pc:sldMk cId="3478899412" sldId="284"/>
            <ac:spMk id="14" creationId="{0B3DE861-B74F-420E-2D99-A9609F4C1CED}"/>
          </ac:spMkLst>
        </pc:spChg>
        <pc:spChg chg="add mod">
          <ac:chgData name="Caroline Ellis - Community Safety Lead" userId="e8060ae4-6d5b-4d62-b1f5-06635b453c80" providerId="ADAL" clId="{9721057A-A66A-4C02-95D1-AD399A5F3F80}" dt="2024-07-09T09:52:48.969" v="30338" actId="164"/>
          <ac:spMkLst>
            <pc:docMk/>
            <pc:sldMk cId="3478899412" sldId="284"/>
            <ac:spMk id="15" creationId="{2376B115-2448-411B-8628-E196A8BCF865}"/>
          </ac:spMkLst>
        </pc:spChg>
        <pc:spChg chg="add mod">
          <ac:chgData name="Caroline Ellis - Community Safety Lead" userId="e8060ae4-6d5b-4d62-b1f5-06635b453c80" providerId="ADAL" clId="{9721057A-A66A-4C02-95D1-AD399A5F3F80}" dt="2024-07-09T09:52:48.969" v="30338" actId="164"/>
          <ac:spMkLst>
            <pc:docMk/>
            <pc:sldMk cId="3478899412" sldId="284"/>
            <ac:spMk id="16" creationId="{F2D7C29C-1EAF-9914-32E1-5C3949F38ED9}"/>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17" creationId="{381E7719-233E-75D7-C186-C863F35917A6}"/>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18" creationId="{6024E711-312C-6C4F-EA89-BFA5A09D372E}"/>
          </ac:spMkLst>
        </pc:spChg>
        <pc:spChg chg="add del mod">
          <ac:chgData name="Caroline Ellis - Community Safety Lead" userId="e8060ae4-6d5b-4d62-b1f5-06635b453c80" providerId="ADAL" clId="{9721057A-A66A-4C02-95D1-AD399A5F3F80}" dt="2024-07-09T09:48:52.598" v="30218" actId="478"/>
          <ac:spMkLst>
            <pc:docMk/>
            <pc:sldMk cId="3478899412" sldId="284"/>
            <ac:spMk id="19" creationId="{1A2D246E-1808-5783-AD3B-EF33529BF328}"/>
          </ac:spMkLst>
        </pc:spChg>
        <pc:spChg chg="add mod">
          <ac:chgData name="Caroline Ellis - Community Safety Lead" userId="e8060ae4-6d5b-4d62-b1f5-06635b453c80" providerId="ADAL" clId="{9721057A-A66A-4C02-95D1-AD399A5F3F80}" dt="2024-07-09T09:48:56.261" v="30220" actId="571"/>
          <ac:spMkLst>
            <pc:docMk/>
            <pc:sldMk cId="3478899412" sldId="284"/>
            <ac:spMk id="20" creationId="{19F42315-CA5B-D140-5EDA-64309AA30D57}"/>
          </ac:spMkLst>
        </pc:spChg>
        <pc:spChg chg="add mod">
          <ac:chgData name="Caroline Ellis - Community Safety Lead" userId="e8060ae4-6d5b-4d62-b1f5-06635b453c80" providerId="ADAL" clId="{9721057A-A66A-4C02-95D1-AD399A5F3F80}" dt="2024-07-09T09:48:56.261" v="30220" actId="571"/>
          <ac:spMkLst>
            <pc:docMk/>
            <pc:sldMk cId="3478899412" sldId="284"/>
            <ac:spMk id="21" creationId="{1CB69B40-EDF9-8543-64A2-9E0FFAFF6F00}"/>
          </ac:spMkLst>
        </pc:spChg>
        <pc:spChg chg="add mod">
          <ac:chgData name="Caroline Ellis - Community Safety Lead" userId="e8060ae4-6d5b-4d62-b1f5-06635b453c80" providerId="ADAL" clId="{9721057A-A66A-4C02-95D1-AD399A5F3F80}" dt="2024-07-09T09:48:56.261" v="30220" actId="571"/>
          <ac:spMkLst>
            <pc:docMk/>
            <pc:sldMk cId="3478899412" sldId="284"/>
            <ac:spMk id="22" creationId="{A9113A61-1A0D-6FD0-6BCC-4F94DA68D455}"/>
          </ac:spMkLst>
        </pc:spChg>
        <pc:spChg chg="add mod">
          <ac:chgData name="Caroline Ellis - Community Safety Lead" userId="e8060ae4-6d5b-4d62-b1f5-06635b453c80" providerId="ADAL" clId="{9721057A-A66A-4C02-95D1-AD399A5F3F80}" dt="2024-07-09T09:52:27.129" v="30334" actId="164"/>
          <ac:spMkLst>
            <pc:docMk/>
            <pc:sldMk cId="3478899412" sldId="284"/>
            <ac:spMk id="23" creationId="{6ADCB429-E6A8-CA93-2D03-06D8549C8AA8}"/>
          </ac:spMkLst>
        </pc:spChg>
        <pc:spChg chg="add del mod">
          <ac:chgData name="Caroline Ellis - Community Safety Lead" userId="e8060ae4-6d5b-4d62-b1f5-06635b453c80" providerId="ADAL" clId="{9721057A-A66A-4C02-95D1-AD399A5F3F80}" dt="2024-07-09T09:49:33.075" v="30228"/>
          <ac:spMkLst>
            <pc:docMk/>
            <pc:sldMk cId="3478899412" sldId="284"/>
            <ac:spMk id="24" creationId="{6C89C804-3DD3-13AE-BFBB-501F4DA57E26}"/>
          </ac:spMkLst>
        </pc:spChg>
        <pc:spChg chg="add mod">
          <ac:chgData name="Caroline Ellis - Community Safety Lead" userId="e8060ae4-6d5b-4d62-b1f5-06635b453c80" providerId="ADAL" clId="{9721057A-A66A-4C02-95D1-AD399A5F3F80}" dt="2024-07-09T09:52:27.129" v="30334" actId="164"/>
          <ac:spMkLst>
            <pc:docMk/>
            <pc:sldMk cId="3478899412" sldId="284"/>
            <ac:spMk id="26" creationId="{39391230-E349-23BF-72B6-D40BA9673DE1}"/>
          </ac:spMkLst>
        </pc:spChg>
        <pc:spChg chg="add del mod">
          <ac:chgData name="Caroline Ellis - Community Safety Lead" userId="e8060ae4-6d5b-4d62-b1f5-06635b453c80" providerId="ADAL" clId="{9721057A-A66A-4C02-95D1-AD399A5F3F80}" dt="2024-07-09T09:51:00.497" v="30308" actId="478"/>
          <ac:spMkLst>
            <pc:docMk/>
            <pc:sldMk cId="3478899412" sldId="284"/>
            <ac:spMk id="28" creationId="{D31AAF8F-1793-CFD1-0B72-90577A710A71}"/>
          </ac:spMkLst>
        </pc:spChg>
        <pc:grpChg chg="add mod">
          <ac:chgData name="Caroline Ellis - Community Safety Lead" userId="e8060ae4-6d5b-4d62-b1f5-06635b453c80" providerId="ADAL" clId="{9721057A-A66A-4C02-95D1-AD399A5F3F80}" dt="2024-07-09T09:52:27.129" v="30334" actId="164"/>
          <ac:grpSpMkLst>
            <pc:docMk/>
            <pc:sldMk cId="3478899412" sldId="284"/>
            <ac:grpSpMk id="29" creationId="{1191143E-10E0-2671-E643-7D85D417ED7B}"/>
          </ac:grpSpMkLst>
        </pc:grpChg>
        <pc:grpChg chg="add mod">
          <ac:chgData name="Caroline Ellis - Community Safety Lead" userId="e8060ae4-6d5b-4d62-b1f5-06635b453c80" providerId="ADAL" clId="{9721057A-A66A-4C02-95D1-AD399A5F3F80}" dt="2024-07-09T09:52:38.127" v="30335" actId="164"/>
          <ac:grpSpMkLst>
            <pc:docMk/>
            <pc:sldMk cId="3478899412" sldId="284"/>
            <ac:grpSpMk id="30" creationId="{1026487F-9DD9-ABE2-80A6-79E1CC631D4E}"/>
          </ac:grpSpMkLst>
        </pc:grpChg>
        <pc:grpChg chg="add mod">
          <ac:chgData name="Caroline Ellis - Community Safety Lead" userId="e8060ae4-6d5b-4d62-b1f5-06635b453c80" providerId="ADAL" clId="{9721057A-A66A-4C02-95D1-AD399A5F3F80}" dt="2024-07-09T09:52:41.823" v="30336" actId="164"/>
          <ac:grpSpMkLst>
            <pc:docMk/>
            <pc:sldMk cId="3478899412" sldId="284"/>
            <ac:grpSpMk id="31" creationId="{D5A1AA25-9098-C53C-EC26-0AD850F7CA4F}"/>
          </ac:grpSpMkLst>
        </pc:grpChg>
        <pc:grpChg chg="add mod">
          <ac:chgData name="Caroline Ellis - Community Safety Lead" userId="e8060ae4-6d5b-4d62-b1f5-06635b453c80" providerId="ADAL" clId="{9721057A-A66A-4C02-95D1-AD399A5F3F80}" dt="2024-07-09T09:52:45.948" v="30337" actId="164"/>
          <ac:grpSpMkLst>
            <pc:docMk/>
            <pc:sldMk cId="3478899412" sldId="284"/>
            <ac:grpSpMk id="32" creationId="{89E19455-6199-91BD-BD36-BCA4F047D21A}"/>
          </ac:grpSpMkLst>
        </pc:grpChg>
        <pc:grpChg chg="add mod">
          <ac:chgData name="Caroline Ellis - Community Safety Lead" userId="e8060ae4-6d5b-4d62-b1f5-06635b453c80" providerId="ADAL" clId="{9721057A-A66A-4C02-95D1-AD399A5F3F80}" dt="2024-07-09T09:52:48.969" v="30338" actId="164"/>
          <ac:grpSpMkLst>
            <pc:docMk/>
            <pc:sldMk cId="3478899412" sldId="284"/>
            <ac:grpSpMk id="33" creationId="{097AFF87-5DA4-1348-C29F-29E80EF55F8C}"/>
          </ac:grpSpMkLst>
        </pc:grpChg>
      </pc:sldChg>
      <pc:sldChg chg="addSp delSp modSp del mod setBg">
        <pc:chgData name="Caroline Ellis - Community Safety Lead" userId="e8060ae4-6d5b-4d62-b1f5-06635b453c80" providerId="ADAL" clId="{9721057A-A66A-4C02-95D1-AD399A5F3F80}" dt="2024-07-04T13:54:50.249" v="24368" actId="2696"/>
        <pc:sldMkLst>
          <pc:docMk/>
          <pc:sldMk cId="2661270638" sldId="285"/>
        </pc:sldMkLst>
        <pc:spChg chg="add del mod">
          <ac:chgData name="Caroline Ellis - Community Safety Lead" userId="e8060ae4-6d5b-4d62-b1f5-06635b453c80" providerId="ADAL" clId="{9721057A-A66A-4C02-95D1-AD399A5F3F80}" dt="2024-07-04T13:54:40.146" v="24364" actId="21"/>
          <ac:spMkLst>
            <pc:docMk/>
            <pc:sldMk cId="2661270638" sldId="285"/>
            <ac:spMk id="2" creationId="{DD5CBA9A-760B-5CEB-0FB6-0309F3A0C090}"/>
          </ac:spMkLst>
        </pc:spChg>
        <pc:spChg chg="mod">
          <ac:chgData name="Caroline Ellis - Community Safety Lead" userId="e8060ae4-6d5b-4d62-b1f5-06635b453c80" providerId="ADAL" clId="{9721057A-A66A-4C02-95D1-AD399A5F3F80}" dt="2024-07-02T12:13:58.173" v="178" actId="207"/>
          <ac:spMkLst>
            <pc:docMk/>
            <pc:sldMk cId="2661270638" sldId="285"/>
            <ac:spMk id="3" creationId="{EED1519D-0117-B03A-C729-E05B4A4A6FB9}"/>
          </ac:spMkLst>
        </pc:spChg>
        <pc:spChg chg="add del mod">
          <ac:chgData name="Caroline Ellis - Community Safety Lead" userId="e8060ae4-6d5b-4d62-b1f5-06635b453c80" providerId="ADAL" clId="{9721057A-A66A-4C02-95D1-AD399A5F3F80}" dt="2024-07-04T08:23:38.182" v="21347" actId="21"/>
          <ac:spMkLst>
            <pc:docMk/>
            <pc:sldMk cId="2661270638" sldId="285"/>
            <ac:spMk id="4" creationId="{B73DEBEB-F543-4B79-CD9C-F10BB3EFAAB8}"/>
          </ac:spMkLst>
        </pc:spChg>
        <pc:spChg chg="add mod">
          <ac:chgData name="Caroline Ellis - Community Safety Lead" userId="e8060ae4-6d5b-4d62-b1f5-06635b453c80" providerId="ADAL" clId="{9721057A-A66A-4C02-95D1-AD399A5F3F80}" dt="2024-07-04T13:54:37.173" v="24363" actId="571"/>
          <ac:spMkLst>
            <pc:docMk/>
            <pc:sldMk cId="2661270638" sldId="285"/>
            <ac:spMk id="4" creationId="{E81EFBEB-AB8C-2825-721D-56CAB8752497}"/>
          </ac:spMkLst>
        </pc:spChg>
        <pc:spChg chg="add mod">
          <ac:chgData name="Caroline Ellis - Community Safety Lead" userId="e8060ae4-6d5b-4d62-b1f5-06635b453c80" providerId="ADAL" clId="{9721057A-A66A-4C02-95D1-AD399A5F3F80}" dt="2024-07-04T08:08:40.253" v="20643"/>
          <ac:spMkLst>
            <pc:docMk/>
            <pc:sldMk cId="2661270638" sldId="285"/>
            <ac:spMk id="5" creationId="{8315C42A-8A62-38E6-258B-67B476DE6DE3}"/>
          </ac:spMkLst>
        </pc:spChg>
        <pc:spChg chg="add mod">
          <ac:chgData name="Caroline Ellis - Community Safety Lead" userId="e8060ae4-6d5b-4d62-b1f5-06635b453c80" providerId="ADAL" clId="{9721057A-A66A-4C02-95D1-AD399A5F3F80}" dt="2024-07-04T13:54:37.173" v="24363" actId="571"/>
          <ac:spMkLst>
            <pc:docMk/>
            <pc:sldMk cId="2661270638" sldId="285"/>
            <ac:spMk id="6" creationId="{DC2E4AFD-D90F-EB7C-C4DB-0EC75A53C400}"/>
          </ac:spMkLst>
        </pc:spChg>
        <pc:spChg chg="add mod">
          <ac:chgData name="Caroline Ellis - Community Safety Lead" userId="e8060ae4-6d5b-4d62-b1f5-06635b453c80" providerId="ADAL" clId="{9721057A-A66A-4C02-95D1-AD399A5F3F80}" dt="2024-07-04T13:54:37.173" v="24363" actId="571"/>
          <ac:spMkLst>
            <pc:docMk/>
            <pc:sldMk cId="2661270638" sldId="285"/>
            <ac:spMk id="7" creationId="{F9D5742B-A197-F735-8737-AB21AB388B81}"/>
          </ac:spMkLst>
        </pc:spChg>
        <pc:spChg chg="add mod">
          <ac:chgData name="Caroline Ellis - Community Safety Lead" userId="e8060ae4-6d5b-4d62-b1f5-06635b453c80" providerId="ADAL" clId="{9721057A-A66A-4C02-95D1-AD399A5F3F80}" dt="2024-07-04T13:54:37.173" v="24363" actId="571"/>
          <ac:spMkLst>
            <pc:docMk/>
            <pc:sldMk cId="2661270638" sldId="285"/>
            <ac:spMk id="8" creationId="{723EF134-01FB-D9AC-CCD1-3EC44F658884}"/>
          </ac:spMkLst>
        </pc:spChg>
        <pc:spChg chg="del">
          <ac:chgData name="Caroline Ellis - Community Safety Lead" userId="e8060ae4-6d5b-4d62-b1f5-06635b453c80" providerId="ADAL" clId="{9721057A-A66A-4C02-95D1-AD399A5F3F80}" dt="2024-07-04T13:54:40.146" v="24364" actId="21"/>
          <ac:spMkLst>
            <pc:docMk/>
            <pc:sldMk cId="2661270638" sldId="285"/>
            <ac:spMk id="9" creationId="{9E373FB8-19D7-D6A2-4EFE-44181773A2BC}"/>
          </ac:spMkLst>
        </pc:spChg>
        <pc:spChg chg="del">
          <ac:chgData name="Caroline Ellis - Community Safety Lead" userId="e8060ae4-6d5b-4d62-b1f5-06635b453c80" providerId="ADAL" clId="{9721057A-A66A-4C02-95D1-AD399A5F3F80}" dt="2024-07-04T13:54:40.146" v="24364" actId="21"/>
          <ac:spMkLst>
            <pc:docMk/>
            <pc:sldMk cId="2661270638" sldId="285"/>
            <ac:spMk id="11" creationId="{78E1784B-7D46-649B-3A40-9287F64DCAB0}"/>
          </ac:spMkLst>
        </pc:spChg>
        <pc:spChg chg="del">
          <ac:chgData name="Caroline Ellis - Community Safety Lead" userId="e8060ae4-6d5b-4d62-b1f5-06635b453c80" providerId="ADAL" clId="{9721057A-A66A-4C02-95D1-AD399A5F3F80}" dt="2024-07-04T13:54:40.146" v="24364" actId="21"/>
          <ac:spMkLst>
            <pc:docMk/>
            <pc:sldMk cId="2661270638" sldId="285"/>
            <ac:spMk id="12" creationId="{524FBAAD-8F7E-5D43-C8BF-4B585C21B3DA}"/>
          </ac:spMkLst>
        </pc:spChg>
        <pc:spChg chg="del">
          <ac:chgData name="Caroline Ellis - Community Safety Lead" userId="e8060ae4-6d5b-4d62-b1f5-06635b453c80" providerId="ADAL" clId="{9721057A-A66A-4C02-95D1-AD399A5F3F80}" dt="2024-07-04T13:54:40.146" v="24364" actId="21"/>
          <ac:spMkLst>
            <pc:docMk/>
            <pc:sldMk cId="2661270638" sldId="285"/>
            <ac:spMk id="13" creationId="{A8A9EA1F-86F4-6F68-68AC-CEAE0253D05C}"/>
          </ac:spMkLst>
        </pc:spChg>
        <pc:spChg chg="del">
          <ac:chgData name="Caroline Ellis - Community Safety Lead" userId="e8060ae4-6d5b-4d62-b1f5-06635b453c80" providerId="ADAL" clId="{9721057A-A66A-4C02-95D1-AD399A5F3F80}" dt="2024-07-04T13:54:40.146" v="24364" actId="21"/>
          <ac:spMkLst>
            <pc:docMk/>
            <pc:sldMk cId="2661270638" sldId="285"/>
            <ac:spMk id="14" creationId="{B4A0E318-C862-A504-3713-77DAEE48BEA7}"/>
          </ac:spMkLst>
        </pc:spChg>
      </pc:sldChg>
      <pc:sldChg chg="addSp delSp modSp mod ord setBg">
        <pc:chgData name="Caroline Ellis - Community Safety Lead" userId="e8060ae4-6d5b-4d62-b1f5-06635b453c80" providerId="ADAL" clId="{9721057A-A66A-4C02-95D1-AD399A5F3F80}" dt="2024-07-03T17:36:31.359" v="17001" actId="1076"/>
        <pc:sldMkLst>
          <pc:docMk/>
          <pc:sldMk cId="1479130939" sldId="287"/>
        </pc:sldMkLst>
        <pc:spChg chg="add del mod">
          <ac:chgData name="Caroline Ellis - Community Safety Lead" userId="e8060ae4-6d5b-4d62-b1f5-06635b453c80" providerId="ADAL" clId="{9721057A-A66A-4C02-95D1-AD399A5F3F80}" dt="2024-07-03T17:00:28.164" v="13964" actId="478"/>
          <ac:spMkLst>
            <pc:docMk/>
            <pc:sldMk cId="1479130939" sldId="287"/>
            <ac:spMk id="2" creationId="{ABCCC5A8-D025-2601-AE41-4EE9897A861D}"/>
          </ac:spMkLst>
        </pc:spChg>
        <pc:spChg chg="mod">
          <ac:chgData name="Caroline Ellis - Community Safety Lead" userId="e8060ae4-6d5b-4d62-b1f5-06635b453c80" providerId="ADAL" clId="{9721057A-A66A-4C02-95D1-AD399A5F3F80}" dt="2024-07-03T17:27:46.202" v="16731" actId="20577"/>
          <ac:spMkLst>
            <pc:docMk/>
            <pc:sldMk cId="1479130939" sldId="287"/>
            <ac:spMk id="3" creationId="{EED1519D-0117-B03A-C729-E05B4A4A6FB9}"/>
          </ac:spMkLst>
        </pc:spChg>
        <pc:spChg chg="del">
          <ac:chgData name="Caroline Ellis - Community Safety Lead" userId="e8060ae4-6d5b-4d62-b1f5-06635b453c80" providerId="ADAL" clId="{9721057A-A66A-4C02-95D1-AD399A5F3F80}" dt="2024-07-02T16:30:41.554" v="10602" actId="478"/>
          <ac:spMkLst>
            <pc:docMk/>
            <pc:sldMk cId="1479130939" sldId="287"/>
            <ac:spMk id="4" creationId="{AB3297C0-C0DB-90A1-50CD-34E55C7C1E4D}"/>
          </ac:spMkLst>
        </pc:spChg>
        <pc:spChg chg="add del mod">
          <ac:chgData name="Caroline Ellis - Community Safety Lead" userId="e8060ae4-6d5b-4d62-b1f5-06635b453c80" providerId="ADAL" clId="{9721057A-A66A-4C02-95D1-AD399A5F3F80}" dt="2024-07-03T17:01:52.647" v="14256" actId="478"/>
          <ac:spMkLst>
            <pc:docMk/>
            <pc:sldMk cId="1479130939" sldId="287"/>
            <ac:spMk id="5" creationId="{3B91FCB3-815A-5A89-6B49-16F5B25CDEE1}"/>
          </ac:spMkLst>
        </pc:spChg>
        <pc:spChg chg="add del">
          <ac:chgData name="Caroline Ellis - Community Safety Lead" userId="e8060ae4-6d5b-4d62-b1f5-06635b453c80" providerId="ADAL" clId="{9721057A-A66A-4C02-95D1-AD399A5F3F80}" dt="2024-07-02T16:31:42.768" v="10608" actId="22"/>
          <ac:spMkLst>
            <pc:docMk/>
            <pc:sldMk cId="1479130939" sldId="287"/>
            <ac:spMk id="5" creationId="{5A469BCD-6D4D-4F2D-0403-8606B9391241}"/>
          </ac:spMkLst>
        </pc:spChg>
        <pc:spChg chg="add del mod">
          <ac:chgData name="Caroline Ellis - Community Safety Lead" userId="e8060ae4-6d5b-4d62-b1f5-06635b453c80" providerId="ADAL" clId="{9721057A-A66A-4C02-95D1-AD399A5F3F80}" dt="2024-07-03T17:03:24.983" v="14371" actId="478"/>
          <ac:spMkLst>
            <pc:docMk/>
            <pc:sldMk cId="1479130939" sldId="287"/>
            <ac:spMk id="6" creationId="{EE362906-4B1C-4C15-3ED0-4855B560F28B}"/>
          </ac:spMkLst>
        </pc:spChg>
        <pc:spChg chg="add del mod">
          <ac:chgData name="Caroline Ellis - Community Safety Lead" userId="e8060ae4-6d5b-4d62-b1f5-06635b453c80" providerId="ADAL" clId="{9721057A-A66A-4C02-95D1-AD399A5F3F80}" dt="2024-07-03T17:03:24.220" v="14370" actId="478"/>
          <ac:spMkLst>
            <pc:docMk/>
            <pc:sldMk cId="1479130939" sldId="287"/>
            <ac:spMk id="7" creationId="{F2723971-35FF-28B6-94E4-05C0430C19AA}"/>
          </ac:spMkLst>
        </pc:spChg>
        <pc:spChg chg="add mod">
          <ac:chgData name="Caroline Ellis - Community Safety Lead" userId="e8060ae4-6d5b-4d62-b1f5-06635b453c80" providerId="ADAL" clId="{9721057A-A66A-4C02-95D1-AD399A5F3F80}" dt="2024-07-03T17:27:31.340" v="16716" actId="552"/>
          <ac:spMkLst>
            <pc:docMk/>
            <pc:sldMk cId="1479130939" sldId="287"/>
            <ac:spMk id="8" creationId="{00A7076C-78B3-E469-E9CF-0A0FB060F250}"/>
          </ac:spMkLst>
        </pc:spChg>
        <pc:spChg chg="add mod">
          <ac:chgData name="Caroline Ellis - Community Safety Lead" userId="e8060ae4-6d5b-4d62-b1f5-06635b453c80" providerId="ADAL" clId="{9721057A-A66A-4C02-95D1-AD399A5F3F80}" dt="2024-07-03T17:25:40.346" v="16693" actId="1076"/>
          <ac:spMkLst>
            <pc:docMk/>
            <pc:sldMk cId="1479130939" sldId="287"/>
            <ac:spMk id="9" creationId="{315908FF-2BC6-E552-B51B-EBEFEAFA7930}"/>
          </ac:spMkLst>
        </pc:spChg>
        <pc:spChg chg="add mod">
          <ac:chgData name="Caroline Ellis - Community Safety Lead" userId="e8060ae4-6d5b-4d62-b1f5-06635b453c80" providerId="ADAL" clId="{9721057A-A66A-4C02-95D1-AD399A5F3F80}" dt="2024-07-03T17:27:31.340" v="16716" actId="552"/>
          <ac:spMkLst>
            <pc:docMk/>
            <pc:sldMk cId="1479130939" sldId="287"/>
            <ac:spMk id="10" creationId="{F29FBA95-4C5B-2EE2-A3FE-2E531BCFC5B9}"/>
          </ac:spMkLst>
        </pc:spChg>
        <pc:spChg chg="add mod">
          <ac:chgData name="Caroline Ellis - Community Safety Lead" userId="e8060ae4-6d5b-4d62-b1f5-06635b453c80" providerId="ADAL" clId="{9721057A-A66A-4C02-95D1-AD399A5F3F80}" dt="2024-07-03T17:36:31.359" v="17001" actId="1076"/>
          <ac:spMkLst>
            <pc:docMk/>
            <pc:sldMk cId="1479130939" sldId="287"/>
            <ac:spMk id="11" creationId="{CA30E7B4-1C62-613B-4775-6767939D04F1}"/>
          </ac:spMkLst>
        </pc:spChg>
        <pc:spChg chg="add mod">
          <ac:chgData name="Caroline Ellis - Community Safety Lead" userId="e8060ae4-6d5b-4d62-b1f5-06635b453c80" providerId="ADAL" clId="{9721057A-A66A-4C02-95D1-AD399A5F3F80}" dt="2024-07-03T17:36:29.604" v="17000" actId="1076"/>
          <ac:spMkLst>
            <pc:docMk/>
            <pc:sldMk cId="1479130939" sldId="287"/>
            <ac:spMk id="12" creationId="{545F7794-EBD5-E120-28EE-A59E69AE7AF3}"/>
          </ac:spMkLst>
        </pc:spChg>
        <pc:spChg chg="add mod">
          <ac:chgData name="Caroline Ellis - Community Safety Lead" userId="e8060ae4-6d5b-4d62-b1f5-06635b453c80" providerId="ADAL" clId="{9721057A-A66A-4C02-95D1-AD399A5F3F80}" dt="2024-07-03T17:27:31.340" v="16716" actId="552"/>
          <ac:spMkLst>
            <pc:docMk/>
            <pc:sldMk cId="1479130939" sldId="287"/>
            <ac:spMk id="16" creationId="{DEF34109-A76A-5AD5-986F-530B1F33FE82}"/>
          </ac:spMkLst>
        </pc:spChg>
        <pc:spChg chg="add mod">
          <ac:chgData name="Caroline Ellis - Community Safety Lead" userId="e8060ae4-6d5b-4d62-b1f5-06635b453c80" providerId="ADAL" clId="{9721057A-A66A-4C02-95D1-AD399A5F3F80}" dt="2024-07-03T17:23:18.942" v="16321" actId="1076"/>
          <ac:spMkLst>
            <pc:docMk/>
            <pc:sldMk cId="1479130939" sldId="287"/>
            <ac:spMk id="17" creationId="{2614EDD7-B8EA-C35D-B506-8FF50FEEC6AA}"/>
          </ac:spMkLst>
        </pc:spChg>
        <pc:spChg chg="add del mod">
          <ac:chgData name="Caroline Ellis - Community Safety Lead" userId="e8060ae4-6d5b-4d62-b1f5-06635b453c80" providerId="ADAL" clId="{9721057A-A66A-4C02-95D1-AD399A5F3F80}" dt="2024-07-03T17:36:28.337" v="16999" actId="478"/>
          <ac:spMkLst>
            <pc:docMk/>
            <pc:sldMk cId="1479130939" sldId="287"/>
            <ac:spMk id="21" creationId="{7DA62ECF-F777-8046-E05F-73DE0BA358C9}"/>
          </ac:spMkLst>
        </pc:spChg>
        <pc:graphicFrameChg chg="add del mod">
          <ac:chgData name="Caroline Ellis - Community Safety Lead" userId="e8060ae4-6d5b-4d62-b1f5-06635b453c80" providerId="ADAL" clId="{9721057A-A66A-4C02-95D1-AD399A5F3F80}" dt="2024-07-03T17:01:44.730" v="14242" actId="478"/>
          <ac:graphicFrameMkLst>
            <pc:docMk/>
            <pc:sldMk cId="1479130939" sldId="287"/>
            <ac:graphicFrameMk id="4" creationId="{46C33248-F6E7-2345-B372-5402288116C1}"/>
          </ac:graphicFrameMkLst>
        </pc:graphicFrameChg>
        <pc:picChg chg="add mod">
          <ac:chgData name="Caroline Ellis - Community Safety Lead" userId="e8060ae4-6d5b-4d62-b1f5-06635b453c80" providerId="ADAL" clId="{9721057A-A66A-4C02-95D1-AD399A5F3F80}" dt="2024-07-03T17:27:23.259" v="16715" actId="12788"/>
          <ac:picMkLst>
            <pc:docMk/>
            <pc:sldMk cId="1479130939" sldId="287"/>
            <ac:picMk id="14" creationId="{4BA73F88-BBA9-2E2C-4A2D-8187B595D3D4}"/>
          </ac:picMkLst>
        </pc:picChg>
        <pc:picChg chg="add mod">
          <ac:chgData name="Caroline Ellis - Community Safety Lead" userId="e8060ae4-6d5b-4d62-b1f5-06635b453c80" providerId="ADAL" clId="{9721057A-A66A-4C02-95D1-AD399A5F3F80}" dt="2024-07-03T17:27:23.259" v="16715" actId="12788"/>
          <ac:picMkLst>
            <pc:docMk/>
            <pc:sldMk cId="1479130939" sldId="287"/>
            <ac:picMk id="15" creationId="{7A4D90FB-12B6-A05A-1713-3B53C0C2E1C6}"/>
          </ac:picMkLst>
        </pc:picChg>
        <pc:picChg chg="add mod">
          <ac:chgData name="Caroline Ellis - Community Safety Lead" userId="e8060ae4-6d5b-4d62-b1f5-06635b453c80" providerId="ADAL" clId="{9721057A-A66A-4C02-95D1-AD399A5F3F80}" dt="2024-07-03T17:22:41.367" v="16265" actId="1076"/>
          <ac:picMkLst>
            <pc:docMk/>
            <pc:sldMk cId="1479130939" sldId="287"/>
            <ac:picMk id="18" creationId="{BB32C79A-5AAC-1595-5E8C-E2181DD84E5C}"/>
          </ac:picMkLst>
        </pc:picChg>
        <pc:picChg chg="add mod">
          <ac:chgData name="Caroline Ellis - Community Safety Lead" userId="e8060ae4-6d5b-4d62-b1f5-06635b453c80" providerId="ADAL" clId="{9721057A-A66A-4C02-95D1-AD399A5F3F80}" dt="2024-07-03T17:27:23.259" v="16715" actId="12788"/>
          <ac:picMkLst>
            <pc:docMk/>
            <pc:sldMk cId="1479130939" sldId="287"/>
            <ac:picMk id="20" creationId="{B77C1149-DB66-9C31-4E0D-EB19F6781C77}"/>
          </ac:picMkLst>
        </pc:picChg>
      </pc:sldChg>
      <pc:sldChg chg="addSp delSp modSp mod ord setBg">
        <pc:chgData name="Caroline Ellis - Community Safety Lead" userId="e8060ae4-6d5b-4d62-b1f5-06635b453c80" providerId="ADAL" clId="{9721057A-A66A-4C02-95D1-AD399A5F3F80}" dt="2024-07-09T10:20:30.534" v="30613" actId="113"/>
        <pc:sldMkLst>
          <pc:docMk/>
          <pc:sldMk cId="1285795500" sldId="288"/>
        </pc:sldMkLst>
        <pc:spChg chg="add del mod">
          <ac:chgData name="Caroline Ellis - Community Safety Lead" userId="e8060ae4-6d5b-4d62-b1f5-06635b453c80" providerId="ADAL" clId="{9721057A-A66A-4C02-95D1-AD399A5F3F80}" dt="2024-07-02T14:55:51.469" v="4779" actId="21"/>
          <ac:spMkLst>
            <pc:docMk/>
            <pc:sldMk cId="1285795500" sldId="288"/>
            <ac:spMk id="2" creationId="{56C224EA-B088-B275-F949-2AE0F6345EE5}"/>
          </ac:spMkLst>
        </pc:spChg>
        <pc:spChg chg="mod">
          <ac:chgData name="Caroline Ellis - Community Safety Lead" userId="e8060ae4-6d5b-4d62-b1f5-06635b453c80" providerId="ADAL" clId="{9721057A-A66A-4C02-95D1-AD399A5F3F80}" dt="2024-07-02T15:17:37.875" v="5509" actId="207"/>
          <ac:spMkLst>
            <pc:docMk/>
            <pc:sldMk cId="1285795500" sldId="288"/>
            <ac:spMk id="3" creationId="{EED1519D-0117-B03A-C729-E05B4A4A6FB9}"/>
          </ac:spMkLst>
        </pc:spChg>
        <pc:spChg chg="add del mod">
          <ac:chgData name="Caroline Ellis - Community Safety Lead" userId="e8060ae4-6d5b-4d62-b1f5-06635b453c80" providerId="ADAL" clId="{9721057A-A66A-4C02-95D1-AD399A5F3F80}" dt="2024-07-02T14:58:43.189" v="4874"/>
          <ac:spMkLst>
            <pc:docMk/>
            <pc:sldMk cId="1285795500" sldId="288"/>
            <ac:spMk id="6" creationId="{581E8D2F-A568-2719-E90D-436C4CD5DEBD}"/>
          </ac:spMkLst>
        </pc:spChg>
        <pc:spChg chg="add del mod">
          <ac:chgData name="Caroline Ellis - Community Safety Lead" userId="e8060ae4-6d5b-4d62-b1f5-06635b453c80" providerId="ADAL" clId="{9721057A-A66A-4C02-95D1-AD399A5F3F80}" dt="2024-07-02T14:58:43.189" v="4874"/>
          <ac:spMkLst>
            <pc:docMk/>
            <pc:sldMk cId="1285795500" sldId="288"/>
            <ac:spMk id="7" creationId="{904CDDB9-9E2B-B464-F09D-0BC763C9E2D1}"/>
          </ac:spMkLst>
        </pc:spChg>
        <pc:spChg chg="add mod">
          <ac:chgData name="Caroline Ellis - Community Safety Lead" userId="e8060ae4-6d5b-4d62-b1f5-06635b453c80" providerId="ADAL" clId="{9721057A-A66A-4C02-95D1-AD399A5F3F80}" dt="2024-07-02T14:58:48.221" v="4875"/>
          <ac:spMkLst>
            <pc:docMk/>
            <pc:sldMk cId="1285795500" sldId="288"/>
            <ac:spMk id="10" creationId="{D88AF7D3-E47A-4991-6BB2-A3C177EBFE93}"/>
          </ac:spMkLst>
        </pc:spChg>
        <pc:spChg chg="add mod">
          <ac:chgData name="Caroline Ellis - Community Safety Lead" userId="e8060ae4-6d5b-4d62-b1f5-06635b453c80" providerId="ADAL" clId="{9721057A-A66A-4C02-95D1-AD399A5F3F80}" dt="2024-07-02T14:58:48.221" v="4875"/>
          <ac:spMkLst>
            <pc:docMk/>
            <pc:sldMk cId="1285795500" sldId="288"/>
            <ac:spMk id="11" creationId="{8EAADDB2-394E-405A-A965-E1DDF6350D24}"/>
          </ac:spMkLst>
        </pc:spChg>
        <pc:spChg chg="add del mod">
          <ac:chgData name="Caroline Ellis - Community Safety Lead" userId="e8060ae4-6d5b-4d62-b1f5-06635b453c80" providerId="ADAL" clId="{9721057A-A66A-4C02-95D1-AD399A5F3F80}" dt="2024-07-02T15:00:31.970" v="4958" actId="478"/>
          <ac:spMkLst>
            <pc:docMk/>
            <pc:sldMk cId="1285795500" sldId="288"/>
            <ac:spMk id="12" creationId="{7E4C5C6E-AB58-9350-3B20-DBE5F1F44046}"/>
          </ac:spMkLst>
        </pc:spChg>
        <pc:spChg chg="add mod">
          <ac:chgData name="Caroline Ellis - Community Safety Lead" userId="e8060ae4-6d5b-4d62-b1f5-06635b453c80" providerId="ADAL" clId="{9721057A-A66A-4C02-95D1-AD399A5F3F80}" dt="2024-07-02T15:00:03.470" v="4912" actId="20577"/>
          <ac:spMkLst>
            <pc:docMk/>
            <pc:sldMk cId="1285795500" sldId="288"/>
            <ac:spMk id="14" creationId="{D4613249-ABE8-1365-CAF1-BEB204182434}"/>
          </ac:spMkLst>
        </pc:spChg>
        <pc:spChg chg="add mod">
          <ac:chgData name="Caroline Ellis - Community Safety Lead" userId="e8060ae4-6d5b-4d62-b1f5-06635b453c80" providerId="ADAL" clId="{9721057A-A66A-4C02-95D1-AD399A5F3F80}" dt="2024-07-02T15:00:29.836" v="4957" actId="6549"/>
          <ac:spMkLst>
            <pc:docMk/>
            <pc:sldMk cId="1285795500" sldId="288"/>
            <ac:spMk id="15" creationId="{FCA70A74-A77B-21EB-7DF6-5D90A03BC7F5}"/>
          </ac:spMkLst>
        </pc:spChg>
        <pc:spChg chg="add mod">
          <ac:chgData name="Caroline Ellis - Community Safety Lead" userId="e8060ae4-6d5b-4d62-b1f5-06635b453c80" providerId="ADAL" clId="{9721057A-A66A-4C02-95D1-AD399A5F3F80}" dt="2024-07-02T15:03:30.860" v="5145" actId="21"/>
          <ac:spMkLst>
            <pc:docMk/>
            <pc:sldMk cId="1285795500" sldId="288"/>
            <ac:spMk id="16" creationId="{E39C0204-C917-4A60-B5DA-3B269219DB3C}"/>
          </ac:spMkLst>
        </pc:spChg>
        <pc:spChg chg="add mod">
          <ac:chgData name="Caroline Ellis - Community Safety Lead" userId="e8060ae4-6d5b-4d62-b1f5-06635b453c80" providerId="ADAL" clId="{9721057A-A66A-4C02-95D1-AD399A5F3F80}" dt="2024-07-03T16:57:28.491" v="13929" actId="1076"/>
          <ac:spMkLst>
            <pc:docMk/>
            <pc:sldMk cId="1285795500" sldId="288"/>
            <ac:spMk id="18" creationId="{897556B7-5245-A7EF-52F1-CD6C4D89F4E2}"/>
          </ac:spMkLst>
        </pc:spChg>
        <pc:spChg chg="add mod">
          <ac:chgData name="Caroline Ellis - Community Safety Lead" userId="e8060ae4-6d5b-4d62-b1f5-06635b453c80" providerId="ADAL" clId="{9721057A-A66A-4C02-95D1-AD399A5F3F80}" dt="2024-07-03T16:58:04.610" v="13931" actId="1076"/>
          <ac:spMkLst>
            <pc:docMk/>
            <pc:sldMk cId="1285795500" sldId="288"/>
            <ac:spMk id="19" creationId="{0B40F3B9-EE45-CB1B-C891-63105E799A86}"/>
          </ac:spMkLst>
        </pc:spChg>
        <pc:spChg chg="add del mod">
          <ac:chgData name="Caroline Ellis - Community Safety Lead" userId="e8060ae4-6d5b-4d62-b1f5-06635b453c80" providerId="ADAL" clId="{9721057A-A66A-4C02-95D1-AD399A5F3F80}" dt="2024-07-02T15:17:12.003" v="5492" actId="478"/>
          <ac:spMkLst>
            <pc:docMk/>
            <pc:sldMk cId="1285795500" sldId="288"/>
            <ac:spMk id="23" creationId="{965FC40F-7226-28B9-EAD3-9708398F04AD}"/>
          </ac:spMkLst>
        </pc:spChg>
        <pc:graphicFrameChg chg="add del mod">
          <ac:chgData name="Caroline Ellis - Community Safety Lead" userId="e8060ae4-6d5b-4d62-b1f5-06635b453c80" providerId="ADAL" clId="{9721057A-A66A-4C02-95D1-AD399A5F3F80}" dt="2024-07-03T16:55:10.004" v="13823"/>
          <ac:graphicFrameMkLst>
            <pc:docMk/>
            <pc:sldMk cId="1285795500" sldId="288"/>
            <ac:graphicFrameMk id="2" creationId="{E8B56B2A-9CD2-4C52-083E-A95B145ED9E9}"/>
          </ac:graphicFrameMkLst>
        </pc:graphicFrameChg>
        <pc:graphicFrameChg chg="add mod modGraphic">
          <ac:chgData name="Caroline Ellis - Community Safety Lead" userId="e8060ae4-6d5b-4d62-b1f5-06635b453c80" providerId="ADAL" clId="{9721057A-A66A-4C02-95D1-AD399A5F3F80}" dt="2024-07-09T10:20:30.534" v="30613" actId="113"/>
          <ac:graphicFrameMkLst>
            <pc:docMk/>
            <pc:sldMk cId="1285795500" sldId="288"/>
            <ac:graphicFrameMk id="4" creationId="{100F8DEC-B115-5D0A-5293-975CCAD2FBA4}"/>
          </ac:graphicFrameMkLst>
        </pc:graphicFrameChg>
        <pc:graphicFrameChg chg="add del mod modGraphic">
          <ac:chgData name="Caroline Ellis - Community Safety Lead" userId="e8060ae4-6d5b-4d62-b1f5-06635b453c80" providerId="ADAL" clId="{9721057A-A66A-4C02-95D1-AD399A5F3F80}" dt="2024-07-09T10:20:22.986" v="30612" actId="478"/>
          <ac:graphicFrameMkLst>
            <pc:docMk/>
            <pc:sldMk cId="1285795500" sldId="288"/>
            <ac:graphicFrameMk id="20" creationId="{671217DB-FD70-BB8E-420C-320DFA7C40ED}"/>
          </ac:graphicFrameMkLst>
        </pc:graphicFrameChg>
        <pc:graphicFrameChg chg="add del mod">
          <ac:chgData name="Caroline Ellis - Community Safety Lead" userId="e8060ae4-6d5b-4d62-b1f5-06635b453c80" providerId="ADAL" clId="{9721057A-A66A-4C02-95D1-AD399A5F3F80}" dt="2024-07-02T15:10:22.702" v="5338" actId="478"/>
          <ac:graphicFrameMkLst>
            <pc:docMk/>
            <pc:sldMk cId="1285795500" sldId="288"/>
            <ac:graphicFrameMk id="21" creationId="{415C9173-3B51-25AF-52F4-4C856001F315}"/>
          </ac:graphicFrameMkLst>
        </pc:graphicFrameChg>
        <pc:graphicFrameChg chg="add del mod">
          <ac:chgData name="Caroline Ellis - Community Safety Lead" userId="e8060ae4-6d5b-4d62-b1f5-06635b453c80" providerId="ADAL" clId="{9721057A-A66A-4C02-95D1-AD399A5F3F80}" dt="2024-07-02T15:15:40.478" v="5472" actId="478"/>
          <ac:graphicFrameMkLst>
            <pc:docMk/>
            <pc:sldMk cId="1285795500" sldId="288"/>
            <ac:graphicFrameMk id="22" creationId="{26155B07-8BE0-B098-B3BF-DA2902641C15}"/>
          </ac:graphicFrameMkLst>
        </pc:graphicFrameChg>
        <pc:picChg chg="add del mod">
          <ac:chgData name="Caroline Ellis - Community Safety Lead" userId="e8060ae4-6d5b-4d62-b1f5-06635b453c80" providerId="ADAL" clId="{9721057A-A66A-4C02-95D1-AD399A5F3F80}" dt="2024-07-02T14:58:43.189" v="4874"/>
          <ac:picMkLst>
            <pc:docMk/>
            <pc:sldMk cId="1285795500" sldId="288"/>
            <ac:picMk id="4" creationId="{75B91092-0D05-B441-62D8-350AEB893DC4}"/>
          </ac:picMkLst>
        </pc:picChg>
        <pc:picChg chg="add del mod">
          <ac:chgData name="Caroline Ellis - Community Safety Lead" userId="e8060ae4-6d5b-4d62-b1f5-06635b453c80" providerId="ADAL" clId="{9721057A-A66A-4C02-95D1-AD399A5F3F80}" dt="2024-07-02T14:58:43.189" v="4874"/>
          <ac:picMkLst>
            <pc:docMk/>
            <pc:sldMk cId="1285795500" sldId="288"/>
            <ac:picMk id="5" creationId="{A74AB8FA-685D-7EBC-7C44-7F9F8E689B8A}"/>
          </ac:picMkLst>
        </pc:picChg>
        <pc:picChg chg="add mod">
          <ac:chgData name="Caroline Ellis - Community Safety Lead" userId="e8060ae4-6d5b-4d62-b1f5-06635b453c80" providerId="ADAL" clId="{9721057A-A66A-4C02-95D1-AD399A5F3F80}" dt="2024-07-02T14:58:48.221" v="4875"/>
          <ac:picMkLst>
            <pc:docMk/>
            <pc:sldMk cId="1285795500" sldId="288"/>
            <ac:picMk id="8" creationId="{3DB623B4-5A7B-D312-11F5-DC418389654D}"/>
          </ac:picMkLst>
        </pc:picChg>
        <pc:picChg chg="add mod">
          <ac:chgData name="Caroline Ellis - Community Safety Lead" userId="e8060ae4-6d5b-4d62-b1f5-06635b453c80" providerId="ADAL" clId="{9721057A-A66A-4C02-95D1-AD399A5F3F80}" dt="2024-07-02T14:58:48.221" v="4875"/>
          <ac:picMkLst>
            <pc:docMk/>
            <pc:sldMk cId="1285795500" sldId="288"/>
            <ac:picMk id="9" creationId="{C9E9A5EA-338F-2D52-57CE-463E4151E274}"/>
          </ac:picMkLst>
        </pc:picChg>
      </pc:sldChg>
      <pc:sldChg chg="addSp delSp modSp mod ord setBg">
        <pc:chgData name="Caroline Ellis - Community Safety Lead" userId="e8060ae4-6d5b-4d62-b1f5-06635b453c80" providerId="ADAL" clId="{9721057A-A66A-4C02-95D1-AD399A5F3F80}" dt="2024-07-02T17:20:26.987" v="12170"/>
        <pc:sldMkLst>
          <pc:docMk/>
          <pc:sldMk cId="1536830231" sldId="289"/>
        </pc:sldMkLst>
        <pc:spChg chg="add del mod">
          <ac:chgData name="Caroline Ellis - Community Safety Lead" userId="e8060ae4-6d5b-4d62-b1f5-06635b453c80" providerId="ADAL" clId="{9721057A-A66A-4C02-95D1-AD399A5F3F80}" dt="2024-07-02T14:27:17.749" v="3571" actId="478"/>
          <ac:spMkLst>
            <pc:docMk/>
            <pc:sldMk cId="1536830231" sldId="289"/>
            <ac:spMk id="2" creationId="{8CAF98D5-7DB0-2D78-DA7B-048F1E65F851}"/>
          </ac:spMkLst>
        </pc:spChg>
        <pc:spChg chg="mod">
          <ac:chgData name="Caroline Ellis - Community Safety Lead" userId="e8060ae4-6d5b-4d62-b1f5-06635b453c80" providerId="ADAL" clId="{9721057A-A66A-4C02-95D1-AD399A5F3F80}" dt="2024-07-02T14:49:30.503" v="4680" actId="20577"/>
          <ac:spMkLst>
            <pc:docMk/>
            <pc:sldMk cId="1536830231" sldId="289"/>
            <ac:spMk id="3" creationId="{EED1519D-0117-B03A-C729-E05B4A4A6FB9}"/>
          </ac:spMkLst>
        </pc:spChg>
        <pc:spChg chg="add del">
          <ac:chgData name="Caroline Ellis - Community Safety Lead" userId="e8060ae4-6d5b-4d62-b1f5-06635b453c80" providerId="ADAL" clId="{9721057A-A66A-4C02-95D1-AD399A5F3F80}" dt="2024-07-02T14:11:43.889" v="3027" actId="478"/>
          <ac:spMkLst>
            <pc:docMk/>
            <pc:sldMk cId="1536830231" sldId="289"/>
            <ac:spMk id="5" creationId="{AB625503-7F7C-CB10-D5C7-F63BE3EC427B}"/>
          </ac:spMkLst>
        </pc:spChg>
        <pc:spChg chg="add mod">
          <ac:chgData name="Caroline Ellis - Community Safety Lead" userId="e8060ae4-6d5b-4d62-b1f5-06635b453c80" providerId="ADAL" clId="{9721057A-A66A-4C02-95D1-AD399A5F3F80}" dt="2024-07-02T14:38:40.064" v="4260" actId="14100"/>
          <ac:spMkLst>
            <pc:docMk/>
            <pc:sldMk cId="1536830231" sldId="289"/>
            <ac:spMk id="6" creationId="{4287C9CF-5A29-5AF6-A65E-FA0D810FAC37}"/>
          </ac:spMkLst>
        </pc:spChg>
        <pc:spChg chg="add del mod">
          <ac:chgData name="Caroline Ellis - Community Safety Lead" userId="e8060ae4-6d5b-4d62-b1f5-06635b453c80" providerId="ADAL" clId="{9721057A-A66A-4C02-95D1-AD399A5F3F80}" dt="2024-07-02T14:22:57.154" v="3377" actId="478"/>
          <ac:spMkLst>
            <pc:docMk/>
            <pc:sldMk cId="1536830231" sldId="289"/>
            <ac:spMk id="8" creationId="{3A0C84B9-5447-4FE5-0339-61F59D7EF87B}"/>
          </ac:spMkLst>
        </pc:spChg>
        <pc:spChg chg="add mod">
          <ac:chgData name="Caroline Ellis - Community Safety Lead" userId="e8060ae4-6d5b-4d62-b1f5-06635b453c80" providerId="ADAL" clId="{9721057A-A66A-4C02-95D1-AD399A5F3F80}" dt="2024-07-02T14:45:06.108" v="4552" actId="1076"/>
          <ac:spMkLst>
            <pc:docMk/>
            <pc:sldMk cId="1536830231" sldId="289"/>
            <ac:spMk id="10" creationId="{EE86BC54-10F2-32D2-C8CD-AC41E853E1EB}"/>
          </ac:spMkLst>
        </pc:spChg>
        <pc:spChg chg="add del mod">
          <ac:chgData name="Caroline Ellis - Community Safety Lead" userId="e8060ae4-6d5b-4d62-b1f5-06635b453c80" providerId="ADAL" clId="{9721057A-A66A-4C02-95D1-AD399A5F3F80}" dt="2024-07-02T14:39:32.117" v="4269" actId="478"/>
          <ac:spMkLst>
            <pc:docMk/>
            <pc:sldMk cId="1536830231" sldId="289"/>
            <ac:spMk id="11" creationId="{DEB1BFD5-ECD2-B390-3253-BC80832F2116}"/>
          </ac:spMkLst>
        </pc:spChg>
        <pc:spChg chg="add mod">
          <ac:chgData name="Caroline Ellis - Community Safety Lead" userId="e8060ae4-6d5b-4d62-b1f5-06635b453c80" providerId="ADAL" clId="{9721057A-A66A-4C02-95D1-AD399A5F3F80}" dt="2024-07-02T14:42:48.254" v="4475" actId="1076"/>
          <ac:spMkLst>
            <pc:docMk/>
            <pc:sldMk cId="1536830231" sldId="289"/>
            <ac:spMk id="12" creationId="{3D655EEB-BFBF-C86E-EDDE-4662B4C9886C}"/>
          </ac:spMkLst>
        </pc:spChg>
        <pc:spChg chg="add del mod">
          <ac:chgData name="Caroline Ellis - Community Safety Lead" userId="e8060ae4-6d5b-4d62-b1f5-06635b453c80" providerId="ADAL" clId="{9721057A-A66A-4C02-95D1-AD399A5F3F80}" dt="2024-07-02T14:39:44.176" v="4273" actId="478"/>
          <ac:spMkLst>
            <pc:docMk/>
            <pc:sldMk cId="1536830231" sldId="289"/>
            <ac:spMk id="14" creationId="{CBCEF3A6-4CAE-8767-BE89-5D2D017AB24C}"/>
          </ac:spMkLst>
        </pc:spChg>
        <pc:spChg chg="add del mod">
          <ac:chgData name="Caroline Ellis - Community Safety Lead" userId="e8060ae4-6d5b-4d62-b1f5-06635b453c80" providerId="ADAL" clId="{9721057A-A66A-4C02-95D1-AD399A5F3F80}" dt="2024-07-02T14:42:02.308" v="4460"/>
          <ac:spMkLst>
            <pc:docMk/>
            <pc:sldMk cId="1536830231" sldId="289"/>
            <ac:spMk id="15" creationId="{D4196FBE-418B-1030-499F-4F52B800BC33}"/>
          </ac:spMkLst>
        </pc:spChg>
        <pc:spChg chg="add mod">
          <ac:chgData name="Caroline Ellis - Community Safety Lead" userId="e8060ae4-6d5b-4d62-b1f5-06635b453c80" providerId="ADAL" clId="{9721057A-A66A-4C02-95D1-AD399A5F3F80}" dt="2024-07-02T14:47:10.627" v="4619" actId="20577"/>
          <ac:spMkLst>
            <pc:docMk/>
            <pc:sldMk cId="1536830231" sldId="289"/>
            <ac:spMk id="17" creationId="{CFEFC764-97E5-AE7B-0B9F-1386B2C7EB62}"/>
          </ac:spMkLst>
        </pc:spChg>
        <pc:spChg chg="add del mod">
          <ac:chgData name="Caroline Ellis - Community Safety Lead" userId="e8060ae4-6d5b-4d62-b1f5-06635b453c80" providerId="ADAL" clId="{9721057A-A66A-4C02-95D1-AD399A5F3F80}" dt="2024-07-02T14:45:07.368" v="4554"/>
          <ac:spMkLst>
            <pc:docMk/>
            <pc:sldMk cId="1536830231" sldId="289"/>
            <ac:spMk id="19" creationId="{E2336250-BF9A-2923-6DC7-AA6FA3E3E75A}"/>
          </ac:spMkLst>
        </pc:spChg>
        <pc:spChg chg="add del mod">
          <ac:chgData name="Caroline Ellis - Community Safety Lead" userId="e8060ae4-6d5b-4d62-b1f5-06635b453c80" providerId="ADAL" clId="{9721057A-A66A-4C02-95D1-AD399A5F3F80}" dt="2024-07-02T14:57:01.414" v="4864" actId="21"/>
          <ac:spMkLst>
            <pc:docMk/>
            <pc:sldMk cId="1536830231" sldId="289"/>
            <ac:spMk id="32" creationId="{854C929A-9304-ACFC-6C5F-39D3BF9585C6}"/>
          </ac:spMkLst>
        </pc:spChg>
        <pc:picChg chg="add del mod">
          <ac:chgData name="Caroline Ellis - Community Safety Lead" userId="e8060ae4-6d5b-4d62-b1f5-06635b453c80" providerId="ADAL" clId="{9721057A-A66A-4C02-95D1-AD399A5F3F80}" dt="2024-07-02T14:47:13.944" v="4621" actId="478"/>
          <ac:picMkLst>
            <pc:docMk/>
            <pc:sldMk cId="1536830231" sldId="289"/>
            <ac:picMk id="21" creationId="{C7F6E5D9-01C2-BB57-6985-C666BB91F9FC}"/>
          </ac:picMkLst>
        </pc:picChg>
        <pc:picChg chg="add mod">
          <ac:chgData name="Caroline Ellis - Community Safety Lead" userId="e8060ae4-6d5b-4d62-b1f5-06635b453c80" providerId="ADAL" clId="{9721057A-A66A-4C02-95D1-AD399A5F3F80}" dt="2024-07-02T14:45:25.419" v="4566" actId="1076"/>
          <ac:picMkLst>
            <pc:docMk/>
            <pc:sldMk cId="1536830231" sldId="289"/>
            <ac:picMk id="23" creationId="{82C1D018-6E21-13F8-C735-E91E3DA2F1D1}"/>
          </ac:picMkLst>
        </pc:picChg>
        <pc:picChg chg="add del mod">
          <ac:chgData name="Caroline Ellis - Community Safety Lead" userId="e8060ae4-6d5b-4d62-b1f5-06635b453c80" providerId="ADAL" clId="{9721057A-A66A-4C02-95D1-AD399A5F3F80}" dt="2024-07-02T14:47:13.325" v="4620" actId="478"/>
          <ac:picMkLst>
            <pc:docMk/>
            <pc:sldMk cId="1536830231" sldId="289"/>
            <ac:picMk id="25" creationId="{782155DC-7789-41EA-F099-869046E5A6C3}"/>
          </ac:picMkLst>
        </pc:picChg>
        <pc:picChg chg="add mod">
          <ac:chgData name="Caroline Ellis - Community Safety Lead" userId="e8060ae4-6d5b-4d62-b1f5-06635b453c80" providerId="ADAL" clId="{9721057A-A66A-4C02-95D1-AD399A5F3F80}" dt="2024-07-02T14:46:07.159" v="4578" actId="1076"/>
          <ac:picMkLst>
            <pc:docMk/>
            <pc:sldMk cId="1536830231" sldId="289"/>
            <ac:picMk id="27" creationId="{71D32A79-9A5E-375B-049A-080777F7233F}"/>
          </ac:picMkLst>
        </pc:picChg>
        <pc:picChg chg="add mod">
          <ac:chgData name="Caroline Ellis - Community Safety Lead" userId="e8060ae4-6d5b-4d62-b1f5-06635b453c80" providerId="ADAL" clId="{9721057A-A66A-4C02-95D1-AD399A5F3F80}" dt="2024-07-02T14:46:42.880" v="4590" actId="1076"/>
          <ac:picMkLst>
            <pc:docMk/>
            <pc:sldMk cId="1536830231" sldId="289"/>
            <ac:picMk id="29" creationId="{CB64AB12-6299-81D5-D6F7-36CF2C5B5548}"/>
          </ac:picMkLst>
        </pc:picChg>
        <pc:picChg chg="add mod">
          <ac:chgData name="Caroline Ellis - Community Safety Lead" userId="e8060ae4-6d5b-4d62-b1f5-06635b453c80" providerId="ADAL" clId="{9721057A-A66A-4C02-95D1-AD399A5F3F80}" dt="2024-07-02T14:48:52.104" v="4632" actId="1076"/>
          <ac:picMkLst>
            <pc:docMk/>
            <pc:sldMk cId="1536830231" sldId="289"/>
            <ac:picMk id="31" creationId="{3CEBCD45-28EF-4727-F350-6DEF38FFD565}"/>
          </ac:picMkLst>
        </pc:picChg>
      </pc:sldChg>
      <pc:sldChg chg="addSp delSp modSp mod setBg">
        <pc:chgData name="Caroline Ellis - Community Safety Lead" userId="e8060ae4-6d5b-4d62-b1f5-06635b453c80" providerId="ADAL" clId="{9721057A-A66A-4C02-95D1-AD399A5F3F80}" dt="2024-07-02T17:20:26.987" v="12170"/>
        <pc:sldMkLst>
          <pc:docMk/>
          <pc:sldMk cId="460320387" sldId="291"/>
        </pc:sldMkLst>
        <pc:spChg chg="del">
          <ac:chgData name="Caroline Ellis - Community Safety Lead" userId="e8060ae4-6d5b-4d62-b1f5-06635b453c80" providerId="ADAL" clId="{9721057A-A66A-4C02-95D1-AD399A5F3F80}" dt="2024-07-02T12:31:08.279" v="1277" actId="21"/>
          <ac:spMkLst>
            <pc:docMk/>
            <pc:sldMk cId="460320387" sldId="291"/>
            <ac:spMk id="2" creationId="{D4DA1DD6-3BFE-4BDB-BD43-F520733C9F21}"/>
          </ac:spMkLst>
        </pc:spChg>
        <pc:spChg chg="mod">
          <ac:chgData name="Caroline Ellis - Community Safety Lead" userId="e8060ae4-6d5b-4d62-b1f5-06635b453c80" providerId="ADAL" clId="{9721057A-A66A-4C02-95D1-AD399A5F3F80}" dt="2024-07-02T12:36:45.304" v="1502" actId="207"/>
          <ac:spMkLst>
            <pc:docMk/>
            <pc:sldMk cId="460320387" sldId="291"/>
            <ac:spMk id="3" creationId="{EED1519D-0117-B03A-C729-E05B4A4A6FB9}"/>
          </ac:spMkLst>
        </pc:spChg>
        <pc:spChg chg="add mod">
          <ac:chgData name="Caroline Ellis - Community Safety Lead" userId="e8060ae4-6d5b-4d62-b1f5-06635b453c80" providerId="ADAL" clId="{9721057A-A66A-4C02-95D1-AD399A5F3F80}" dt="2024-07-02T12:36:28.663" v="1498" actId="1076"/>
          <ac:spMkLst>
            <pc:docMk/>
            <pc:sldMk cId="460320387" sldId="291"/>
            <ac:spMk id="4" creationId="{9A90BC65-55D4-CF0A-DE87-D4D00ECAAACB}"/>
          </ac:spMkLst>
        </pc:spChg>
        <pc:spChg chg="mod">
          <ac:chgData name="Caroline Ellis - Community Safety Lead" userId="e8060ae4-6d5b-4d62-b1f5-06635b453c80" providerId="ADAL" clId="{9721057A-A66A-4C02-95D1-AD399A5F3F80}" dt="2024-07-02T12:36:31.141" v="1499" actId="14100"/>
          <ac:spMkLst>
            <pc:docMk/>
            <pc:sldMk cId="460320387" sldId="291"/>
            <ac:spMk id="5" creationId="{63195645-8345-B862-B29D-C4A287C217EF}"/>
          </ac:spMkLst>
        </pc:spChg>
        <pc:spChg chg="mod">
          <ac:chgData name="Caroline Ellis - Community Safety Lead" userId="e8060ae4-6d5b-4d62-b1f5-06635b453c80" providerId="ADAL" clId="{9721057A-A66A-4C02-95D1-AD399A5F3F80}" dt="2024-07-02T12:32:38.525" v="1290" actId="1076"/>
          <ac:spMkLst>
            <pc:docMk/>
            <pc:sldMk cId="460320387" sldId="291"/>
            <ac:spMk id="6" creationId="{CC055C9C-B36C-863E-6971-19BF625B707F}"/>
          </ac:spMkLst>
        </pc:spChg>
        <pc:spChg chg="mod">
          <ac:chgData name="Caroline Ellis - Community Safety Lead" userId="e8060ae4-6d5b-4d62-b1f5-06635b453c80" providerId="ADAL" clId="{9721057A-A66A-4C02-95D1-AD399A5F3F80}" dt="2024-07-02T12:36:41.006" v="1501" actId="1076"/>
          <ac:spMkLst>
            <pc:docMk/>
            <pc:sldMk cId="460320387" sldId="291"/>
            <ac:spMk id="8" creationId="{6D287DC8-61E0-8547-8832-3BF72941224E}"/>
          </ac:spMkLst>
        </pc:spChg>
        <pc:spChg chg="mod">
          <ac:chgData name="Caroline Ellis - Community Safety Lead" userId="e8060ae4-6d5b-4d62-b1f5-06635b453c80" providerId="ADAL" clId="{9721057A-A66A-4C02-95D1-AD399A5F3F80}" dt="2024-07-02T12:35:33.476" v="1394" actId="21"/>
          <ac:spMkLst>
            <pc:docMk/>
            <pc:sldMk cId="460320387" sldId="291"/>
            <ac:spMk id="9" creationId="{E8A65781-5659-6EBE-4143-A412A21C1CD6}"/>
          </ac:spMkLst>
        </pc:spChg>
        <pc:spChg chg="mod">
          <ac:chgData name="Caroline Ellis - Community Safety Lead" userId="e8060ae4-6d5b-4d62-b1f5-06635b453c80" providerId="ADAL" clId="{9721057A-A66A-4C02-95D1-AD399A5F3F80}" dt="2024-07-02T12:44:41.320" v="2137" actId="2711"/>
          <ac:spMkLst>
            <pc:docMk/>
            <pc:sldMk cId="460320387" sldId="291"/>
            <ac:spMk id="13" creationId="{92B1015C-7F24-B8E5-CCDA-B5310197943B}"/>
          </ac:spMkLst>
        </pc:spChg>
        <pc:spChg chg="mod">
          <ac:chgData name="Caroline Ellis - Community Safety Lead" userId="e8060ae4-6d5b-4d62-b1f5-06635b453c80" providerId="ADAL" clId="{9721057A-A66A-4C02-95D1-AD399A5F3F80}" dt="2024-07-02T12:44:44.249" v="2139" actId="2711"/>
          <ac:spMkLst>
            <pc:docMk/>
            <pc:sldMk cId="460320387" sldId="291"/>
            <ac:spMk id="19" creationId="{6C3FDF59-7545-3440-9878-59ED42839D76}"/>
          </ac:spMkLst>
        </pc:spChg>
        <pc:spChg chg="mod">
          <ac:chgData name="Caroline Ellis - Community Safety Lead" userId="e8060ae4-6d5b-4d62-b1f5-06635b453c80" providerId="ADAL" clId="{9721057A-A66A-4C02-95D1-AD399A5F3F80}" dt="2024-07-02T12:44:45.575" v="2140" actId="2711"/>
          <ac:spMkLst>
            <pc:docMk/>
            <pc:sldMk cId="460320387" sldId="291"/>
            <ac:spMk id="20" creationId="{2087E89F-3D5F-729C-776D-7A66E3281C15}"/>
          </ac:spMkLst>
        </pc:spChg>
        <pc:spChg chg="mod">
          <ac:chgData name="Caroline Ellis - Community Safety Lead" userId="e8060ae4-6d5b-4d62-b1f5-06635b453c80" providerId="ADAL" clId="{9721057A-A66A-4C02-95D1-AD399A5F3F80}" dt="2024-07-02T12:44:46.772" v="2141" actId="2711"/>
          <ac:spMkLst>
            <pc:docMk/>
            <pc:sldMk cId="460320387" sldId="291"/>
            <ac:spMk id="21" creationId="{AC319792-0522-B5A2-844A-2D01712C2F44}"/>
          </ac:spMkLst>
        </pc:spChg>
        <pc:picChg chg="mod">
          <ac:chgData name="Caroline Ellis - Community Safety Lead" userId="e8060ae4-6d5b-4d62-b1f5-06635b453c80" providerId="ADAL" clId="{9721057A-A66A-4C02-95D1-AD399A5F3F80}" dt="2024-07-02T12:34:36.226" v="1373" actId="207"/>
          <ac:picMkLst>
            <pc:docMk/>
            <pc:sldMk cId="460320387" sldId="291"/>
            <ac:picMk id="17" creationId="{C576FE45-3CB5-EF98-108A-A279F69D5B84}"/>
          </ac:picMkLst>
        </pc:picChg>
        <pc:picChg chg="mod">
          <ac:chgData name="Caroline Ellis - Community Safety Lead" userId="e8060ae4-6d5b-4d62-b1f5-06635b453c80" providerId="ADAL" clId="{9721057A-A66A-4C02-95D1-AD399A5F3F80}" dt="2024-07-02T12:34:41.862" v="1376" actId="207"/>
          <ac:picMkLst>
            <pc:docMk/>
            <pc:sldMk cId="460320387" sldId="291"/>
            <ac:picMk id="23" creationId="{F4EB1715-A73F-BFD0-F42D-5149A7F591C8}"/>
          </ac:picMkLst>
        </pc:picChg>
        <pc:picChg chg="mod">
          <ac:chgData name="Caroline Ellis - Community Safety Lead" userId="e8060ae4-6d5b-4d62-b1f5-06635b453c80" providerId="ADAL" clId="{9721057A-A66A-4C02-95D1-AD399A5F3F80}" dt="2024-07-02T12:34:39.814" v="1375" actId="207"/>
          <ac:picMkLst>
            <pc:docMk/>
            <pc:sldMk cId="460320387" sldId="291"/>
            <ac:picMk id="25" creationId="{7B1F76ED-2F56-FC03-F5CE-C329CCD89313}"/>
          </ac:picMkLst>
        </pc:picChg>
        <pc:picChg chg="mod">
          <ac:chgData name="Caroline Ellis - Community Safety Lead" userId="e8060ae4-6d5b-4d62-b1f5-06635b453c80" providerId="ADAL" clId="{9721057A-A66A-4C02-95D1-AD399A5F3F80}" dt="2024-07-02T12:34:38.128" v="1374" actId="207"/>
          <ac:picMkLst>
            <pc:docMk/>
            <pc:sldMk cId="460320387" sldId="291"/>
            <ac:picMk id="27" creationId="{87A61795-B09D-3587-4254-C3125A857CE6}"/>
          </ac:picMkLst>
        </pc:picChg>
      </pc:sldChg>
      <pc:sldChg chg="addSp delSp modSp mod setBg">
        <pc:chgData name="Caroline Ellis - Community Safety Lead" userId="e8060ae4-6d5b-4d62-b1f5-06635b453c80" providerId="ADAL" clId="{9721057A-A66A-4C02-95D1-AD399A5F3F80}" dt="2024-07-04T08:21:18.281" v="21069" actId="113"/>
        <pc:sldMkLst>
          <pc:docMk/>
          <pc:sldMk cId="1496414968" sldId="294"/>
        </pc:sldMkLst>
        <pc:spChg chg="mod">
          <ac:chgData name="Caroline Ellis - Community Safety Lead" userId="e8060ae4-6d5b-4d62-b1f5-06635b453c80" providerId="ADAL" clId="{9721057A-A66A-4C02-95D1-AD399A5F3F80}" dt="2024-07-02T12:44:56.825" v="2144" actId="207"/>
          <ac:spMkLst>
            <pc:docMk/>
            <pc:sldMk cId="1496414968" sldId="294"/>
            <ac:spMk id="3" creationId="{EED1519D-0117-B03A-C729-E05B4A4A6FB9}"/>
          </ac:spMkLst>
        </pc:spChg>
        <pc:spChg chg="del">
          <ac:chgData name="Caroline Ellis - Community Safety Lead" userId="e8060ae4-6d5b-4d62-b1f5-06635b453c80" providerId="ADAL" clId="{9721057A-A66A-4C02-95D1-AD399A5F3F80}" dt="2024-07-02T12:37:08.922" v="1503" actId="478"/>
          <ac:spMkLst>
            <pc:docMk/>
            <pc:sldMk cId="1496414968" sldId="294"/>
            <ac:spMk id="4" creationId="{47A54F81-0DCD-1BC7-AC59-C2743F62B7DD}"/>
          </ac:spMkLst>
        </pc:spChg>
        <pc:spChg chg="del mod">
          <ac:chgData name="Caroline Ellis - Community Safety Lead" userId="e8060ae4-6d5b-4d62-b1f5-06635b453c80" providerId="ADAL" clId="{9721057A-A66A-4C02-95D1-AD399A5F3F80}" dt="2024-07-02T12:37:52.257" v="1521" actId="478"/>
          <ac:spMkLst>
            <pc:docMk/>
            <pc:sldMk cId="1496414968" sldId="294"/>
            <ac:spMk id="8" creationId="{DA52119C-4071-CFCE-1B9C-B002EE4E7D73}"/>
          </ac:spMkLst>
        </pc:spChg>
        <pc:spChg chg="mod">
          <ac:chgData name="Caroline Ellis - Community Safety Lead" userId="e8060ae4-6d5b-4d62-b1f5-06635b453c80" providerId="ADAL" clId="{9721057A-A66A-4C02-95D1-AD399A5F3F80}" dt="2024-07-04T08:21:18.281" v="21069" actId="113"/>
          <ac:spMkLst>
            <pc:docMk/>
            <pc:sldMk cId="1496414968" sldId="294"/>
            <ac:spMk id="13" creationId="{5F2BB854-311C-D0F4-3881-20790B854B2D}"/>
          </ac:spMkLst>
        </pc:spChg>
        <pc:spChg chg="mod">
          <ac:chgData name="Caroline Ellis - Community Safety Lead" userId="e8060ae4-6d5b-4d62-b1f5-06635b453c80" providerId="ADAL" clId="{9721057A-A66A-4C02-95D1-AD399A5F3F80}" dt="2024-07-02T12:44:09.483" v="2133" actId="2711"/>
          <ac:spMkLst>
            <pc:docMk/>
            <pc:sldMk cId="1496414968" sldId="294"/>
            <ac:spMk id="14" creationId="{B1FBE6F7-CB0A-4761-29CA-39BDB7D086B8}"/>
          </ac:spMkLst>
        </pc:spChg>
        <pc:spChg chg="del mod">
          <ac:chgData name="Caroline Ellis - Community Safety Lead" userId="e8060ae4-6d5b-4d62-b1f5-06635b453c80" providerId="ADAL" clId="{9721057A-A66A-4C02-95D1-AD399A5F3F80}" dt="2024-07-02T12:40:47.844" v="1917" actId="478"/>
          <ac:spMkLst>
            <pc:docMk/>
            <pc:sldMk cId="1496414968" sldId="294"/>
            <ac:spMk id="15" creationId="{EB2E8B7F-8436-8AEA-6727-5380BE0296BB}"/>
          </ac:spMkLst>
        </pc:spChg>
        <pc:spChg chg="mod">
          <ac:chgData name="Caroline Ellis - Community Safety Lead" userId="e8060ae4-6d5b-4d62-b1f5-06635b453c80" providerId="ADAL" clId="{9721057A-A66A-4C02-95D1-AD399A5F3F80}" dt="2024-07-02T12:44:12.532" v="2134" actId="2711"/>
          <ac:spMkLst>
            <pc:docMk/>
            <pc:sldMk cId="1496414968" sldId="294"/>
            <ac:spMk id="18" creationId="{445B3388-2A00-FADF-AA51-8E7BF28EED58}"/>
          </ac:spMkLst>
        </pc:spChg>
        <pc:spChg chg="del mod">
          <ac:chgData name="Caroline Ellis - Community Safety Lead" userId="e8060ae4-6d5b-4d62-b1f5-06635b453c80" providerId="ADAL" clId="{9721057A-A66A-4C02-95D1-AD399A5F3F80}" dt="2024-07-02T12:38:01.054" v="1525" actId="478"/>
          <ac:spMkLst>
            <pc:docMk/>
            <pc:sldMk cId="1496414968" sldId="294"/>
            <ac:spMk id="19" creationId="{F9DF2CB6-246B-8757-B80F-4B86DDB95CF2}"/>
          </ac:spMkLst>
        </pc:spChg>
        <pc:spChg chg="mod">
          <ac:chgData name="Caroline Ellis - Community Safety Lead" userId="e8060ae4-6d5b-4d62-b1f5-06635b453c80" providerId="ADAL" clId="{9721057A-A66A-4C02-95D1-AD399A5F3F80}" dt="2024-07-02T12:43:13.766" v="2132" actId="14100"/>
          <ac:spMkLst>
            <pc:docMk/>
            <pc:sldMk cId="1496414968" sldId="294"/>
            <ac:spMk id="20" creationId="{0C0CE6C0-7558-D3DB-8971-851B64545E04}"/>
          </ac:spMkLst>
        </pc:spChg>
        <pc:picChg chg="add mod">
          <ac:chgData name="Caroline Ellis - Community Safety Lead" userId="e8060ae4-6d5b-4d62-b1f5-06635b453c80" providerId="ADAL" clId="{9721057A-A66A-4C02-95D1-AD399A5F3F80}" dt="2024-07-02T12:40:30.824" v="1910" actId="1076"/>
          <ac:picMkLst>
            <pc:docMk/>
            <pc:sldMk cId="1496414968" sldId="294"/>
            <ac:picMk id="2" creationId="{EDF7DE5A-2428-C6FF-F6C6-ECF32DD8809B}"/>
          </ac:picMkLst>
        </pc:picChg>
        <pc:picChg chg="add mod">
          <ac:chgData name="Caroline Ellis - Community Safety Lead" userId="e8060ae4-6d5b-4d62-b1f5-06635b453c80" providerId="ADAL" clId="{9721057A-A66A-4C02-95D1-AD399A5F3F80}" dt="2024-07-02T12:40:28.219" v="1909" actId="1076"/>
          <ac:picMkLst>
            <pc:docMk/>
            <pc:sldMk cId="1496414968" sldId="294"/>
            <ac:picMk id="5" creationId="{651AD2A8-5143-EFF4-9D17-356A32E95CBE}"/>
          </ac:picMkLst>
        </pc:picChg>
        <pc:picChg chg="add mod">
          <ac:chgData name="Caroline Ellis - Community Safety Lead" userId="e8060ae4-6d5b-4d62-b1f5-06635b453c80" providerId="ADAL" clId="{9721057A-A66A-4C02-95D1-AD399A5F3F80}" dt="2024-07-02T12:40:40.003" v="1913" actId="1076"/>
          <ac:picMkLst>
            <pc:docMk/>
            <pc:sldMk cId="1496414968" sldId="294"/>
            <ac:picMk id="6" creationId="{A30C0050-ED44-B17D-C2C6-207CEBA78E10}"/>
          </ac:picMkLst>
        </pc:picChg>
        <pc:picChg chg="add mod">
          <ac:chgData name="Caroline Ellis - Community Safety Lead" userId="e8060ae4-6d5b-4d62-b1f5-06635b453c80" providerId="ADAL" clId="{9721057A-A66A-4C02-95D1-AD399A5F3F80}" dt="2024-07-02T12:41:56.373" v="2104" actId="1076"/>
          <ac:picMkLst>
            <pc:docMk/>
            <pc:sldMk cId="1496414968" sldId="294"/>
            <ac:picMk id="7" creationId="{0AF6B1CA-586B-40E5-DF14-5AE68855A084}"/>
          </ac:picMkLst>
        </pc:picChg>
      </pc:sldChg>
      <pc:sldChg chg="addSp delSp modSp del mod ord setBg">
        <pc:chgData name="Caroline Ellis - Community Safety Lead" userId="e8060ae4-6d5b-4d62-b1f5-06635b453c80" providerId="ADAL" clId="{9721057A-A66A-4C02-95D1-AD399A5F3F80}" dt="2024-07-03T16:58:10.587" v="13932" actId="2696"/>
        <pc:sldMkLst>
          <pc:docMk/>
          <pc:sldMk cId="73579722" sldId="295"/>
        </pc:sldMkLst>
        <pc:spChg chg="mod">
          <ac:chgData name="Caroline Ellis - Community Safety Lead" userId="e8060ae4-6d5b-4d62-b1f5-06635b453c80" providerId="ADAL" clId="{9721057A-A66A-4C02-95D1-AD399A5F3F80}" dt="2024-07-03T16:51:50.744" v="13757" actId="20577"/>
          <ac:spMkLst>
            <pc:docMk/>
            <pc:sldMk cId="73579722" sldId="295"/>
            <ac:spMk id="3" creationId="{EED1519D-0117-B03A-C729-E05B4A4A6FB9}"/>
          </ac:spMkLst>
        </pc:spChg>
        <pc:graphicFrameChg chg="add mod modGraphic">
          <ac:chgData name="Caroline Ellis - Community Safety Lead" userId="e8060ae4-6d5b-4d62-b1f5-06635b453c80" providerId="ADAL" clId="{9721057A-A66A-4C02-95D1-AD399A5F3F80}" dt="2024-07-03T16:54:35.344" v="13820" actId="6549"/>
          <ac:graphicFrameMkLst>
            <pc:docMk/>
            <pc:sldMk cId="73579722" sldId="295"/>
            <ac:graphicFrameMk id="2" creationId="{FA7870E9-1FF0-3A24-C67C-7C7EDB0A5702}"/>
          </ac:graphicFrameMkLst>
        </pc:graphicFrameChg>
        <pc:graphicFrameChg chg="add del mod">
          <ac:chgData name="Caroline Ellis - Community Safety Lead" userId="e8060ae4-6d5b-4d62-b1f5-06635b453c80" providerId="ADAL" clId="{9721057A-A66A-4C02-95D1-AD399A5F3F80}" dt="2024-07-03T16:54:30.129" v="13819" actId="478"/>
          <ac:graphicFrameMkLst>
            <pc:docMk/>
            <pc:sldMk cId="73579722" sldId="295"/>
            <ac:graphicFrameMk id="4" creationId="{D0476CE9-1489-A2A6-FCDD-524CA95CB6AE}"/>
          </ac:graphicFrameMkLst>
        </pc:graphicFrameChg>
      </pc:sldChg>
      <pc:sldChg chg="addSp delSp modSp mod ord setBg">
        <pc:chgData name="Caroline Ellis - Community Safety Lead" userId="e8060ae4-6d5b-4d62-b1f5-06635b453c80" providerId="ADAL" clId="{9721057A-A66A-4C02-95D1-AD399A5F3F80}" dt="2024-07-03T17:29:59.689" v="16750" actId="1076"/>
        <pc:sldMkLst>
          <pc:docMk/>
          <pc:sldMk cId="3959305635" sldId="300"/>
        </pc:sldMkLst>
        <pc:spChg chg="add del mod">
          <ac:chgData name="Caroline Ellis - Community Safety Lead" userId="e8060ae4-6d5b-4d62-b1f5-06635b453c80" providerId="ADAL" clId="{9721057A-A66A-4C02-95D1-AD399A5F3F80}" dt="2024-07-03T17:29:29.185" v="16746"/>
          <ac:spMkLst>
            <pc:docMk/>
            <pc:sldMk cId="3959305635" sldId="300"/>
            <ac:spMk id="2" creationId="{F04CEA3F-A3D2-952B-7AF9-8776D0F08523}"/>
          </ac:spMkLst>
        </pc:spChg>
        <pc:spChg chg="mod">
          <ac:chgData name="Caroline Ellis - Community Safety Lead" userId="e8060ae4-6d5b-4d62-b1f5-06635b453c80" providerId="ADAL" clId="{9721057A-A66A-4C02-95D1-AD399A5F3F80}" dt="2024-07-02T16:55:26.551" v="11366" actId="207"/>
          <ac:spMkLst>
            <pc:docMk/>
            <pc:sldMk cId="3959305635" sldId="300"/>
            <ac:spMk id="3" creationId="{EED1519D-0117-B03A-C729-E05B4A4A6FB9}"/>
          </ac:spMkLst>
        </pc:spChg>
        <pc:spChg chg="add mod">
          <ac:chgData name="Caroline Ellis - Community Safety Lead" userId="e8060ae4-6d5b-4d62-b1f5-06635b453c80" providerId="ADAL" clId="{9721057A-A66A-4C02-95D1-AD399A5F3F80}" dt="2024-07-03T17:29:58.196" v="16749" actId="1076"/>
          <ac:spMkLst>
            <pc:docMk/>
            <pc:sldMk cId="3959305635" sldId="300"/>
            <ac:spMk id="4" creationId="{3FF7725B-0F1F-7603-FCD3-6E662412FF60}"/>
          </ac:spMkLst>
        </pc:spChg>
        <pc:spChg chg="del">
          <ac:chgData name="Caroline Ellis - Community Safety Lead" userId="e8060ae4-6d5b-4d62-b1f5-06635b453c80" providerId="ADAL" clId="{9721057A-A66A-4C02-95D1-AD399A5F3F80}" dt="2024-07-02T16:54:31.601" v="11352" actId="478"/>
          <ac:spMkLst>
            <pc:docMk/>
            <pc:sldMk cId="3959305635" sldId="300"/>
            <ac:spMk id="5" creationId="{96021FE9-F4DD-EB1F-44F3-8AB5373CE94E}"/>
          </ac:spMkLst>
        </pc:spChg>
        <pc:spChg chg="add mod">
          <ac:chgData name="Caroline Ellis - Community Safety Lead" userId="e8060ae4-6d5b-4d62-b1f5-06635b453c80" providerId="ADAL" clId="{9721057A-A66A-4C02-95D1-AD399A5F3F80}" dt="2024-07-02T16:34:38.470" v="10677" actId="14100"/>
          <ac:spMkLst>
            <pc:docMk/>
            <pc:sldMk cId="3959305635" sldId="300"/>
            <ac:spMk id="6" creationId="{EFAB62B1-1959-50BA-C1E1-20F9E7B40351}"/>
          </ac:spMkLst>
        </pc:spChg>
        <pc:spChg chg="add del mod">
          <ac:chgData name="Caroline Ellis - Community Safety Lead" userId="e8060ae4-6d5b-4d62-b1f5-06635b453c80" providerId="ADAL" clId="{9721057A-A66A-4C02-95D1-AD399A5F3F80}" dt="2024-07-02T16:35:29.716" v="10692"/>
          <ac:spMkLst>
            <pc:docMk/>
            <pc:sldMk cId="3959305635" sldId="300"/>
            <ac:spMk id="8" creationId="{88632D7E-3E33-59F3-9C26-47A97A34E0DB}"/>
          </ac:spMkLst>
        </pc:spChg>
        <pc:spChg chg="mod">
          <ac:chgData name="Caroline Ellis - Community Safety Lead" userId="e8060ae4-6d5b-4d62-b1f5-06635b453c80" providerId="ADAL" clId="{9721057A-A66A-4C02-95D1-AD399A5F3F80}" dt="2024-07-02T16:55:21.871" v="11365" actId="948"/>
          <ac:spMkLst>
            <pc:docMk/>
            <pc:sldMk cId="3959305635" sldId="300"/>
            <ac:spMk id="10" creationId="{E62D1C0F-9866-9C9C-0B9B-CAD3B168B088}"/>
          </ac:spMkLst>
        </pc:spChg>
        <pc:spChg chg="add mod">
          <ac:chgData name="Caroline Ellis - Community Safety Lead" userId="e8060ae4-6d5b-4d62-b1f5-06635b453c80" providerId="ADAL" clId="{9721057A-A66A-4C02-95D1-AD399A5F3F80}" dt="2024-07-03T17:29:59.689" v="16750" actId="1076"/>
          <ac:spMkLst>
            <pc:docMk/>
            <pc:sldMk cId="3959305635" sldId="300"/>
            <ac:spMk id="11" creationId="{4FF12EF6-3A90-2A4D-3C79-7B6250C79BCA}"/>
          </ac:spMkLst>
        </pc:spChg>
        <pc:spChg chg="add mod">
          <ac:chgData name="Caroline Ellis - Community Safety Lead" userId="e8060ae4-6d5b-4d62-b1f5-06635b453c80" providerId="ADAL" clId="{9721057A-A66A-4C02-95D1-AD399A5F3F80}" dt="2024-07-02T16:54:27.364" v="11351" actId="114"/>
          <ac:spMkLst>
            <pc:docMk/>
            <pc:sldMk cId="3959305635" sldId="300"/>
            <ac:spMk id="12" creationId="{6FCE7E5F-8DBC-1D9C-F267-88D9BA3222B6}"/>
          </ac:spMkLst>
        </pc:spChg>
        <pc:picChg chg="del">
          <ac:chgData name="Caroline Ellis - Community Safety Lead" userId="e8060ae4-6d5b-4d62-b1f5-06635b453c80" providerId="ADAL" clId="{9721057A-A66A-4C02-95D1-AD399A5F3F80}" dt="2024-07-02T16:54:32.570" v="11353" actId="478"/>
          <ac:picMkLst>
            <pc:docMk/>
            <pc:sldMk cId="3959305635" sldId="300"/>
            <ac:picMk id="2" creationId="{E3C5B544-4275-2099-4B25-00D30FC29413}"/>
          </ac:picMkLst>
        </pc:picChg>
        <pc:picChg chg="del">
          <ac:chgData name="Caroline Ellis - Community Safety Lead" userId="e8060ae4-6d5b-4d62-b1f5-06635b453c80" providerId="ADAL" clId="{9721057A-A66A-4C02-95D1-AD399A5F3F80}" dt="2024-07-02T16:34:43.028" v="10679" actId="478"/>
          <ac:picMkLst>
            <pc:docMk/>
            <pc:sldMk cId="3959305635" sldId="300"/>
            <ac:picMk id="4" creationId="{CDAE3E6B-1B8B-893E-11E2-ABEF24BC107F}"/>
          </ac:picMkLst>
        </pc:picChg>
        <pc:picChg chg="add mod">
          <ac:chgData name="Caroline Ellis - Community Safety Lead" userId="e8060ae4-6d5b-4d62-b1f5-06635b453c80" providerId="ADAL" clId="{9721057A-A66A-4C02-95D1-AD399A5F3F80}" dt="2024-07-02T16:54:13.792" v="11348"/>
          <ac:picMkLst>
            <pc:docMk/>
            <pc:sldMk cId="3959305635" sldId="300"/>
            <ac:picMk id="13" creationId="{A7467F30-79D7-39A5-4B63-BF09DE88A0B5}"/>
          </ac:picMkLst>
        </pc:picChg>
      </pc:sldChg>
      <pc:sldChg chg="addSp delSp modSp mod ord setBg">
        <pc:chgData name="Caroline Ellis - Community Safety Lead" userId="e8060ae4-6d5b-4d62-b1f5-06635b453c80" providerId="ADAL" clId="{9721057A-A66A-4C02-95D1-AD399A5F3F80}" dt="2024-07-09T08:41:11.253" v="30200" actId="207"/>
        <pc:sldMkLst>
          <pc:docMk/>
          <pc:sldMk cId="3881564272" sldId="302"/>
        </pc:sldMkLst>
        <pc:spChg chg="add del mod">
          <ac:chgData name="Caroline Ellis - Community Safety Lead" userId="e8060ae4-6d5b-4d62-b1f5-06635b453c80" providerId="ADAL" clId="{9721057A-A66A-4C02-95D1-AD399A5F3F80}" dt="2024-07-02T14:57:09.002" v="4866" actId="21"/>
          <ac:spMkLst>
            <pc:docMk/>
            <pc:sldMk cId="3881564272" sldId="302"/>
            <ac:spMk id="2" creationId="{1059C560-9954-4AF8-BB24-9B3832808C4E}"/>
          </ac:spMkLst>
        </pc:spChg>
        <pc:spChg chg="mod">
          <ac:chgData name="Caroline Ellis - Community Safety Lead" userId="e8060ae4-6d5b-4d62-b1f5-06635b453c80" providerId="ADAL" clId="{9721057A-A66A-4C02-95D1-AD399A5F3F80}" dt="2024-07-02T15:47:44.592" v="8438" actId="207"/>
          <ac:spMkLst>
            <pc:docMk/>
            <pc:sldMk cId="3881564272" sldId="302"/>
            <ac:spMk id="3" creationId="{EED1519D-0117-B03A-C729-E05B4A4A6FB9}"/>
          </ac:spMkLst>
        </pc:spChg>
        <pc:spChg chg="add del mod">
          <ac:chgData name="Caroline Ellis - Community Safety Lead" userId="e8060ae4-6d5b-4d62-b1f5-06635b453c80" providerId="ADAL" clId="{9721057A-A66A-4C02-95D1-AD399A5F3F80}" dt="2024-07-02T14:58:50.339" v="4876" actId="21"/>
          <ac:spMkLst>
            <pc:docMk/>
            <pc:sldMk cId="3881564272" sldId="302"/>
            <ac:spMk id="4" creationId="{F84ED0E7-3F53-06CC-B0F4-4C9D1B7F8C77}"/>
          </ac:spMkLst>
        </pc:spChg>
        <pc:spChg chg="add del mod">
          <ac:chgData name="Caroline Ellis - Community Safety Lead" userId="e8060ae4-6d5b-4d62-b1f5-06635b453c80" providerId="ADAL" clId="{9721057A-A66A-4C02-95D1-AD399A5F3F80}" dt="2024-07-02T15:20:36.594" v="5656"/>
          <ac:spMkLst>
            <pc:docMk/>
            <pc:sldMk cId="3881564272" sldId="302"/>
            <ac:spMk id="6" creationId="{327CF12A-5852-10E1-421F-0189CF1F306E}"/>
          </ac:spMkLst>
        </pc:spChg>
        <pc:spChg chg="add mod">
          <ac:chgData name="Caroline Ellis - Community Safety Lead" userId="e8060ae4-6d5b-4d62-b1f5-06635b453c80" providerId="ADAL" clId="{9721057A-A66A-4C02-95D1-AD399A5F3F80}" dt="2024-07-02T15:46:26.527" v="8328" actId="1076"/>
          <ac:spMkLst>
            <pc:docMk/>
            <pc:sldMk cId="3881564272" sldId="302"/>
            <ac:spMk id="7" creationId="{FA9BCF28-E44E-AB66-9755-F1296906B4C2}"/>
          </ac:spMkLst>
        </pc:spChg>
        <pc:spChg chg="del">
          <ac:chgData name="Caroline Ellis - Community Safety Lead" userId="e8060ae4-6d5b-4d62-b1f5-06635b453c80" providerId="ADAL" clId="{9721057A-A66A-4C02-95D1-AD399A5F3F80}" dt="2024-07-02T15:21:47.228" v="5806" actId="478"/>
          <ac:spMkLst>
            <pc:docMk/>
            <pc:sldMk cId="3881564272" sldId="302"/>
            <ac:spMk id="9" creationId="{DD750848-4AEC-C340-BFD8-B87E3331F3EA}"/>
          </ac:spMkLst>
        </pc:spChg>
        <pc:spChg chg="add del mod">
          <ac:chgData name="Caroline Ellis - Community Safety Lead" userId="e8060ae4-6d5b-4d62-b1f5-06635b453c80" providerId="ADAL" clId="{9721057A-A66A-4C02-95D1-AD399A5F3F80}" dt="2024-07-02T15:27:27.963" v="5847" actId="478"/>
          <ac:spMkLst>
            <pc:docMk/>
            <pc:sldMk cId="3881564272" sldId="302"/>
            <ac:spMk id="11" creationId="{2D977DC6-6E08-5EF4-D19F-F1DA19B681B8}"/>
          </ac:spMkLst>
        </pc:spChg>
        <pc:spChg chg="add del mod">
          <ac:chgData name="Caroline Ellis - Community Safety Lead" userId="e8060ae4-6d5b-4d62-b1f5-06635b453c80" providerId="ADAL" clId="{9721057A-A66A-4C02-95D1-AD399A5F3F80}" dt="2024-07-02T15:34:13.401" v="6709" actId="478"/>
          <ac:spMkLst>
            <pc:docMk/>
            <pc:sldMk cId="3881564272" sldId="302"/>
            <ac:spMk id="13" creationId="{F88D3183-8F65-C7BA-8060-5F2AC0D2127C}"/>
          </ac:spMkLst>
        </pc:spChg>
        <pc:spChg chg="add del mod">
          <ac:chgData name="Caroline Ellis - Community Safety Lead" userId="e8060ae4-6d5b-4d62-b1f5-06635b453c80" providerId="ADAL" clId="{9721057A-A66A-4C02-95D1-AD399A5F3F80}" dt="2024-07-02T15:34:12.266" v="6708" actId="478"/>
          <ac:spMkLst>
            <pc:docMk/>
            <pc:sldMk cId="3881564272" sldId="302"/>
            <ac:spMk id="15" creationId="{17A70DA8-69BF-FF56-5838-F5A1C7051FDC}"/>
          </ac:spMkLst>
        </pc:spChg>
        <pc:spChg chg="add del mod">
          <ac:chgData name="Caroline Ellis - Community Safety Lead" userId="e8060ae4-6d5b-4d62-b1f5-06635b453c80" providerId="ADAL" clId="{9721057A-A66A-4C02-95D1-AD399A5F3F80}" dt="2024-07-02T15:34:19.059" v="6713" actId="478"/>
          <ac:spMkLst>
            <pc:docMk/>
            <pc:sldMk cId="3881564272" sldId="302"/>
            <ac:spMk id="17" creationId="{E3EC1D5C-BA5F-E9FE-80B5-D8138C73B644}"/>
          </ac:spMkLst>
        </pc:spChg>
        <pc:spChg chg="add del mod">
          <ac:chgData name="Caroline Ellis - Community Safety Lead" userId="e8060ae4-6d5b-4d62-b1f5-06635b453c80" providerId="ADAL" clId="{9721057A-A66A-4C02-95D1-AD399A5F3F80}" dt="2024-07-02T15:34:17.963" v="6712" actId="478"/>
          <ac:spMkLst>
            <pc:docMk/>
            <pc:sldMk cId="3881564272" sldId="302"/>
            <ac:spMk id="19" creationId="{D89EDA11-F59F-BAF9-6D62-D8FA5443A5E5}"/>
          </ac:spMkLst>
        </pc:spChg>
        <pc:spChg chg="add del mod">
          <ac:chgData name="Caroline Ellis - Community Safety Lead" userId="e8060ae4-6d5b-4d62-b1f5-06635b453c80" providerId="ADAL" clId="{9721057A-A66A-4C02-95D1-AD399A5F3F80}" dt="2024-07-02T15:34:15.047" v="6710" actId="478"/>
          <ac:spMkLst>
            <pc:docMk/>
            <pc:sldMk cId="3881564272" sldId="302"/>
            <ac:spMk id="21" creationId="{84BB080F-025E-BD8E-C340-D0558E0E64F7}"/>
          </ac:spMkLst>
        </pc:spChg>
        <pc:spChg chg="add del mod">
          <ac:chgData name="Caroline Ellis - Community Safety Lead" userId="e8060ae4-6d5b-4d62-b1f5-06635b453c80" providerId="ADAL" clId="{9721057A-A66A-4C02-95D1-AD399A5F3F80}" dt="2024-07-02T15:34:16.500" v="6711" actId="478"/>
          <ac:spMkLst>
            <pc:docMk/>
            <pc:sldMk cId="3881564272" sldId="302"/>
            <ac:spMk id="23" creationId="{FBF44899-A1D8-CE0B-8D0F-AC00F87E0734}"/>
          </ac:spMkLst>
        </pc:spChg>
        <pc:spChg chg="add del mod">
          <ac:chgData name="Caroline Ellis - Community Safety Lead" userId="e8060ae4-6d5b-4d62-b1f5-06635b453c80" providerId="ADAL" clId="{9721057A-A66A-4C02-95D1-AD399A5F3F80}" dt="2024-07-02T15:38:30.925" v="7132" actId="478"/>
          <ac:spMkLst>
            <pc:docMk/>
            <pc:sldMk cId="3881564272" sldId="302"/>
            <ac:spMk id="25" creationId="{71C09EB8-BF7D-BE1B-CC0D-771349B1560D}"/>
          </ac:spMkLst>
        </pc:spChg>
        <pc:spChg chg="add mod">
          <ac:chgData name="Caroline Ellis - Community Safety Lead" userId="e8060ae4-6d5b-4d62-b1f5-06635b453c80" providerId="ADAL" clId="{9721057A-A66A-4C02-95D1-AD399A5F3F80}" dt="2024-07-02T15:38:10.464" v="7128" actId="20577"/>
          <ac:spMkLst>
            <pc:docMk/>
            <pc:sldMk cId="3881564272" sldId="302"/>
            <ac:spMk id="26" creationId="{B009E61A-0CCA-EFCB-F8E7-67291948C472}"/>
          </ac:spMkLst>
        </pc:spChg>
        <pc:spChg chg="add del mod">
          <ac:chgData name="Caroline Ellis - Community Safety Lead" userId="e8060ae4-6d5b-4d62-b1f5-06635b453c80" providerId="ADAL" clId="{9721057A-A66A-4C02-95D1-AD399A5F3F80}" dt="2024-07-02T15:40:31.818" v="7226" actId="21"/>
          <ac:spMkLst>
            <pc:docMk/>
            <pc:sldMk cId="3881564272" sldId="302"/>
            <ac:spMk id="27" creationId="{D9F556A2-E623-6DD8-75E6-A3A5678C0C84}"/>
          </ac:spMkLst>
        </pc:spChg>
        <pc:spChg chg="add mod">
          <ac:chgData name="Caroline Ellis - Community Safety Lead" userId="e8060ae4-6d5b-4d62-b1f5-06635b453c80" providerId="ADAL" clId="{9721057A-A66A-4C02-95D1-AD399A5F3F80}" dt="2024-07-02T15:45:11.387" v="8311" actId="1076"/>
          <ac:spMkLst>
            <pc:docMk/>
            <pc:sldMk cId="3881564272" sldId="302"/>
            <ac:spMk id="28" creationId="{872B66E6-2F9E-2F19-EF7F-0249D80516F4}"/>
          </ac:spMkLst>
        </pc:spChg>
        <pc:spChg chg="add del mod">
          <ac:chgData name="Caroline Ellis - Community Safety Lead" userId="e8060ae4-6d5b-4d62-b1f5-06635b453c80" providerId="ADAL" clId="{9721057A-A66A-4C02-95D1-AD399A5F3F80}" dt="2024-07-02T15:47:02.971" v="8335" actId="478"/>
          <ac:spMkLst>
            <pc:docMk/>
            <pc:sldMk cId="3881564272" sldId="302"/>
            <ac:spMk id="29" creationId="{40B5B406-620C-D053-93E5-24A3429EAFBC}"/>
          </ac:spMkLst>
        </pc:spChg>
        <pc:spChg chg="add mod">
          <ac:chgData name="Caroline Ellis - Community Safety Lead" userId="e8060ae4-6d5b-4d62-b1f5-06635b453c80" providerId="ADAL" clId="{9721057A-A66A-4C02-95D1-AD399A5F3F80}" dt="2024-07-02T16:20:45.593" v="9336" actId="113"/>
          <ac:spMkLst>
            <pc:docMk/>
            <pc:sldMk cId="3881564272" sldId="302"/>
            <ac:spMk id="31" creationId="{BB448B75-8DFE-7B5B-BE5F-4EC0DA763F9E}"/>
          </ac:spMkLst>
        </pc:spChg>
        <pc:graphicFrameChg chg="add del mod">
          <ac:chgData name="Caroline Ellis - Community Safety Lead" userId="e8060ae4-6d5b-4d62-b1f5-06635b453c80" providerId="ADAL" clId="{9721057A-A66A-4C02-95D1-AD399A5F3F80}" dt="2024-07-02T15:21:43.854" v="5805" actId="21"/>
          <ac:graphicFrameMkLst>
            <pc:docMk/>
            <pc:sldMk cId="3881564272" sldId="302"/>
            <ac:graphicFrameMk id="5" creationId="{9F93E247-EACB-CB12-16F3-7A81C0E2C1CD}"/>
          </ac:graphicFrameMkLst>
        </pc:graphicFrameChg>
        <pc:graphicFrameChg chg="add mod modGraphic">
          <ac:chgData name="Caroline Ellis - Community Safety Lead" userId="e8060ae4-6d5b-4d62-b1f5-06635b453c80" providerId="ADAL" clId="{9721057A-A66A-4C02-95D1-AD399A5F3F80}" dt="2024-07-09T08:41:11.253" v="30200" actId="207"/>
          <ac:graphicFrameMkLst>
            <pc:docMk/>
            <pc:sldMk cId="3881564272" sldId="302"/>
            <ac:graphicFrameMk id="8" creationId="{BECFF3D6-F4AD-B9B0-EDF5-7838BD4F25B1}"/>
          </ac:graphicFrameMkLst>
        </pc:graphicFrameChg>
        <pc:picChg chg="add mod">
          <ac:chgData name="Caroline Ellis - Community Safety Lead" userId="e8060ae4-6d5b-4d62-b1f5-06635b453c80" providerId="ADAL" clId="{9721057A-A66A-4C02-95D1-AD399A5F3F80}" dt="2024-07-02T16:05:10.823" v="8606" actId="1076"/>
          <ac:picMkLst>
            <pc:docMk/>
            <pc:sldMk cId="3881564272" sldId="302"/>
            <ac:picMk id="30" creationId="{3BA743E1-8E6D-CFF6-9138-9030FCC4BCA9}"/>
          </ac:picMkLst>
        </pc:picChg>
      </pc:sldChg>
      <pc:sldChg chg="addSp delSp modSp del mod ord">
        <pc:chgData name="Caroline Ellis - Community Safety Lead" userId="e8060ae4-6d5b-4d62-b1f5-06635b453c80" providerId="ADAL" clId="{9721057A-A66A-4C02-95D1-AD399A5F3F80}" dt="2024-07-02T16:23:03.071" v="9440" actId="2696"/>
        <pc:sldMkLst>
          <pc:docMk/>
          <pc:sldMk cId="1551449891" sldId="303"/>
        </pc:sldMkLst>
        <pc:spChg chg="add del mod">
          <ac:chgData name="Caroline Ellis - Community Safety Lead" userId="e8060ae4-6d5b-4d62-b1f5-06635b453c80" providerId="ADAL" clId="{9721057A-A66A-4C02-95D1-AD399A5F3F80}" dt="2024-07-02T15:42:07.080" v="7666" actId="21"/>
          <ac:spMkLst>
            <pc:docMk/>
            <pc:sldMk cId="1551449891" sldId="303"/>
            <ac:spMk id="2" creationId="{E968F8EB-DFAC-0536-8A81-ED3D0FC123F5}"/>
          </ac:spMkLst>
        </pc:spChg>
        <pc:spChg chg="mod">
          <ac:chgData name="Caroline Ellis - Community Safety Lead" userId="e8060ae4-6d5b-4d62-b1f5-06635b453c80" providerId="ADAL" clId="{9721057A-A66A-4C02-95D1-AD399A5F3F80}" dt="2024-07-02T12:12:52.977" v="160" actId="207"/>
          <ac:spMkLst>
            <pc:docMk/>
            <pc:sldMk cId="1551449891" sldId="303"/>
            <ac:spMk id="3" creationId="{EED1519D-0117-B03A-C729-E05B4A4A6FB9}"/>
          </ac:spMkLst>
        </pc:spChg>
      </pc:sldChg>
      <pc:sldChg chg="addSp delSp modSp new del mod">
        <pc:chgData name="Caroline Ellis - Community Safety Lead" userId="e8060ae4-6d5b-4d62-b1f5-06635b453c80" providerId="ADAL" clId="{9721057A-A66A-4C02-95D1-AD399A5F3F80}" dt="2024-07-02T12:58:21.809" v="2617" actId="2696"/>
        <pc:sldMkLst>
          <pc:docMk/>
          <pc:sldMk cId="247244828" sldId="304"/>
        </pc:sldMkLst>
        <pc:spChg chg="add del mod">
          <ac:chgData name="Caroline Ellis - Community Safety Lead" userId="e8060ae4-6d5b-4d62-b1f5-06635b453c80" providerId="ADAL" clId="{9721057A-A66A-4C02-95D1-AD399A5F3F80}" dt="2024-07-02T12:56:56.278" v="2550" actId="21"/>
          <ac:spMkLst>
            <pc:docMk/>
            <pc:sldMk cId="247244828" sldId="304"/>
            <ac:spMk id="2" creationId="{A20A97EC-E50D-3F7B-55F4-878261FF2AB1}"/>
          </ac:spMkLst>
        </pc:spChg>
        <pc:spChg chg="add">
          <ac:chgData name="Caroline Ellis - Community Safety Lead" userId="e8060ae4-6d5b-4d62-b1f5-06635b453c80" providerId="ADAL" clId="{9721057A-A66A-4C02-95D1-AD399A5F3F80}" dt="2024-07-02T12:49:54.096" v="2163" actId="22"/>
          <ac:spMkLst>
            <pc:docMk/>
            <pc:sldMk cId="247244828" sldId="304"/>
            <ac:spMk id="4" creationId="{7CCC1CC6-BF24-C2D6-02C0-265028429168}"/>
          </ac:spMkLst>
        </pc:spChg>
        <pc:spChg chg="add mod">
          <ac:chgData name="Caroline Ellis - Community Safety Lead" userId="e8060ae4-6d5b-4d62-b1f5-06635b453c80" providerId="ADAL" clId="{9721057A-A66A-4C02-95D1-AD399A5F3F80}" dt="2024-07-02T12:50:04.281" v="2166" actId="1076"/>
          <ac:spMkLst>
            <pc:docMk/>
            <pc:sldMk cId="247244828" sldId="304"/>
            <ac:spMk id="6" creationId="{2237B82C-16B9-4E9A-FD4D-25758E929032}"/>
          </ac:spMkLst>
        </pc:spChg>
      </pc:sldChg>
      <pc:sldChg chg="add del">
        <pc:chgData name="Caroline Ellis - Community Safety Lead" userId="e8060ae4-6d5b-4d62-b1f5-06635b453c80" providerId="ADAL" clId="{9721057A-A66A-4C02-95D1-AD399A5F3F80}" dt="2024-07-02T12:24:08.560" v="882" actId="2696"/>
        <pc:sldMkLst>
          <pc:docMk/>
          <pc:sldMk cId="654052876" sldId="304"/>
        </pc:sldMkLst>
      </pc:sldChg>
      <pc:sldChg chg="addSp delSp modSp add del mod ord">
        <pc:chgData name="Caroline Ellis - Community Safety Lead" userId="e8060ae4-6d5b-4d62-b1f5-06635b453c80" providerId="ADAL" clId="{9721057A-A66A-4C02-95D1-AD399A5F3F80}" dt="2024-07-02T16:20:28.753" v="9334" actId="2696"/>
        <pc:sldMkLst>
          <pc:docMk/>
          <pc:sldMk cId="3489445121" sldId="304"/>
        </pc:sldMkLst>
        <pc:spChg chg="add del mod">
          <ac:chgData name="Caroline Ellis - Community Safety Lead" userId="e8060ae4-6d5b-4d62-b1f5-06635b453c80" providerId="ADAL" clId="{9721057A-A66A-4C02-95D1-AD399A5F3F80}" dt="2024-07-02T16:05:38.606" v="8607" actId="478"/>
          <ac:spMkLst>
            <pc:docMk/>
            <pc:sldMk cId="3489445121" sldId="304"/>
            <ac:spMk id="2" creationId="{F146B2C5-7C2F-A25B-788B-A6D6149EDCFB}"/>
          </ac:spMkLst>
        </pc:spChg>
        <pc:spChg chg="add mod">
          <ac:chgData name="Caroline Ellis - Community Safety Lead" userId="e8060ae4-6d5b-4d62-b1f5-06635b453c80" providerId="ADAL" clId="{9721057A-A66A-4C02-95D1-AD399A5F3F80}" dt="2024-07-02T16:19:57.803" v="9330" actId="1076"/>
          <ac:spMkLst>
            <pc:docMk/>
            <pc:sldMk cId="3489445121" sldId="304"/>
            <ac:spMk id="4" creationId="{260E7715-A4B5-33FA-F762-78F0E2CBC19A}"/>
          </ac:spMkLst>
        </pc:spChg>
        <pc:picChg chg="add mod">
          <ac:chgData name="Caroline Ellis - Community Safety Lead" userId="e8060ae4-6d5b-4d62-b1f5-06635b453c80" providerId="ADAL" clId="{9721057A-A66A-4C02-95D1-AD399A5F3F80}" dt="2024-07-02T16:10:27.447" v="8787"/>
          <ac:picMkLst>
            <pc:docMk/>
            <pc:sldMk cId="3489445121" sldId="304"/>
            <ac:picMk id="5" creationId="{A3F3B513-3BB8-55F0-C66E-6444F5800BAF}"/>
          </ac:picMkLst>
        </pc:picChg>
      </pc:sldChg>
      <pc:sldChg chg="addSp delSp modSp add mod setBg delAnim modAnim">
        <pc:chgData name="Caroline Ellis - Community Safety Lead" userId="e8060ae4-6d5b-4d62-b1f5-06635b453c80" providerId="ADAL" clId="{9721057A-A66A-4C02-95D1-AD399A5F3F80}" dt="2024-07-03T16:45:09.962" v="13417" actId="207"/>
        <pc:sldMkLst>
          <pc:docMk/>
          <pc:sldMk cId="2114675130" sldId="305"/>
        </pc:sldMkLst>
        <pc:spChg chg="add mod">
          <ac:chgData name="Caroline Ellis - Community Safety Lead" userId="e8060ae4-6d5b-4d62-b1f5-06635b453c80" providerId="ADAL" clId="{9721057A-A66A-4C02-95D1-AD399A5F3F80}" dt="2024-07-03T16:44:13.093" v="13386" actId="20577"/>
          <ac:spMkLst>
            <pc:docMk/>
            <pc:sldMk cId="2114675130" sldId="305"/>
            <ac:spMk id="2" creationId="{311EA032-F936-283B-18E4-08B4DD7DE25A}"/>
          </ac:spMkLst>
        </pc:spChg>
        <pc:spChg chg="mod">
          <ac:chgData name="Caroline Ellis - Community Safety Lead" userId="e8060ae4-6d5b-4d62-b1f5-06635b453c80" providerId="ADAL" clId="{9721057A-A66A-4C02-95D1-AD399A5F3F80}" dt="2024-07-03T16:45:09.962" v="13417" actId="207"/>
          <ac:spMkLst>
            <pc:docMk/>
            <pc:sldMk cId="2114675130" sldId="305"/>
            <ac:spMk id="3" creationId="{EED1519D-0117-B03A-C729-E05B4A4A6FB9}"/>
          </ac:spMkLst>
        </pc:spChg>
        <pc:spChg chg="add mod">
          <ac:chgData name="Caroline Ellis - Community Safety Lead" userId="e8060ae4-6d5b-4d62-b1f5-06635b453c80" providerId="ADAL" clId="{9721057A-A66A-4C02-95D1-AD399A5F3F80}" dt="2024-07-03T16:44:43.535" v="13413" actId="6549"/>
          <ac:spMkLst>
            <pc:docMk/>
            <pc:sldMk cId="2114675130" sldId="305"/>
            <ac:spMk id="4" creationId="{42F8CB65-E801-0701-D7BA-A50808D07B16}"/>
          </ac:spMkLst>
        </pc:spChg>
        <pc:spChg chg="del">
          <ac:chgData name="Caroline Ellis - Community Safety Lead" userId="e8060ae4-6d5b-4d62-b1f5-06635b453c80" providerId="ADAL" clId="{9721057A-A66A-4C02-95D1-AD399A5F3F80}" dt="2024-07-02T16:30:44.068" v="10603" actId="478"/>
          <ac:spMkLst>
            <pc:docMk/>
            <pc:sldMk cId="2114675130" sldId="305"/>
            <ac:spMk id="4" creationId="{AB3297C0-C0DB-90A1-50CD-34E55C7C1E4D}"/>
          </ac:spMkLst>
        </pc:spChg>
        <pc:spChg chg="mod">
          <ac:chgData name="Caroline Ellis - Community Safety Lead" userId="e8060ae4-6d5b-4d62-b1f5-06635b453c80" providerId="ADAL" clId="{9721057A-A66A-4C02-95D1-AD399A5F3F80}" dt="2024-07-02T17:09:11.352" v="11600"/>
          <ac:spMkLst>
            <pc:docMk/>
            <pc:sldMk cId="2114675130" sldId="305"/>
            <ac:spMk id="5" creationId="{882687AE-1C6E-03E4-5601-EE92B46C56A4}"/>
          </ac:spMkLst>
        </pc:spChg>
        <pc:spChg chg="mod">
          <ac:chgData name="Caroline Ellis - Community Safety Lead" userId="e8060ae4-6d5b-4d62-b1f5-06635b453c80" providerId="ADAL" clId="{9721057A-A66A-4C02-95D1-AD399A5F3F80}" dt="2024-07-02T17:09:11.352" v="11600"/>
          <ac:spMkLst>
            <pc:docMk/>
            <pc:sldMk cId="2114675130" sldId="305"/>
            <ac:spMk id="9" creationId="{CA3FD709-BF97-43D6-689B-9AC729B1A0D5}"/>
          </ac:spMkLst>
        </pc:spChg>
        <pc:spChg chg="mod">
          <ac:chgData name="Caroline Ellis - Community Safety Lead" userId="e8060ae4-6d5b-4d62-b1f5-06635b453c80" providerId="ADAL" clId="{9721057A-A66A-4C02-95D1-AD399A5F3F80}" dt="2024-07-02T17:09:11.352" v="11600"/>
          <ac:spMkLst>
            <pc:docMk/>
            <pc:sldMk cId="2114675130" sldId="305"/>
            <ac:spMk id="10" creationId="{11C9259C-42CD-178C-DFA8-B83E771E8535}"/>
          </ac:spMkLst>
        </pc:spChg>
        <pc:spChg chg="mod">
          <ac:chgData name="Caroline Ellis - Community Safety Lead" userId="e8060ae4-6d5b-4d62-b1f5-06635b453c80" providerId="ADAL" clId="{9721057A-A66A-4C02-95D1-AD399A5F3F80}" dt="2024-07-02T17:09:11.352" v="11600"/>
          <ac:spMkLst>
            <pc:docMk/>
            <pc:sldMk cId="2114675130" sldId="305"/>
            <ac:spMk id="12" creationId="{B86E0545-BE61-971F-6B41-93FC5F0C96AF}"/>
          </ac:spMkLst>
        </pc:spChg>
        <pc:spChg chg="mod">
          <ac:chgData name="Caroline Ellis - Community Safety Lead" userId="e8060ae4-6d5b-4d62-b1f5-06635b453c80" providerId="ADAL" clId="{9721057A-A66A-4C02-95D1-AD399A5F3F80}" dt="2024-07-02T17:09:11.352" v="11600"/>
          <ac:spMkLst>
            <pc:docMk/>
            <pc:sldMk cId="2114675130" sldId="305"/>
            <ac:spMk id="16" creationId="{C7388CE9-E734-49BC-158B-D9AE0C1B37A2}"/>
          </ac:spMkLst>
        </pc:spChg>
        <pc:spChg chg="mod">
          <ac:chgData name="Caroline Ellis - Community Safety Lead" userId="e8060ae4-6d5b-4d62-b1f5-06635b453c80" providerId="ADAL" clId="{9721057A-A66A-4C02-95D1-AD399A5F3F80}" dt="2024-07-02T17:09:11.352" v="11600"/>
          <ac:spMkLst>
            <pc:docMk/>
            <pc:sldMk cId="2114675130" sldId="305"/>
            <ac:spMk id="17" creationId="{55CC0378-FE43-6686-1341-7274AFBCBEA5}"/>
          </ac:spMkLst>
        </pc:spChg>
        <pc:spChg chg="add del mod">
          <ac:chgData name="Caroline Ellis - Community Safety Lead" userId="e8060ae4-6d5b-4d62-b1f5-06635b453c80" providerId="ADAL" clId="{9721057A-A66A-4C02-95D1-AD399A5F3F80}" dt="2024-07-02T17:11:13.564" v="11683" actId="478"/>
          <ac:spMkLst>
            <pc:docMk/>
            <pc:sldMk cId="2114675130" sldId="305"/>
            <ac:spMk id="19" creationId="{D556998C-BA84-991D-AF8A-C433697E42EC}"/>
          </ac:spMkLst>
        </pc:spChg>
        <pc:spChg chg="add del mod">
          <ac:chgData name="Caroline Ellis - Community Safety Lead" userId="e8060ae4-6d5b-4d62-b1f5-06635b453c80" providerId="ADAL" clId="{9721057A-A66A-4C02-95D1-AD399A5F3F80}" dt="2024-07-02T17:11:13.567" v="11685"/>
          <ac:spMkLst>
            <pc:docMk/>
            <pc:sldMk cId="2114675130" sldId="305"/>
            <ac:spMk id="21" creationId="{30E6E616-3CE7-3525-1DEC-724BCA70DC35}"/>
          </ac:spMkLst>
        </pc:spChg>
        <pc:spChg chg="add mod">
          <ac:chgData name="Caroline Ellis - Community Safety Lead" userId="e8060ae4-6d5b-4d62-b1f5-06635b453c80" providerId="ADAL" clId="{9721057A-A66A-4C02-95D1-AD399A5F3F80}" dt="2024-07-03T16:43:14.063" v="13353" actId="14100"/>
          <ac:spMkLst>
            <pc:docMk/>
            <pc:sldMk cId="2114675130" sldId="305"/>
            <ac:spMk id="22" creationId="{1AC263A8-A117-ED92-9483-2D72C3C1A9B7}"/>
          </ac:spMkLst>
        </pc:spChg>
        <pc:spChg chg="add mod">
          <ac:chgData name="Caroline Ellis - Community Safety Lead" userId="e8060ae4-6d5b-4d62-b1f5-06635b453c80" providerId="ADAL" clId="{9721057A-A66A-4C02-95D1-AD399A5F3F80}" dt="2024-07-03T16:44:59.790" v="13416" actId="1076"/>
          <ac:spMkLst>
            <pc:docMk/>
            <pc:sldMk cId="2114675130" sldId="305"/>
            <ac:spMk id="23" creationId="{C5553E24-BEC9-3727-CF98-6E213759A8F1}"/>
          </ac:spMkLst>
        </pc:spChg>
        <pc:spChg chg="add mod">
          <ac:chgData name="Caroline Ellis - Community Safety Lead" userId="e8060ae4-6d5b-4d62-b1f5-06635b453c80" providerId="ADAL" clId="{9721057A-A66A-4C02-95D1-AD399A5F3F80}" dt="2024-07-03T16:43:20.206" v="13362" actId="1076"/>
          <ac:spMkLst>
            <pc:docMk/>
            <pc:sldMk cId="2114675130" sldId="305"/>
            <ac:spMk id="24" creationId="{B61BFB5E-AD1B-9E1B-EAE7-CABE4FF40F36}"/>
          </ac:spMkLst>
        </pc:spChg>
        <pc:spChg chg="add mod">
          <ac:chgData name="Caroline Ellis - Community Safety Lead" userId="e8060ae4-6d5b-4d62-b1f5-06635b453c80" providerId="ADAL" clId="{9721057A-A66A-4C02-95D1-AD399A5F3F80}" dt="2024-07-03T16:42:59.384" v="13348" actId="207"/>
          <ac:spMkLst>
            <pc:docMk/>
            <pc:sldMk cId="2114675130" sldId="305"/>
            <ac:spMk id="25" creationId="{2818D598-ACAE-2833-05B6-97A7554C28B1}"/>
          </ac:spMkLst>
        </pc:spChg>
        <pc:spChg chg="add mod">
          <ac:chgData name="Caroline Ellis - Community Safety Lead" userId="e8060ae4-6d5b-4d62-b1f5-06635b453c80" providerId="ADAL" clId="{9721057A-A66A-4C02-95D1-AD399A5F3F80}" dt="2024-07-03T16:43:01.222" v="13349" actId="207"/>
          <ac:spMkLst>
            <pc:docMk/>
            <pc:sldMk cId="2114675130" sldId="305"/>
            <ac:spMk id="26" creationId="{17F32791-A248-F36A-F831-85D49A1E888D}"/>
          </ac:spMkLst>
        </pc:spChg>
        <pc:spChg chg="add del mod">
          <ac:chgData name="Caroline Ellis - Community Safety Lead" userId="e8060ae4-6d5b-4d62-b1f5-06635b453c80" providerId="ADAL" clId="{9721057A-A66A-4C02-95D1-AD399A5F3F80}" dt="2024-07-03T16:40:33.119" v="13282" actId="478"/>
          <ac:spMkLst>
            <pc:docMk/>
            <pc:sldMk cId="2114675130" sldId="305"/>
            <ac:spMk id="27" creationId="{417F73F1-C79D-1FF0-CBF3-40A1C1CC438D}"/>
          </ac:spMkLst>
        </pc:spChg>
        <pc:spChg chg="add del mod">
          <ac:chgData name="Caroline Ellis - Community Safety Lead" userId="e8060ae4-6d5b-4d62-b1f5-06635b453c80" providerId="ADAL" clId="{9721057A-A66A-4C02-95D1-AD399A5F3F80}" dt="2024-07-03T16:26:05.197" v="12899" actId="478"/>
          <ac:spMkLst>
            <pc:docMk/>
            <pc:sldMk cId="2114675130" sldId="305"/>
            <ac:spMk id="28" creationId="{10D5A2D5-DD62-D9D4-0005-0A5C25B74C6D}"/>
          </ac:spMkLst>
        </pc:spChg>
        <pc:grpChg chg="add del mod">
          <ac:chgData name="Caroline Ellis - Community Safety Lead" userId="e8060ae4-6d5b-4d62-b1f5-06635b453c80" providerId="ADAL" clId="{9721057A-A66A-4C02-95D1-AD399A5F3F80}" dt="2024-07-02T17:09:56.004" v="11664" actId="478"/>
          <ac:grpSpMkLst>
            <pc:docMk/>
            <pc:sldMk cId="2114675130" sldId="305"/>
            <ac:grpSpMk id="2" creationId="{4F2E9A0E-83B2-DFDD-D5F2-FC990F6E7433}"/>
          </ac:grpSpMkLst>
        </pc:grpChg>
        <pc:grpChg chg="mod">
          <ac:chgData name="Caroline Ellis - Community Safety Lead" userId="e8060ae4-6d5b-4d62-b1f5-06635b453c80" providerId="ADAL" clId="{9721057A-A66A-4C02-95D1-AD399A5F3F80}" dt="2024-07-02T17:09:11.352" v="11600"/>
          <ac:grpSpMkLst>
            <pc:docMk/>
            <pc:sldMk cId="2114675130" sldId="305"/>
            <ac:grpSpMk id="6" creationId="{8230AC36-C02B-9CAC-487C-F71FA6E5ACEC}"/>
          </ac:grpSpMkLst>
        </pc:grpChg>
        <pc:grpChg chg="add del mod">
          <ac:chgData name="Caroline Ellis - Community Safety Lead" userId="e8060ae4-6d5b-4d62-b1f5-06635b453c80" providerId="ADAL" clId="{9721057A-A66A-4C02-95D1-AD399A5F3F80}" dt="2024-07-02T17:09:57.025" v="11665" actId="478"/>
          <ac:grpSpMkLst>
            <pc:docMk/>
            <pc:sldMk cId="2114675130" sldId="305"/>
            <ac:grpSpMk id="11" creationId="{DE9819D4-B0F9-B092-25D0-A663F601755A}"/>
          </ac:grpSpMkLst>
        </pc:grpChg>
        <pc:grpChg chg="mod">
          <ac:chgData name="Caroline Ellis - Community Safety Lead" userId="e8060ae4-6d5b-4d62-b1f5-06635b453c80" providerId="ADAL" clId="{9721057A-A66A-4C02-95D1-AD399A5F3F80}" dt="2024-07-02T17:09:11.352" v="11600"/>
          <ac:grpSpMkLst>
            <pc:docMk/>
            <pc:sldMk cId="2114675130" sldId="305"/>
            <ac:grpSpMk id="13" creationId="{3770EF87-C349-662A-1470-56F38C8039EF}"/>
          </ac:grpSpMkLst>
        </pc:grpChg>
        <pc:picChg chg="mod">
          <ac:chgData name="Caroline Ellis - Community Safety Lead" userId="e8060ae4-6d5b-4d62-b1f5-06635b453c80" providerId="ADAL" clId="{9721057A-A66A-4C02-95D1-AD399A5F3F80}" dt="2024-07-02T17:09:11.352" v="11600"/>
          <ac:picMkLst>
            <pc:docMk/>
            <pc:sldMk cId="2114675130" sldId="305"/>
            <ac:picMk id="7" creationId="{10998BAC-6BCE-BE41-9FEB-0E96B750E856}"/>
          </ac:picMkLst>
        </pc:picChg>
        <pc:picChg chg="mod">
          <ac:chgData name="Caroline Ellis - Community Safety Lead" userId="e8060ae4-6d5b-4d62-b1f5-06635b453c80" providerId="ADAL" clId="{9721057A-A66A-4C02-95D1-AD399A5F3F80}" dt="2024-07-02T17:09:11.352" v="11600"/>
          <ac:picMkLst>
            <pc:docMk/>
            <pc:sldMk cId="2114675130" sldId="305"/>
            <ac:picMk id="8" creationId="{BF3B80FA-CC85-2A15-DD10-013409F2F3B2}"/>
          </ac:picMkLst>
        </pc:picChg>
        <pc:picChg chg="mod">
          <ac:chgData name="Caroline Ellis - Community Safety Lead" userId="e8060ae4-6d5b-4d62-b1f5-06635b453c80" providerId="ADAL" clId="{9721057A-A66A-4C02-95D1-AD399A5F3F80}" dt="2024-07-02T17:09:11.352" v="11600"/>
          <ac:picMkLst>
            <pc:docMk/>
            <pc:sldMk cId="2114675130" sldId="305"/>
            <ac:picMk id="14" creationId="{5B08EAD5-E8CC-A258-4E8D-D4BA58D8B34F}"/>
          </ac:picMkLst>
        </pc:picChg>
        <pc:picChg chg="mod">
          <ac:chgData name="Caroline Ellis - Community Safety Lead" userId="e8060ae4-6d5b-4d62-b1f5-06635b453c80" providerId="ADAL" clId="{9721057A-A66A-4C02-95D1-AD399A5F3F80}" dt="2024-07-02T17:09:11.352" v="11600"/>
          <ac:picMkLst>
            <pc:docMk/>
            <pc:sldMk cId="2114675130" sldId="305"/>
            <ac:picMk id="15" creationId="{D5573B9B-A9CC-3D06-A5BB-DB338B438878}"/>
          </ac:picMkLst>
        </pc:picChg>
      </pc:sldChg>
      <pc:sldChg chg="new del">
        <pc:chgData name="Caroline Ellis - Community Safety Lead" userId="e8060ae4-6d5b-4d62-b1f5-06635b453c80" providerId="ADAL" clId="{9721057A-A66A-4C02-95D1-AD399A5F3F80}" dt="2024-07-02T15:39:48.373" v="7151" actId="680"/>
        <pc:sldMkLst>
          <pc:docMk/>
          <pc:sldMk cId="117971954" sldId="306"/>
        </pc:sldMkLst>
      </pc:sldChg>
      <pc:sldChg chg="addSp delSp modSp add mod setBg">
        <pc:chgData name="Caroline Ellis - Community Safety Lead" userId="e8060ae4-6d5b-4d62-b1f5-06635b453c80" providerId="ADAL" clId="{9721057A-A66A-4C02-95D1-AD399A5F3F80}" dt="2024-07-04T15:00:17.038" v="30190" actId="14100"/>
        <pc:sldMkLst>
          <pc:docMk/>
          <pc:sldMk cId="1814989086" sldId="306"/>
        </pc:sldMkLst>
        <pc:spChg chg="del">
          <ac:chgData name="Caroline Ellis - Community Safety Lead" userId="e8060ae4-6d5b-4d62-b1f5-06635b453c80" providerId="ADAL" clId="{9721057A-A66A-4C02-95D1-AD399A5F3F80}" dt="2024-07-02T15:42:12.611" v="7669" actId="478"/>
          <ac:spMkLst>
            <pc:docMk/>
            <pc:sldMk cId="1814989086" sldId="306"/>
            <ac:spMk id="2" creationId="{48FDCFD5-2640-A954-3F00-A8BA791CF65E}"/>
          </ac:spMkLst>
        </pc:spChg>
        <pc:spChg chg="mod">
          <ac:chgData name="Caroline Ellis - Community Safety Lead" userId="e8060ae4-6d5b-4d62-b1f5-06635b453c80" providerId="ADAL" clId="{9721057A-A66A-4C02-95D1-AD399A5F3F80}" dt="2024-07-02T16:26:04.428" v="9688" actId="20577"/>
          <ac:spMkLst>
            <pc:docMk/>
            <pc:sldMk cId="1814989086" sldId="306"/>
            <ac:spMk id="3" creationId="{EED1519D-0117-B03A-C729-E05B4A4A6FB9}"/>
          </ac:spMkLst>
        </pc:spChg>
        <pc:spChg chg="del">
          <ac:chgData name="Caroline Ellis - Community Safety Lead" userId="e8060ae4-6d5b-4d62-b1f5-06635b453c80" providerId="ADAL" clId="{9721057A-A66A-4C02-95D1-AD399A5F3F80}" dt="2024-07-02T15:40:20.561" v="7225" actId="478"/>
          <ac:spMkLst>
            <pc:docMk/>
            <pc:sldMk cId="1814989086" sldId="306"/>
            <ac:spMk id="4" creationId="{0A3BF095-9A13-A6C5-44D2-A6F007E28D05}"/>
          </ac:spMkLst>
        </pc:spChg>
        <pc:spChg chg="add mod">
          <ac:chgData name="Caroline Ellis - Community Safety Lead" userId="e8060ae4-6d5b-4d62-b1f5-06635b453c80" providerId="ADAL" clId="{9721057A-A66A-4C02-95D1-AD399A5F3F80}" dt="2024-07-04T15:00:17.038" v="30190" actId="14100"/>
          <ac:spMkLst>
            <pc:docMk/>
            <pc:sldMk cId="1814989086" sldId="306"/>
            <ac:spMk id="5" creationId="{EFD8BEB3-1050-FB4C-56A4-7948E521989C}"/>
          </ac:spMkLst>
        </pc:spChg>
        <pc:spChg chg="add del mod">
          <ac:chgData name="Caroline Ellis - Community Safety Lead" userId="e8060ae4-6d5b-4d62-b1f5-06635b453c80" providerId="ADAL" clId="{9721057A-A66A-4C02-95D1-AD399A5F3F80}" dt="2024-07-02T16:25:56.858" v="9677"/>
          <ac:spMkLst>
            <pc:docMk/>
            <pc:sldMk cId="1814989086" sldId="306"/>
            <ac:spMk id="6" creationId="{38991902-E183-9B99-7643-024D811842EB}"/>
          </ac:spMkLst>
        </pc:spChg>
        <pc:spChg chg="del">
          <ac:chgData name="Caroline Ellis - Community Safety Lead" userId="e8060ae4-6d5b-4d62-b1f5-06635b453c80" providerId="ADAL" clId="{9721057A-A66A-4C02-95D1-AD399A5F3F80}" dt="2024-07-02T15:40:18.816" v="7224" actId="478"/>
          <ac:spMkLst>
            <pc:docMk/>
            <pc:sldMk cId="1814989086" sldId="306"/>
            <ac:spMk id="13" creationId="{AD10051B-0CE0-53C7-D51F-B18B234314B4}"/>
          </ac:spMkLst>
        </pc:spChg>
      </pc:sldChg>
      <pc:sldChg chg="delSp modSp add mod setBg">
        <pc:chgData name="Caroline Ellis - Community Safety Lead" userId="e8060ae4-6d5b-4d62-b1f5-06635b453c80" providerId="ADAL" clId="{9721057A-A66A-4C02-95D1-AD399A5F3F80}" dt="2024-07-09T08:38:33.515" v="30198" actId="948"/>
        <pc:sldMkLst>
          <pc:docMk/>
          <pc:sldMk cId="3737991531" sldId="307"/>
        </pc:sldMkLst>
        <pc:spChg chg="mod">
          <ac:chgData name="Caroline Ellis - Community Safety Lead" userId="e8060ae4-6d5b-4d62-b1f5-06635b453c80" providerId="ADAL" clId="{9721057A-A66A-4C02-95D1-AD399A5F3F80}" dt="2024-07-09T08:38:33.515" v="30198" actId="948"/>
          <ac:spMkLst>
            <pc:docMk/>
            <pc:sldMk cId="3737991531" sldId="307"/>
            <ac:spMk id="6" creationId="{BA5625BB-0145-DFF4-31D3-5184E9FA7FC3}"/>
          </ac:spMkLst>
        </pc:spChg>
        <pc:spChg chg="del">
          <ac:chgData name="Caroline Ellis - Community Safety Lead" userId="e8060ae4-6d5b-4d62-b1f5-06635b453c80" providerId="ADAL" clId="{9721057A-A66A-4C02-95D1-AD399A5F3F80}" dt="2024-07-03T17:36:11.641" v="16993" actId="21"/>
          <ac:spMkLst>
            <pc:docMk/>
            <pc:sldMk cId="3737991531" sldId="307"/>
            <ac:spMk id="7" creationId="{1DE55822-2815-0AD7-5B32-D3DDE5AC762B}"/>
          </ac:spMkLst>
        </pc:spChg>
      </pc:sldChg>
      <pc:sldChg chg="addSp delSp modSp mod setBg">
        <pc:chgData name="Caroline Ellis - Community Safety Lead" userId="e8060ae4-6d5b-4d62-b1f5-06635b453c80" providerId="ADAL" clId="{9721057A-A66A-4C02-95D1-AD399A5F3F80}" dt="2024-07-04T14:59:38.786" v="30189" actId="6549"/>
        <pc:sldMkLst>
          <pc:docMk/>
          <pc:sldMk cId="3500049415" sldId="1729"/>
        </pc:sldMkLst>
        <pc:spChg chg="mod">
          <ac:chgData name="Caroline Ellis - Community Safety Lead" userId="e8060ae4-6d5b-4d62-b1f5-06635b453c80" providerId="ADAL" clId="{9721057A-A66A-4C02-95D1-AD399A5F3F80}" dt="2024-07-02T16:23:10.938" v="9467" actId="20577"/>
          <ac:spMkLst>
            <pc:docMk/>
            <pc:sldMk cId="3500049415" sldId="1729"/>
            <ac:spMk id="5" creationId="{EE1F8C35-A2E7-6107-55EB-67D87386C4B2}"/>
          </ac:spMkLst>
        </pc:spChg>
        <pc:spChg chg="mod">
          <ac:chgData name="Caroline Ellis - Community Safety Lead" userId="e8060ae4-6d5b-4d62-b1f5-06635b453c80" providerId="ADAL" clId="{9721057A-A66A-4C02-95D1-AD399A5F3F80}" dt="2024-07-04T14:59:38.786" v="30189" actId="6549"/>
          <ac:spMkLst>
            <pc:docMk/>
            <pc:sldMk cId="3500049415" sldId="1729"/>
            <ac:spMk id="6" creationId="{23BEE7EC-BF54-C044-D0A9-CB18A55A1C39}"/>
          </ac:spMkLst>
        </pc:spChg>
        <pc:spChg chg="mod">
          <ac:chgData name="Caroline Ellis - Community Safety Lead" userId="e8060ae4-6d5b-4d62-b1f5-06635b453c80" providerId="ADAL" clId="{9721057A-A66A-4C02-95D1-AD399A5F3F80}" dt="2024-07-04T13:14:22.405" v="21558" actId="255"/>
          <ac:spMkLst>
            <pc:docMk/>
            <pc:sldMk cId="3500049415" sldId="1729"/>
            <ac:spMk id="9" creationId="{34234E1C-C672-BADB-C683-C1CDF10689F8}"/>
          </ac:spMkLst>
        </pc:spChg>
        <pc:spChg chg="mod">
          <ac:chgData name="Caroline Ellis - Community Safety Lead" userId="e8060ae4-6d5b-4d62-b1f5-06635b453c80" providerId="ADAL" clId="{9721057A-A66A-4C02-95D1-AD399A5F3F80}" dt="2024-07-04T13:58:39.838" v="24932" actId="20577"/>
          <ac:spMkLst>
            <pc:docMk/>
            <pc:sldMk cId="3500049415" sldId="1729"/>
            <ac:spMk id="17" creationId="{8AB1BEC2-4496-27A4-C8C8-5D3E2D321609}"/>
          </ac:spMkLst>
        </pc:spChg>
        <pc:spChg chg="mod">
          <ac:chgData name="Caroline Ellis - Community Safety Lead" userId="e8060ae4-6d5b-4d62-b1f5-06635b453c80" providerId="ADAL" clId="{9721057A-A66A-4C02-95D1-AD399A5F3F80}" dt="2024-07-02T16:24:16.064" v="9628" actId="20577"/>
          <ac:spMkLst>
            <pc:docMk/>
            <pc:sldMk cId="3500049415" sldId="1729"/>
            <ac:spMk id="26" creationId="{237F719A-063F-F06F-7AB4-026AC1F440F7}"/>
          </ac:spMkLst>
        </pc:spChg>
        <pc:grpChg chg="add mod">
          <ac:chgData name="Caroline Ellis - Community Safety Lead" userId="e8060ae4-6d5b-4d62-b1f5-06635b453c80" providerId="ADAL" clId="{9721057A-A66A-4C02-95D1-AD399A5F3F80}" dt="2024-07-04T13:15:06.547" v="21564" actId="164"/>
          <ac:grpSpMkLst>
            <pc:docMk/>
            <pc:sldMk cId="3500049415" sldId="1729"/>
            <ac:grpSpMk id="7" creationId="{F823FC1B-37F0-8106-0110-5237E2956AFA}"/>
          </ac:grpSpMkLst>
        </pc:grpChg>
        <pc:grpChg chg="add mod">
          <ac:chgData name="Caroline Ellis - Community Safety Lead" userId="e8060ae4-6d5b-4d62-b1f5-06635b453c80" providerId="ADAL" clId="{9721057A-A66A-4C02-95D1-AD399A5F3F80}" dt="2024-07-04T13:15:52.926" v="21572" actId="164"/>
          <ac:grpSpMkLst>
            <pc:docMk/>
            <pc:sldMk cId="3500049415" sldId="1729"/>
            <ac:grpSpMk id="10" creationId="{7BB8ADFF-7119-5880-FA1E-2BCF5EC95662}"/>
          </ac:grpSpMkLst>
        </pc:grpChg>
        <pc:grpChg chg="mod">
          <ac:chgData name="Caroline Ellis - Community Safety Lead" userId="e8060ae4-6d5b-4d62-b1f5-06635b453c80" providerId="ADAL" clId="{9721057A-A66A-4C02-95D1-AD399A5F3F80}" dt="2024-07-04T13:15:52.926" v="21572" actId="164"/>
          <ac:grpSpMkLst>
            <pc:docMk/>
            <pc:sldMk cId="3500049415" sldId="1729"/>
            <ac:grpSpMk id="27" creationId="{DC451B6A-FAE4-8D7D-4E58-B5F5B8F00890}"/>
          </ac:grpSpMkLst>
        </pc:grpChg>
        <pc:grpChg chg="mod">
          <ac:chgData name="Caroline Ellis - Community Safety Lead" userId="e8060ae4-6d5b-4d62-b1f5-06635b453c80" providerId="ADAL" clId="{9721057A-A66A-4C02-95D1-AD399A5F3F80}" dt="2024-07-04T13:15:06.547" v="21564" actId="164"/>
          <ac:grpSpMkLst>
            <pc:docMk/>
            <pc:sldMk cId="3500049415" sldId="1729"/>
            <ac:grpSpMk id="31" creationId="{B580772E-6D1D-621B-BC56-19443C6EA34D}"/>
          </ac:grpSpMkLst>
        </pc:grpChg>
        <pc:picChg chg="add del mod">
          <ac:chgData name="Caroline Ellis - Community Safety Lead" userId="e8060ae4-6d5b-4d62-b1f5-06635b453c80" providerId="ADAL" clId="{9721057A-A66A-4C02-95D1-AD399A5F3F80}" dt="2024-07-04T13:15:41.305" v="21567" actId="478"/>
          <ac:picMkLst>
            <pc:docMk/>
            <pc:sldMk cId="3500049415" sldId="1729"/>
            <ac:picMk id="2" creationId="{54DFC6C0-E856-5C24-1B2C-99D465A6C20C}"/>
          </ac:picMkLst>
        </pc:picChg>
        <pc:picChg chg="add del mod">
          <ac:chgData name="Caroline Ellis - Community Safety Lead" userId="e8060ae4-6d5b-4d62-b1f5-06635b453c80" providerId="ADAL" clId="{9721057A-A66A-4C02-95D1-AD399A5F3F80}" dt="2024-07-04T13:15:41.729" v="21568" actId="478"/>
          <ac:picMkLst>
            <pc:docMk/>
            <pc:sldMk cId="3500049415" sldId="1729"/>
            <ac:picMk id="3" creationId="{08882634-0549-2C47-238E-01D55F3AE7A1}"/>
          </ac:picMkLst>
        </pc:picChg>
        <pc:picChg chg="add mod">
          <ac:chgData name="Caroline Ellis - Community Safety Lead" userId="e8060ae4-6d5b-4d62-b1f5-06635b453c80" providerId="ADAL" clId="{9721057A-A66A-4C02-95D1-AD399A5F3F80}" dt="2024-07-04T13:15:06.547" v="21564" actId="164"/>
          <ac:picMkLst>
            <pc:docMk/>
            <pc:sldMk cId="3500049415" sldId="1729"/>
            <ac:picMk id="4" creationId="{CA877A60-7DBA-588A-353A-9CD291B45FCC}"/>
          </ac:picMkLst>
        </pc:picChg>
        <pc:picChg chg="add mod">
          <ac:chgData name="Caroline Ellis - Community Safety Lead" userId="e8060ae4-6d5b-4d62-b1f5-06635b453c80" providerId="ADAL" clId="{9721057A-A66A-4C02-95D1-AD399A5F3F80}" dt="2024-07-04T13:15:52.926" v="21572" actId="164"/>
          <ac:picMkLst>
            <pc:docMk/>
            <pc:sldMk cId="3500049415" sldId="1729"/>
            <ac:picMk id="8" creationId="{CDB39BA0-15C5-5DCB-6251-5BAB4C3C110C}"/>
          </ac:picMkLst>
        </pc:picChg>
        <pc:picChg chg="del">
          <ac:chgData name="Caroline Ellis - Community Safety Lead" userId="e8060ae4-6d5b-4d62-b1f5-06635b453c80" providerId="ADAL" clId="{9721057A-A66A-4C02-95D1-AD399A5F3F80}" dt="2024-07-02T16:24:34.590" v="9639" actId="478"/>
          <ac:picMkLst>
            <pc:docMk/>
            <pc:sldMk cId="3500049415" sldId="1729"/>
            <ac:picMk id="23" creationId="{D37E834B-7858-CF1E-6014-DCED2C154092}"/>
          </ac:picMkLst>
        </pc:picChg>
        <pc:picChg chg="del">
          <ac:chgData name="Caroline Ellis - Community Safety Lead" userId="e8060ae4-6d5b-4d62-b1f5-06635b453c80" providerId="ADAL" clId="{9721057A-A66A-4C02-95D1-AD399A5F3F80}" dt="2024-07-02T16:24:37.385" v="9641" actId="478"/>
          <ac:picMkLst>
            <pc:docMk/>
            <pc:sldMk cId="3500049415" sldId="1729"/>
            <ac:picMk id="24" creationId="{D82792FA-2FD8-CAA6-0B91-DFBD24965AEA}"/>
          </ac:picMkLst>
        </pc:picChg>
        <pc:picChg chg="del">
          <ac:chgData name="Caroline Ellis - Community Safety Lead" userId="e8060ae4-6d5b-4d62-b1f5-06635b453c80" providerId="ADAL" clId="{9721057A-A66A-4C02-95D1-AD399A5F3F80}" dt="2024-07-02T16:24:36.179" v="9640" actId="478"/>
          <ac:picMkLst>
            <pc:docMk/>
            <pc:sldMk cId="3500049415" sldId="1729"/>
            <ac:picMk id="30" creationId="{7E72D754-A85B-D3D0-6EED-4C89735BD69E}"/>
          </ac:picMkLst>
        </pc:picChg>
      </pc:sldChg>
      <pc:sldChg chg="modSp add del mod ord setBg">
        <pc:chgData name="Caroline Ellis - Community Safety Lead" userId="e8060ae4-6d5b-4d62-b1f5-06635b453c80" providerId="ADAL" clId="{9721057A-A66A-4C02-95D1-AD399A5F3F80}" dt="2024-07-03T17:35:21.535" v="16992" actId="2696"/>
        <pc:sldMkLst>
          <pc:docMk/>
          <pc:sldMk cId="986823012" sldId="1730"/>
        </pc:sldMkLst>
        <pc:spChg chg="mod">
          <ac:chgData name="Caroline Ellis - Community Safety Lead" userId="e8060ae4-6d5b-4d62-b1f5-06635b453c80" providerId="ADAL" clId="{9721057A-A66A-4C02-95D1-AD399A5F3F80}" dt="2024-07-02T17:06:42.681" v="11599" actId="20577"/>
          <ac:spMkLst>
            <pc:docMk/>
            <pc:sldMk cId="986823012" sldId="1730"/>
            <ac:spMk id="3" creationId="{EED1519D-0117-B03A-C729-E05B4A4A6FB9}"/>
          </ac:spMkLst>
        </pc:spChg>
      </pc:sldChg>
      <pc:sldChg chg="addSp delSp modSp add del mod ord">
        <pc:chgData name="Caroline Ellis - Community Safety Lead" userId="e8060ae4-6d5b-4d62-b1f5-06635b453c80" providerId="ADAL" clId="{9721057A-A66A-4C02-95D1-AD399A5F3F80}" dt="2024-07-09T09:55:47.552" v="30347" actId="20577"/>
        <pc:sldMkLst>
          <pc:docMk/>
          <pc:sldMk cId="3946663776" sldId="1731"/>
        </pc:sldMkLst>
        <pc:spChg chg="add del mod">
          <ac:chgData name="Caroline Ellis - Community Safety Lead" userId="e8060ae4-6d5b-4d62-b1f5-06635b453c80" providerId="ADAL" clId="{9721057A-A66A-4C02-95D1-AD399A5F3F80}" dt="2024-07-04T07:40:23.219" v="18297" actId="478"/>
          <ac:spMkLst>
            <pc:docMk/>
            <pc:sldMk cId="3946663776" sldId="1731"/>
            <ac:spMk id="2" creationId="{B0A6E168-F3BB-413E-BC7A-FD9DC6CD5983}"/>
          </ac:spMkLst>
        </pc:spChg>
        <pc:spChg chg="mod">
          <ac:chgData name="Caroline Ellis - Community Safety Lead" userId="e8060ae4-6d5b-4d62-b1f5-06635b453c80" providerId="ADAL" clId="{9721057A-A66A-4C02-95D1-AD399A5F3F80}" dt="2024-07-04T08:03:04.196" v="20585" actId="207"/>
          <ac:spMkLst>
            <pc:docMk/>
            <pc:sldMk cId="3946663776" sldId="1731"/>
            <ac:spMk id="3" creationId="{EED1519D-0117-B03A-C729-E05B4A4A6FB9}"/>
          </ac:spMkLst>
        </pc:spChg>
        <pc:spChg chg="add del mod">
          <ac:chgData name="Caroline Ellis - Community Safety Lead" userId="e8060ae4-6d5b-4d62-b1f5-06635b453c80" providerId="ADAL" clId="{9721057A-A66A-4C02-95D1-AD399A5F3F80}" dt="2024-07-04T07:40:22.300" v="18296" actId="478"/>
          <ac:spMkLst>
            <pc:docMk/>
            <pc:sldMk cId="3946663776" sldId="1731"/>
            <ac:spMk id="4" creationId="{B70C4504-0209-6A80-71F4-7509E479ADEA}"/>
          </ac:spMkLst>
        </pc:spChg>
        <pc:spChg chg="add del mod">
          <ac:chgData name="Caroline Ellis - Community Safety Lead" userId="e8060ae4-6d5b-4d62-b1f5-06635b453c80" providerId="ADAL" clId="{9721057A-A66A-4C02-95D1-AD399A5F3F80}" dt="2024-07-04T07:55:08.895" v="20164" actId="478"/>
          <ac:spMkLst>
            <pc:docMk/>
            <pc:sldMk cId="3946663776" sldId="1731"/>
            <ac:spMk id="5" creationId="{9CFB3333-4A3B-37A6-8E4A-2534EB2C35CD}"/>
          </ac:spMkLst>
        </pc:spChg>
        <pc:spChg chg="add del mod">
          <ac:chgData name="Caroline Ellis - Community Safety Lead" userId="e8060ae4-6d5b-4d62-b1f5-06635b453c80" providerId="ADAL" clId="{9721057A-A66A-4C02-95D1-AD399A5F3F80}" dt="2024-07-04T07:47:36.767" v="19331"/>
          <ac:spMkLst>
            <pc:docMk/>
            <pc:sldMk cId="3946663776" sldId="1731"/>
            <ac:spMk id="6" creationId="{4D4727D8-BF94-9DF0-CF1D-B6FAA3CA48BA}"/>
          </ac:spMkLst>
        </pc:spChg>
        <pc:spChg chg="add mod">
          <ac:chgData name="Caroline Ellis - Community Safety Lead" userId="e8060ae4-6d5b-4d62-b1f5-06635b453c80" providerId="ADAL" clId="{9721057A-A66A-4C02-95D1-AD399A5F3F80}" dt="2024-07-09T09:54:32.159" v="30346" actId="20577"/>
          <ac:spMkLst>
            <pc:docMk/>
            <pc:sldMk cId="3946663776" sldId="1731"/>
            <ac:spMk id="7" creationId="{1C02AEFA-2D8E-3FC2-FFAF-34A062CE93F8}"/>
          </ac:spMkLst>
        </pc:spChg>
        <pc:spChg chg="add del mod">
          <ac:chgData name="Caroline Ellis - Community Safety Lead" userId="e8060ae4-6d5b-4d62-b1f5-06635b453c80" providerId="ADAL" clId="{9721057A-A66A-4C02-95D1-AD399A5F3F80}" dt="2024-07-04T07:48:17.736" v="19369" actId="478"/>
          <ac:spMkLst>
            <pc:docMk/>
            <pc:sldMk cId="3946663776" sldId="1731"/>
            <ac:spMk id="8" creationId="{0850936E-02A9-3638-87C0-8D169AFAC2DD}"/>
          </ac:spMkLst>
        </pc:spChg>
        <pc:spChg chg="add del mod">
          <ac:chgData name="Caroline Ellis - Community Safety Lead" userId="e8060ae4-6d5b-4d62-b1f5-06635b453c80" providerId="ADAL" clId="{9721057A-A66A-4C02-95D1-AD399A5F3F80}" dt="2024-07-04T08:00:28.045" v="20487" actId="21"/>
          <ac:spMkLst>
            <pc:docMk/>
            <pc:sldMk cId="3946663776" sldId="1731"/>
            <ac:spMk id="9" creationId="{1310A0F3-05A2-9E7F-9921-02C14E28F104}"/>
          </ac:spMkLst>
        </pc:spChg>
        <pc:spChg chg="add mod">
          <ac:chgData name="Caroline Ellis - Community Safety Lead" userId="e8060ae4-6d5b-4d62-b1f5-06635b453c80" providerId="ADAL" clId="{9721057A-A66A-4C02-95D1-AD399A5F3F80}" dt="2024-07-09T09:55:47.552" v="30347" actId="20577"/>
          <ac:spMkLst>
            <pc:docMk/>
            <pc:sldMk cId="3946663776" sldId="1731"/>
            <ac:spMk id="10" creationId="{4851B30F-BC00-839A-E94B-3D45973753E5}"/>
          </ac:spMkLst>
        </pc:spChg>
        <pc:spChg chg="add mod">
          <ac:chgData name="Caroline Ellis - Community Safety Lead" userId="e8060ae4-6d5b-4d62-b1f5-06635b453c80" providerId="ADAL" clId="{9721057A-A66A-4C02-95D1-AD399A5F3F80}" dt="2024-07-04T07:59:52.392" v="20486" actId="20577"/>
          <ac:spMkLst>
            <pc:docMk/>
            <pc:sldMk cId="3946663776" sldId="1731"/>
            <ac:spMk id="12" creationId="{BF47FC3A-9614-1C4C-F1F4-4B66613AC5B4}"/>
          </ac:spMkLst>
        </pc:spChg>
        <pc:picChg chg="add mod">
          <ac:chgData name="Caroline Ellis - Community Safety Lead" userId="e8060ae4-6d5b-4d62-b1f5-06635b453c80" providerId="ADAL" clId="{9721057A-A66A-4C02-95D1-AD399A5F3F80}" dt="2024-07-04T08:02:52.731" v="20572" actId="1076"/>
          <ac:picMkLst>
            <pc:docMk/>
            <pc:sldMk cId="3946663776" sldId="1731"/>
            <ac:picMk id="14" creationId="{9113EEE7-C9F9-4F86-E7A6-6ADE48B7FCE5}"/>
          </ac:picMkLst>
        </pc:picChg>
        <pc:picChg chg="add del mod">
          <ac:chgData name="Caroline Ellis - Community Safety Lead" userId="e8060ae4-6d5b-4d62-b1f5-06635b453c80" providerId="ADAL" clId="{9721057A-A66A-4C02-95D1-AD399A5F3F80}" dt="2024-07-04T08:03:01.834" v="20584" actId="478"/>
          <ac:picMkLst>
            <pc:docMk/>
            <pc:sldMk cId="3946663776" sldId="1731"/>
            <ac:picMk id="16" creationId="{E37B81AD-BEA2-FE41-1BD1-6BD6EAD5C3B3}"/>
          </ac:picMkLst>
        </pc:picChg>
        <pc:picChg chg="add del mod">
          <ac:chgData name="Caroline Ellis - Community Safety Lead" userId="e8060ae4-6d5b-4d62-b1f5-06635b453c80" providerId="ADAL" clId="{9721057A-A66A-4C02-95D1-AD399A5F3F80}" dt="2024-07-04T08:03:01.320" v="20583" actId="478"/>
          <ac:picMkLst>
            <pc:docMk/>
            <pc:sldMk cId="3946663776" sldId="1731"/>
            <ac:picMk id="18" creationId="{9F7ED1A8-0D24-AB61-F7D7-CC629974F370}"/>
          </ac:picMkLst>
        </pc:picChg>
        <pc:picChg chg="add mod">
          <ac:chgData name="Caroline Ellis - Community Safety Lead" userId="e8060ae4-6d5b-4d62-b1f5-06635b453c80" providerId="ADAL" clId="{9721057A-A66A-4C02-95D1-AD399A5F3F80}" dt="2024-07-04T08:03:00.599" v="20582" actId="1076"/>
          <ac:picMkLst>
            <pc:docMk/>
            <pc:sldMk cId="3946663776" sldId="1731"/>
            <ac:picMk id="20" creationId="{8A159F78-D4EB-F6E0-2DB3-7E1650008464}"/>
          </ac:picMkLst>
        </pc:picChg>
        <pc:picChg chg="add del mod">
          <ac:chgData name="Caroline Ellis - Community Safety Lead" userId="e8060ae4-6d5b-4d62-b1f5-06635b453c80" providerId="ADAL" clId="{9721057A-A66A-4C02-95D1-AD399A5F3F80}" dt="2024-07-04T08:02:39.183" v="20562" actId="478"/>
          <ac:picMkLst>
            <pc:docMk/>
            <pc:sldMk cId="3946663776" sldId="1731"/>
            <ac:picMk id="22" creationId="{EFFBDD6E-62D9-B7C9-A844-A413B5A9374B}"/>
          </ac:picMkLst>
        </pc:picChg>
      </pc:sldChg>
      <pc:sldChg chg="new del">
        <pc:chgData name="Caroline Ellis - Community Safety Lead" userId="e8060ae4-6d5b-4d62-b1f5-06635b453c80" providerId="ADAL" clId="{9721057A-A66A-4C02-95D1-AD399A5F3F80}" dt="2024-07-03T16:51:30.506" v="13713" actId="2696"/>
        <pc:sldMkLst>
          <pc:docMk/>
          <pc:sldMk cId="4091763834" sldId="1731"/>
        </pc:sldMkLst>
      </pc:sldChg>
      <pc:sldChg chg="addSp delSp modSp add mod ord">
        <pc:chgData name="Caroline Ellis - Community Safety Lead" userId="e8060ae4-6d5b-4d62-b1f5-06635b453c80" providerId="ADAL" clId="{9721057A-A66A-4C02-95D1-AD399A5F3F80}" dt="2024-07-04T07:32:53.771" v="18177" actId="207"/>
        <pc:sldMkLst>
          <pc:docMk/>
          <pc:sldMk cId="3365718032" sldId="1732"/>
        </pc:sldMkLst>
        <pc:spChg chg="del">
          <ac:chgData name="Caroline Ellis - Community Safety Lead" userId="e8060ae4-6d5b-4d62-b1f5-06635b453c80" providerId="ADAL" clId="{9721057A-A66A-4C02-95D1-AD399A5F3F80}" dt="2024-07-04T07:14:22.844" v="17211" actId="478"/>
          <ac:spMkLst>
            <pc:docMk/>
            <pc:sldMk cId="3365718032" sldId="1732"/>
            <ac:spMk id="2" creationId="{B0A6E168-F3BB-413E-BC7A-FD9DC6CD5983}"/>
          </ac:spMkLst>
        </pc:spChg>
        <pc:spChg chg="mod">
          <ac:chgData name="Caroline Ellis - Community Safety Lead" userId="e8060ae4-6d5b-4d62-b1f5-06635b453c80" providerId="ADAL" clId="{9721057A-A66A-4C02-95D1-AD399A5F3F80}" dt="2024-07-04T07:32:53.771" v="18177" actId="207"/>
          <ac:spMkLst>
            <pc:docMk/>
            <pc:sldMk cId="3365718032" sldId="1732"/>
            <ac:spMk id="3" creationId="{EED1519D-0117-B03A-C729-E05B4A4A6FB9}"/>
          </ac:spMkLst>
        </pc:spChg>
        <pc:spChg chg="del">
          <ac:chgData name="Caroline Ellis - Community Safety Lead" userId="e8060ae4-6d5b-4d62-b1f5-06635b453c80" providerId="ADAL" clId="{9721057A-A66A-4C02-95D1-AD399A5F3F80}" dt="2024-07-04T07:14:23.720" v="17212" actId="478"/>
          <ac:spMkLst>
            <pc:docMk/>
            <pc:sldMk cId="3365718032" sldId="1732"/>
            <ac:spMk id="4" creationId="{B70C4504-0209-6A80-71F4-7509E479ADEA}"/>
          </ac:spMkLst>
        </pc:spChg>
        <pc:spChg chg="add mod">
          <ac:chgData name="Caroline Ellis - Community Safety Lead" userId="e8060ae4-6d5b-4d62-b1f5-06635b453c80" providerId="ADAL" clId="{9721057A-A66A-4C02-95D1-AD399A5F3F80}" dt="2024-07-04T07:32:49.399" v="18176" actId="20577"/>
          <ac:spMkLst>
            <pc:docMk/>
            <pc:sldMk cId="3365718032" sldId="1732"/>
            <ac:spMk id="5" creationId="{FC78AD1C-57AF-7820-6671-2BD00044659C}"/>
          </ac:spMkLst>
        </pc:spChg>
      </pc:sldChg>
      <pc:sldChg chg="addSp delSp modSp add mod ord">
        <pc:chgData name="Caroline Ellis - Community Safety Lead" userId="e8060ae4-6d5b-4d62-b1f5-06635b453c80" providerId="ADAL" clId="{9721057A-A66A-4C02-95D1-AD399A5F3F80}" dt="2024-07-04T13:46:09.614" v="24355" actId="12788"/>
        <pc:sldMkLst>
          <pc:docMk/>
          <pc:sldMk cId="1449447818" sldId="1733"/>
        </pc:sldMkLst>
        <pc:spChg chg="add mod">
          <ac:chgData name="Caroline Ellis - Community Safety Lead" userId="e8060ae4-6d5b-4d62-b1f5-06635b453c80" providerId="ADAL" clId="{9721057A-A66A-4C02-95D1-AD399A5F3F80}" dt="2024-07-04T13:32:44.724" v="24223" actId="14100"/>
          <ac:spMkLst>
            <pc:docMk/>
            <pc:sldMk cId="1449447818" sldId="1733"/>
            <ac:spMk id="2" creationId="{1CE1A037-CAFF-416C-F8CD-E871304585B0}"/>
          </ac:spMkLst>
        </pc:spChg>
        <pc:spChg chg="del">
          <ac:chgData name="Caroline Ellis - Community Safety Lead" userId="e8060ae4-6d5b-4d62-b1f5-06635b453c80" providerId="ADAL" clId="{9721057A-A66A-4C02-95D1-AD399A5F3F80}" dt="2024-07-04T08:10:28.936" v="20655" actId="478"/>
          <ac:spMkLst>
            <pc:docMk/>
            <pc:sldMk cId="1449447818" sldId="1733"/>
            <ac:spMk id="2" creationId="{4EB53EA3-C23C-9669-854D-F0DA7513B845}"/>
          </ac:spMkLst>
        </pc:spChg>
        <pc:spChg chg="mod">
          <ac:chgData name="Caroline Ellis - Community Safety Lead" userId="e8060ae4-6d5b-4d62-b1f5-06635b453c80" providerId="ADAL" clId="{9721057A-A66A-4C02-95D1-AD399A5F3F80}" dt="2024-07-04T13:35:05.065" v="24254" actId="207"/>
          <ac:spMkLst>
            <pc:docMk/>
            <pc:sldMk cId="1449447818" sldId="1733"/>
            <ac:spMk id="3" creationId="{EED1519D-0117-B03A-C729-E05B4A4A6FB9}"/>
          </ac:spMkLst>
        </pc:spChg>
        <pc:spChg chg="add mod">
          <ac:chgData name="Caroline Ellis - Community Safety Lead" userId="e8060ae4-6d5b-4d62-b1f5-06635b453c80" providerId="ADAL" clId="{9721057A-A66A-4C02-95D1-AD399A5F3F80}" dt="2024-07-04T13:32:21.983" v="24222" actId="20577"/>
          <ac:spMkLst>
            <pc:docMk/>
            <pc:sldMk cId="1449447818" sldId="1733"/>
            <ac:spMk id="4" creationId="{AAB7295D-9C82-C3CF-4683-A7F6070A220F}"/>
          </ac:spMkLst>
        </pc:spChg>
        <pc:spChg chg="del">
          <ac:chgData name="Caroline Ellis - Community Safety Lead" userId="e8060ae4-6d5b-4d62-b1f5-06635b453c80" providerId="ADAL" clId="{9721057A-A66A-4C02-95D1-AD399A5F3F80}" dt="2024-07-04T08:10:27.879" v="20654" actId="478"/>
          <ac:spMkLst>
            <pc:docMk/>
            <pc:sldMk cId="1449447818" sldId="1733"/>
            <ac:spMk id="4" creationId="{C5242C4F-960C-F95D-171C-F37580F31E4F}"/>
          </ac:spMkLst>
        </pc:spChg>
        <pc:spChg chg="del">
          <ac:chgData name="Caroline Ellis - Community Safety Lead" userId="e8060ae4-6d5b-4d62-b1f5-06635b453c80" providerId="ADAL" clId="{9721057A-A66A-4C02-95D1-AD399A5F3F80}" dt="2024-07-04T08:10:30.260" v="20656" actId="478"/>
          <ac:spMkLst>
            <pc:docMk/>
            <pc:sldMk cId="1449447818" sldId="1733"/>
            <ac:spMk id="5" creationId="{454821EF-3DE4-F12E-F5DA-098C687F979D}"/>
          </ac:spMkLst>
        </pc:spChg>
        <pc:spChg chg="add mod">
          <ac:chgData name="Caroline Ellis - Community Safety Lead" userId="e8060ae4-6d5b-4d62-b1f5-06635b453c80" providerId="ADAL" clId="{9721057A-A66A-4C02-95D1-AD399A5F3F80}" dt="2024-07-04T13:33:03.951" v="24232" actId="6549"/>
          <ac:spMkLst>
            <pc:docMk/>
            <pc:sldMk cId="1449447818" sldId="1733"/>
            <ac:spMk id="5" creationId="{E693FB05-212F-A70E-719B-1D4DE09D4527}"/>
          </ac:spMkLst>
        </pc:spChg>
        <pc:spChg chg="add mod">
          <ac:chgData name="Caroline Ellis - Community Safety Lead" userId="e8060ae4-6d5b-4d62-b1f5-06635b453c80" providerId="ADAL" clId="{9721057A-A66A-4C02-95D1-AD399A5F3F80}" dt="2024-07-04T13:33:44.534" v="24235" actId="6549"/>
          <ac:spMkLst>
            <pc:docMk/>
            <pc:sldMk cId="1449447818" sldId="1733"/>
            <ac:spMk id="6" creationId="{72BFD5F0-F1CF-E8BC-9E70-FD4D3730DAB3}"/>
          </ac:spMkLst>
        </pc:spChg>
        <pc:spChg chg="del">
          <ac:chgData name="Caroline Ellis - Community Safety Lead" userId="e8060ae4-6d5b-4d62-b1f5-06635b453c80" providerId="ADAL" clId="{9721057A-A66A-4C02-95D1-AD399A5F3F80}" dt="2024-07-04T08:10:31.111" v="20657" actId="478"/>
          <ac:spMkLst>
            <pc:docMk/>
            <pc:sldMk cId="1449447818" sldId="1733"/>
            <ac:spMk id="6" creationId="{ABA45D05-2C67-A86C-2532-0EB15F95C017}"/>
          </ac:spMkLst>
        </pc:spChg>
        <pc:spChg chg="add mod">
          <ac:chgData name="Caroline Ellis - Community Safety Lead" userId="e8060ae4-6d5b-4d62-b1f5-06635b453c80" providerId="ADAL" clId="{9721057A-A66A-4C02-95D1-AD399A5F3F80}" dt="2024-07-04T13:34:08.017" v="24249" actId="6549"/>
          <ac:spMkLst>
            <pc:docMk/>
            <pc:sldMk cId="1449447818" sldId="1733"/>
            <ac:spMk id="7" creationId="{791D1487-EF1E-4C58-3E60-D4B25AE7B546}"/>
          </ac:spMkLst>
        </pc:spChg>
        <pc:spChg chg="del">
          <ac:chgData name="Caroline Ellis - Community Safety Lead" userId="e8060ae4-6d5b-4d62-b1f5-06635b453c80" providerId="ADAL" clId="{9721057A-A66A-4C02-95D1-AD399A5F3F80}" dt="2024-07-04T08:10:32.090" v="20658" actId="478"/>
          <ac:spMkLst>
            <pc:docMk/>
            <pc:sldMk cId="1449447818" sldId="1733"/>
            <ac:spMk id="7" creationId="{CBF11D32-0E06-BA6E-08A1-E14C6D7CC6A1}"/>
          </ac:spMkLst>
        </pc:spChg>
        <pc:spChg chg="del">
          <ac:chgData name="Caroline Ellis - Community Safety Lead" userId="e8060ae4-6d5b-4d62-b1f5-06635b453c80" providerId="ADAL" clId="{9721057A-A66A-4C02-95D1-AD399A5F3F80}" dt="2024-07-04T08:10:32.944" v="20659" actId="478"/>
          <ac:spMkLst>
            <pc:docMk/>
            <pc:sldMk cId="1449447818" sldId="1733"/>
            <ac:spMk id="8" creationId="{8058E8E6-5614-57A7-4A7C-98313BFCF262}"/>
          </ac:spMkLst>
        </pc:spChg>
        <pc:spChg chg="del">
          <ac:chgData name="Caroline Ellis - Community Safety Lead" userId="e8060ae4-6d5b-4d62-b1f5-06635b453c80" providerId="ADAL" clId="{9721057A-A66A-4C02-95D1-AD399A5F3F80}" dt="2024-07-04T08:10:26.881" v="20653" actId="478"/>
          <ac:spMkLst>
            <pc:docMk/>
            <pc:sldMk cId="1449447818" sldId="1733"/>
            <ac:spMk id="9" creationId="{97708975-A1BB-FEE1-16F7-E73FE6FBDC11}"/>
          </ac:spMkLst>
        </pc:spChg>
        <pc:spChg chg="del">
          <ac:chgData name="Caroline Ellis - Community Safety Lead" userId="e8060ae4-6d5b-4d62-b1f5-06635b453c80" providerId="ADAL" clId="{9721057A-A66A-4C02-95D1-AD399A5F3F80}" dt="2024-07-04T08:10:24.682" v="20651" actId="478"/>
          <ac:spMkLst>
            <pc:docMk/>
            <pc:sldMk cId="1449447818" sldId="1733"/>
            <ac:spMk id="10" creationId="{A27F3EFA-41F4-F231-B3D3-9E20ECDEF112}"/>
          </ac:spMkLst>
        </pc:spChg>
        <pc:spChg chg="del">
          <ac:chgData name="Caroline Ellis - Community Safety Lead" userId="e8060ae4-6d5b-4d62-b1f5-06635b453c80" providerId="ADAL" clId="{9721057A-A66A-4C02-95D1-AD399A5F3F80}" dt="2024-07-04T08:10:25.839" v="20652" actId="478"/>
          <ac:spMkLst>
            <pc:docMk/>
            <pc:sldMk cId="1449447818" sldId="1733"/>
            <ac:spMk id="12" creationId="{4BF476E2-891D-B0C3-6295-48B8BF613C4D}"/>
          </ac:spMkLst>
        </pc:spChg>
        <pc:spChg chg="del mod">
          <ac:chgData name="Caroline Ellis - Community Safety Lead" userId="e8060ae4-6d5b-4d62-b1f5-06635b453c80" providerId="ADAL" clId="{9721057A-A66A-4C02-95D1-AD399A5F3F80}" dt="2024-07-04T13:30:24.327" v="24202" actId="478"/>
          <ac:spMkLst>
            <pc:docMk/>
            <pc:sldMk cId="1449447818" sldId="1733"/>
            <ac:spMk id="13" creationId="{8AED3630-AC20-898A-D994-DF2895D50D6B}"/>
          </ac:spMkLst>
        </pc:spChg>
        <pc:picChg chg="add del mod">
          <ac:chgData name="Caroline Ellis - Community Safety Lead" userId="e8060ae4-6d5b-4d62-b1f5-06635b453c80" providerId="ADAL" clId="{9721057A-A66A-4C02-95D1-AD399A5F3F80}" dt="2024-07-04T13:42:42.139" v="24312" actId="478"/>
          <ac:picMkLst>
            <pc:docMk/>
            <pc:sldMk cId="1449447818" sldId="1733"/>
            <ac:picMk id="9" creationId="{09BEF694-C5E1-264A-710F-3783E9C4C484}"/>
          </ac:picMkLst>
        </pc:picChg>
        <pc:picChg chg="add del mod">
          <ac:chgData name="Caroline Ellis - Community Safety Lead" userId="e8060ae4-6d5b-4d62-b1f5-06635b453c80" providerId="ADAL" clId="{9721057A-A66A-4C02-95D1-AD399A5F3F80}" dt="2024-07-04T13:42:37.126" v="24304" actId="478"/>
          <ac:picMkLst>
            <pc:docMk/>
            <pc:sldMk cId="1449447818" sldId="1733"/>
            <ac:picMk id="11" creationId="{ACFBBD8D-AFC4-6F6B-E2AC-42E65B6A745B}"/>
          </ac:picMkLst>
        </pc:picChg>
        <pc:picChg chg="add mod">
          <ac:chgData name="Caroline Ellis - Community Safety Lead" userId="e8060ae4-6d5b-4d62-b1f5-06635b453c80" providerId="ADAL" clId="{9721057A-A66A-4C02-95D1-AD399A5F3F80}" dt="2024-07-04T13:46:09.614" v="24355" actId="12788"/>
          <ac:picMkLst>
            <pc:docMk/>
            <pc:sldMk cId="1449447818" sldId="1733"/>
            <ac:picMk id="14" creationId="{356A1B46-6D99-1688-0483-59B381F0B662}"/>
          </ac:picMkLst>
        </pc:picChg>
        <pc:picChg chg="add del mod">
          <ac:chgData name="Caroline Ellis - Community Safety Lead" userId="e8060ae4-6d5b-4d62-b1f5-06635b453c80" providerId="ADAL" clId="{9721057A-A66A-4C02-95D1-AD399A5F3F80}" dt="2024-07-04T13:42:38.118" v="24306" actId="478"/>
          <ac:picMkLst>
            <pc:docMk/>
            <pc:sldMk cId="1449447818" sldId="1733"/>
            <ac:picMk id="16" creationId="{4A1101F8-5719-7AE3-EC2E-144650C96FA1}"/>
          </ac:picMkLst>
        </pc:picChg>
        <pc:picChg chg="add del mod">
          <ac:chgData name="Caroline Ellis - Community Safety Lead" userId="e8060ae4-6d5b-4d62-b1f5-06635b453c80" providerId="ADAL" clId="{9721057A-A66A-4C02-95D1-AD399A5F3F80}" dt="2024-07-04T13:42:41.387" v="24311" actId="478"/>
          <ac:picMkLst>
            <pc:docMk/>
            <pc:sldMk cId="1449447818" sldId="1733"/>
            <ac:picMk id="18" creationId="{5802C367-96F5-2395-B331-185D875517AF}"/>
          </ac:picMkLst>
        </pc:picChg>
        <pc:picChg chg="add mod">
          <ac:chgData name="Caroline Ellis - Community Safety Lead" userId="e8060ae4-6d5b-4d62-b1f5-06635b453c80" providerId="ADAL" clId="{9721057A-A66A-4C02-95D1-AD399A5F3F80}" dt="2024-07-04T13:46:09.614" v="24355" actId="12788"/>
          <ac:picMkLst>
            <pc:docMk/>
            <pc:sldMk cId="1449447818" sldId="1733"/>
            <ac:picMk id="20" creationId="{0950F8A6-50D6-038A-DA19-1CD584D64A7F}"/>
          </ac:picMkLst>
        </pc:picChg>
        <pc:picChg chg="add del mod">
          <ac:chgData name="Caroline Ellis - Community Safety Lead" userId="e8060ae4-6d5b-4d62-b1f5-06635b453c80" providerId="ADAL" clId="{9721057A-A66A-4C02-95D1-AD399A5F3F80}" dt="2024-07-04T13:42:39.432" v="24308" actId="478"/>
          <ac:picMkLst>
            <pc:docMk/>
            <pc:sldMk cId="1449447818" sldId="1733"/>
            <ac:picMk id="22" creationId="{FDB19DFB-16A1-A082-41F0-3BD44C58F252}"/>
          </ac:picMkLst>
        </pc:picChg>
        <pc:picChg chg="add del mod">
          <ac:chgData name="Caroline Ellis - Community Safety Lead" userId="e8060ae4-6d5b-4d62-b1f5-06635b453c80" providerId="ADAL" clId="{9721057A-A66A-4C02-95D1-AD399A5F3F80}" dt="2024-07-04T13:42:39.038" v="24307" actId="478"/>
          <ac:picMkLst>
            <pc:docMk/>
            <pc:sldMk cId="1449447818" sldId="1733"/>
            <ac:picMk id="24" creationId="{1347450C-5286-66D7-BC3B-C2204E74D2F7}"/>
          </ac:picMkLst>
        </pc:picChg>
        <pc:picChg chg="add mod">
          <ac:chgData name="Caroline Ellis - Community Safety Lead" userId="e8060ae4-6d5b-4d62-b1f5-06635b453c80" providerId="ADAL" clId="{9721057A-A66A-4C02-95D1-AD399A5F3F80}" dt="2024-07-04T13:46:09.614" v="24355" actId="12788"/>
          <ac:picMkLst>
            <pc:docMk/>
            <pc:sldMk cId="1449447818" sldId="1733"/>
            <ac:picMk id="26" creationId="{01CED302-3101-069A-555C-8AFDD0623E9C}"/>
          </ac:picMkLst>
        </pc:picChg>
        <pc:picChg chg="add del mod">
          <ac:chgData name="Caroline Ellis - Community Safety Lead" userId="e8060ae4-6d5b-4d62-b1f5-06635b453c80" providerId="ADAL" clId="{9721057A-A66A-4C02-95D1-AD399A5F3F80}" dt="2024-07-04T13:37:05.251" v="24262" actId="478"/>
          <ac:picMkLst>
            <pc:docMk/>
            <pc:sldMk cId="1449447818" sldId="1733"/>
            <ac:picMk id="28" creationId="{D21B28DF-2B3B-D9DD-7D7E-85EE303F889C}"/>
          </ac:picMkLst>
        </pc:picChg>
        <pc:picChg chg="add del mod">
          <ac:chgData name="Caroline Ellis - Community Safety Lead" userId="e8060ae4-6d5b-4d62-b1f5-06635b453c80" providerId="ADAL" clId="{9721057A-A66A-4C02-95D1-AD399A5F3F80}" dt="2024-07-04T13:42:37.753" v="24305" actId="478"/>
          <ac:picMkLst>
            <pc:docMk/>
            <pc:sldMk cId="1449447818" sldId="1733"/>
            <ac:picMk id="30" creationId="{D14FF28B-BD17-4F32-3B3A-5910514904AF}"/>
          </ac:picMkLst>
        </pc:picChg>
        <pc:picChg chg="add del mod">
          <ac:chgData name="Caroline Ellis - Community Safety Lead" userId="e8060ae4-6d5b-4d62-b1f5-06635b453c80" providerId="ADAL" clId="{9721057A-A66A-4C02-95D1-AD399A5F3F80}" dt="2024-07-04T13:42:41.013" v="24310" actId="478"/>
          <ac:picMkLst>
            <pc:docMk/>
            <pc:sldMk cId="1449447818" sldId="1733"/>
            <ac:picMk id="32" creationId="{E3E52829-3350-BF20-6CF4-3818909DA02A}"/>
          </ac:picMkLst>
        </pc:picChg>
        <pc:picChg chg="add del mod">
          <ac:chgData name="Caroline Ellis - Community Safety Lead" userId="e8060ae4-6d5b-4d62-b1f5-06635b453c80" providerId="ADAL" clId="{9721057A-A66A-4C02-95D1-AD399A5F3F80}" dt="2024-07-04T13:37:48.356" v="24278" actId="478"/>
          <ac:picMkLst>
            <pc:docMk/>
            <pc:sldMk cId="1449447818" sldId="1733"/>
            <ac:picMk id="34" creationId="{089848FD-B0AE-4B99-76E1-FD088F3308E1}"/>
          </ac:picMkLst>
        </pc:picChg>
        <pc:picChg chg="add mod">
          <ac:chgData name="Caroline Ellis - Community Safety Lead" userId="e8060ae4-6d5b-4d62-b1f5-06635b453c80" providerId="ADAL" clId="{9721057A-A66A-4C02-95D1-AD399A5F3F80}" dt="2024-07-04T13:46:09.614" v="24355" actId="12788"/>
          <ac:picMkLst>
            <pc:docMk/>
            <pc:sldMk cId="1449447818" sldId="1733"/>
            <ac:picMk id="36" creationId="{81D7C227-C1F2-D610-13A3-C04868153DAC}"/>
          </ac:picMkLst>
        </pc:picChg>
        <pc:picChg chg="add mod">
          <ac:chgData name="Caroline Ellis - Community Safety Lead" userId="e8060ae4-6d5b-4d62-b1f5-06635b453c80" providerId="ADAL" clId="{9721057A-A66A-4C02-95D1-AD399A5F3F80}" dt="2024-07-04T13:46:09.614" v="24355" actId="12788"/>
          <ac:picMkLst>
            <pc:docMk/>
            <pc:sldMk cId="1449447818" sldId="1733"/>
            <ac:picMk id="38" creationId="{12BB9ED9-A9FF-43AE-4970-7686FC2A3E7C}"/>
          </ac:picMkLst>
        </pc:picChg>
        <pc:picChg chg="add del mod">
          <ac:chgData name="Caroline Ellis - Community Safety Lead" userId="e8060ae4-6d5b-4d62-b1f5-06635b453c80" providerId="ADAL" clId="{9721057A-A66A-4C02-95D1-AD399A5F3F80}" dt="2024-07-04T13:42:40.410" v="24309" actId="478"/>
          <ac:picMkLst>
            <pc:docMk/>
            <pc:sldMk cId="1449447818" sldId="1733"/>
            <ac:picMk id="40" creationId="{E96AA436-39F8-3709-2CDE-2453A681D65C}"/>
          </ac:picMkLst>
        </pc:picChg>
      </pc:sldChg>
      <pc:sldChg chg="addSp delSp modSp add del mod ord modAnim">
        <pc:chgData name="Caroline Ellis - Community Safety Lead" userId="e8060ae4-6d5b-4d62-b1f5-06635b453c80" providerId="ADAL" clId="{9721057A-A66A-4C02-95D1-AD399A5F3F80}" dt="2024-07-09T09:52:17.692" v="30333" actId="2696"/>
        <pc:sldMkLst>
          <pc:docMk/>
          <pc:sldMk cId="1327510850" sldId="1734"/>
        </pc:sldMkLst>
        <pc:spChg chg="add del mod">
          <ac:chgData name="Caroline Ellis - Community Safety Lead" userId="e8060ae4-6d5b-4d62-b1f5-06635b453c80" providerId="ADAL" clId="{9721057A-A66A-4C02-95D1-AD399A5F3F80}" dt="2024-07-04T14:17:37.333" v="26753" actId="478"/>
          <ac:spMkLst>
            <pc:docMk/>
            <pc:sldMk cId="1327510850" sldId="1734"/>
            <ac:spMk id="2" creationId="{BDAAC74B-9DC9-8293-A7F0-EC57F36B2D39}"/>
          </ac:spMkLst>
        </pc:spChg>
        <pc:spChg chg="mod">
          <ac:chgData name="Caroline Ellis - Community Safety Lead" userId="e8060ae4-6d5b-4d62-b1f5-06635b453c80" providerId="ADAL" clId="{9721057A-A66A-4C02-95D1-AD399A5F3F80}" dt="2024-07-04T14:30:58.452" v="28339" actId="207"/>
          <ac:spMkLst>
            <pc:docMk/>
            <pc:sldMk cId="1327510850" sldId="1734"/>
            <ac:spMk id="3" creationId="{EED1519D-0117-B03A-C729-E05B4A4A6FB9}"/>
          </ac:spMkLst>
        </pc:spChg>
        <pc:spChg chg="add del mod">
          <ac:chgData name="Caroline Ellis - Community Safety Lead" userId="e8060ae4-6d5b-4d62-b1f5-06635b453c80" providerId="ADAL" clId="{9721057A-A66A-4C02-95D1-AD399A5F3F80}" dt="2024-07-04T14:28:59.826" v="28318" actId="478"/>
          <ac:spMkLst>
            <pc:docMk/>
            <pc:sldMk cId="1327510850" sldId="1734"/>
            <ac:spMk id="4" creationId="{18AE25BE-188A-EDB2-C01D-A2A4A3D678EA}"/>
          </ac:spMkLst>
        </pc:spChg>
        <pc:spChg chg="add mod">
          <ac:chgData name="Caroline Ellis - Community Safety Lead" userId="e8060ae4-6d5b-4d62-b1f5-06635b453c80" providerId="ADAL" clId="{9721057A-A66A-4C02-95D1-AD399A5F3F80}" dt="2024-07-09T09:21:11.370" v="30202" actId="164"/>
          <ac:spMkLst>
            <pc:docMk/>
            <pc:sldMk cId="1327510850" sldId="1734"/>
            <ac:spMk id="5" creationId="{42C10BFC-6186-A691-F514-F8F3204C59F1}"/>
          </ac:spMkLst>
        </pc:spChg>
        <pc:spChg chg="del">
          <ac:chgData name="Caroline Ellis - Community Safety Lead" userId="e8060ae4-6d5b-4d62-b1f5-06635b453c80" providerId="ADAL" clId="{9721057A-A66A-4C02-95D1-AD399A5F3F80}" dt="2024-07-04T13:55:40.476" v="24379" actId="478"/>
          <ac:spMkLst>
            <pc:docMk/>
            <pc:sldMk cId="1327510850" sldId="1734"/>
            <ac:spMk id="6" creationId="{9C8533F8-402A-BD7C-C301-984951B8199B}"/>
          </ac:spMkLst>
        </pc:spChg>
        <pc:spChg chg="del">
          <ac:chgData name="Caroline Ellis - Community Safety Lead" userId="e8060ae4-6d5b-4d62-b1f5-06635b453c80" providerId="ADAL" clId="{9721057A-A66A-4C02-95D1-AD399A5F3F80}" dt="2024-07-04T13:55:41.886" v="24380" actId="478"/>
          <ac:spMkLst>
            <pc:docMk/>
            <pc:sldMk cId="1327510850" sldId="1734"/>
            <ac:spMk id="7" creationId="{651B2E0B-52E8-7F1C-9158-B790ACDFCF90}"/>
          </ac:spMkLst>
        </pc:spChg>
        <pc:spChg chg="del">
          <ac:chgData name="Caroline Ellis - Community Safety Lead" userId="e8060ae4-6d5b-4d62-b1f5-06635b453c80" providerId="ADAL" clId="{9721057A-A66A-4C02-95D1-AD399A5F3F80}" dt="2024-07-04T13:55:38.237" v="24376" actId="478"/>
          <ac:spMkLst>
            <pc:docMk/>
            <pc:sldMk cId="1327510850" sldId="1734"/>
            <ac:spMk id="8" creationId="{B785285A-2D04-1951-D8A7-C871F7A724FE}"/>
          </ac:spMkLst>
        </pc:spChg>
        <pc:spChg chg="del">
          <ac:chgData name="Caroline Ellis - Community Safety Lead" userId="e8060ae4-6d5b-4d62-b1f5-06635b453c80" providerId="ADAL" clId="{9721057A-A66A-4C02-95D1-AD399A5F3F80}" dt="2024-07-04T13:55:38.923" v="24377" actId="478"/>
          <ac:spMkLst>
            <pc:docMk/>
            <pc:sldMk cId="1327510850" sldId="1734"/>
            <ac:spMk id="9" creationId="{B850552E-CB0B-62A3-13A2-EB02EAB9A91F}"/>
          </ac:spMkLst>
        </pc:spChg>
        <pc:spChg chg="add del mod">
          <ac:chgData name="Caroline Ellis - Community Safety Lead" userId="e8060ae4-6d5b-4d62-b1f5-06635b453c80" providerId="ADAL" clId="{9721057A-A66A-4C02-95D1-AD399A5F3F80}" dt="2024-07-04T14:17:36.693" v="26752" actId="478"/>
          <ac:spMkLst>
            <pc:docMk/>
            <pc:sldMk cId="1327510850" sldId="1734"/>
            <ac:spMk id="10" creationId="{917635E3-15A8-3335-B937-DBCD1689EB28}"/>
          </ac:spMkLst>
        </pc:spChg>
        <pc:spChg chg="add mod">
          <ac:chgData name="Caroline Ellis - Community Safety Lead" userId="e8060ae4-6d5b-4d62-b1f5-06635b453c80" providerId="ADAL" clId="{9721057A-A66A-4C02-95D1-AD399A5F3F80}" dt="2024-07-09T09:21:47.272" v="30207" actId="164"/>
          <ac:spMkLst>
            <pc:docMk/>
            <pc:sldMk cId="1327510850" sldId="1734"/>
            <ac:spMk id="11" creationId="{5247EFA5-1F80-3D69-7A51-C945F1907CA1}"/>
          </ac:spMkLst>
        </pc:spChg>
        <pc:spChg chg="add mod">
          <ac:chgData name="Caroline Ellis - Community Safety Lead" userId="e8060ae4-6d5b-4d62-b1f5-06635b453c80" providerId="ADAL" clId="{9721057A-A66A-4C02-95D1-AD399A5F3F80}" dt="2024-07-09T09:21:11.370" v="30202" actId="164"/>
          <ac:spMkLst>
            <pc:docMk/>
            <pc:sldMk cId="1327510850" sldId="1734"/>
            <ac:spMk id="12" creationId="{40A588EF-7F85-7CE5-2216-06F8B768DDE0}"/>
          </ac:spMkLst>
        </pc:spChg>
        <pc:spChg chg="del">
          <ac:chgData name="Caroline Ellis - Community Safety Lead" userId="e8060ae4-6d5b-4d62-b1f5-06635b453c80" providerId="ADAL" clId="{9721057A-A66A-4C02-95D1-AD399A5F3F80}" dt="2024-07-04T13:55:39.618" v="24378" actId="478"/>
          <ac:spMkLst>
            <pc:docMk/>
            <pc:sldMk cId="1327510850" sldId="1734"/>
            <ac:spMk id="13" creationId="{31213F2D-E8D0-895D-D274-BCD132180922}"/>
          </ac:spMkLst>
        </pc:spChg>
        <pc:spChg chg="add mod">
          <ac:chgData name="Caroline Ellis - Community Safety Lead" userId="e8060ae4-6d5b-4d62-b1f5-06635b453c80" providerId="ADAL" clId="{9721057A-A66A-4C02-95D1-AD399A5F3F80}" dt="2024-07-04T14:30:01.362" v="28328" actId="164"/>
          <ac:spMkLst>
            <pc:docMk/>
            <pc:sldMk cId="1327510850" sldId="1734"/>
            <ac:spMk id="15" creationId="{BC117074-0CDE-CC58-E020-3D06A7CEB887}"/>
          </ac:spMkLst>
        </pc:spChg>
        <pc:grpChg chg="add mod">
          <ac:chgData name="Caroline Ellis - Community Safety Lead" userId="e8060ae4-6d5b-4d62-b1f5-06635b453c80" providerId="ADAL" clId="{9721057A-A66A-4C02-95D1-AD399A5F3F80}" dt="2024-07-09T09:21:57.099" v="30210" actId="1076"/>
          <ac:grpSpMkLst>
            <pc:docMk/>
            <pc:sldMk cId="1327510850" sldId="1734"/>
            <ac:grpSpMk id="2" creationId="{2A300B95-ACA5-3BFE-89E7-C2D3BFBEECD6}"/>
          </ac:grpSpMkLst>
        </pc:grpChg>
        <pc:grpChg chg="add mod">
          <ac:chgData name="Caroline Ellis - Community Safety Lead" userId="e8060ae4-6d5b-4d62-b1f5-06635b453c80" providerId="ADAL" clId="{9721057A-A66A-4C02-95D1-AD399A5F3F80}" dt="2024-07-09T09:21:47.272" v="30207" actId="164"/>
          <ac:grpSpMkLst>
            <pc:docMk/>
            <pc:sldMk cId="1327510850" sldId="1734"/>
            <ac:grpSpMk id="4" creationId="{3238B6CA-0D02-C218-AA65-344DCCB14732}"/>
          </ac:grpSpMkLst>
        </pc:grpChg>
        <pc:grpChg chg="add mod">
          <ac:chgData name="Caroline Ellis - Community Safety Lead" userId="e8060ae4-6d5b-4d62-b1f5-06635b453c80" providerId="ADAL" clId="{9721057A-A66A-4C02-95D1-AD399A5F3F80}" dt="2024-07-09T09:21:47.272" v="30207" actId="164"/>
          <ac:grpSpMkLst>
            <pc:docMk/>
            <pc:sldMk cId="1327510850" sldId="1734"/>
            <ac:grpSpMk id="16" creationId="{072FB46D-63C9-9978-F958-332E759029BB}"/>
          </ac:grpSpMkLst>
        </pc:grpChg>
        <pc:picChg chg="add mod ord">
          <ac:chgData name="Caroline Ellis - Community Safety Lead" userId="e8060ae4-6d5b-4d62-b1f5-06635b453c80" providerId="ADAL" clId="{9721057A-A66A-4C02-95D1-AD399A5F3F80}" dt="2024-07-04T14:30:01.362" v="28328" actId="164"/>
          <ac:picMkLst>
            <pc:docMk/>
            <pc:sldMk cId="1327510850" sldId="1734"/>
            <ac:picMk id="14" creationId="{C2D33FE0-CD8A-1B08-AF8D-DD9565648E68}"/>
          </ac:picMkLst>
        </pc:picChg>
      </pc:sldChg>
      <pc:sldChg chg="add del">
        <pc:chgData name="Caroline Ellis - Community Safety Lead" userId="e8060ae4-6d5b-4d62-b1f5-06635b453c80" providerId="ADAL" clId="{9721057A-A66A-4C02-95D1-AD399A5F3F80}" dt="2024-07-04T14:20:44.837" v="26900" actId="2696"/>
        <pc:sldMkLst>
          <pc:docMk/>
          <pc:sldMk cId="1069575336" sldId="1735"/>
        </pc:sldMkLst>
      </pc:sldChg>
      <pc:sldChg chg="addSp delSp modSp add mod ord">
        <pc:chgData name="Caroline Ellis - Community Safety Lead" userId="e8060ae4-6d5b-4d62-b1f5-06635b453c80" providerId="ADAL" clId="{9721057A-A66A-4C02-95D1-AD399A5F3F80}" dt="2024-07-09T09:17:55.851" v="30201" actId="122"/>
        <pc:sldMkLst>
          <pc:docMk/>
          <pc:sldMk cId="3200177855" sldId="1735"/>
        </pc:sldMkLst>
        <pc:spChg chg="add del mod">
          <ac:chgData name="Caroline Ellis - Community Safety Lead" userId="e8060ae4-6d5b-4d62-b1f5-06635b453c80" providerId="ADAL" clId="{9721057A-A66A-4C02-95D1-AD399A5F3F80}" dt="2024-07-04T14:52:25.225" v="29453" actId="478"/>
          <ac:spMkLst>
            <pc:docMk/>
            <pc:sldMk cId="3200177855" sldId="1735"/>
            <ac:spMk id="2" creationId="{E8E4E567-874A-97E6-54F4-314068679A8F}"/>
          </ac:spMkLst>
        </pc:spChg>
        <pc:spChg chg="del">
          <ac:chgData name="Caroline Ellis - Community Safety Lead" userId="e8060ae4-6d5b-4d62-b1f5-06635b453c80" providerId="ADAL" clId="{9721057A-A66A-4C02-95D1-AD399A5F3F80}" dt="2024-07-04T14:51:08.866" v="29441" actId="478"/>
          <ac:spMkLst>
            <pc:docMk/>
            <pc:sldMk cId="3200177855" sldId="1735"/>
            <ac:spMk id="3" creationId="{EED1519D-0117-B03A-C729-E05B4A4A6FB9}"/>
          </ac:spMkLst>
        </pc:spChg>
        <pc:spChg chg="add mod">
          <ac:chgData name="Caroline Ellis - Community Safety Lead" userId="e8060ae4-6d5b-4d62-b1f5-06635b453c80" providerId="ADAL" clId="{9721057A-A66A-4C02-95D1-AD399A5F3F80}" dt="2024-07-09T09:17:55.851" v="30201" actId="122"/>
          <ac:spMkLst>
            <pc:docMk/>
            <pc:sldMk cId="3200177855" sldId="1735"/>
            <ac:spMk id="4" creationId="{6DB7A465-9A94-5F87-0C6D-B8EC8482A2D3}"/>
          </ac:spMkLst>
        </pc:spChg>
        <pc:spChg chg="del">
          <ac:chgData name="Caroline Ellis - Community Safety Lead" userId="e8060ae4-6d5b-4d62-b1f5-06635b453c80" providerId="ADAL" clId="{9721057A-A66A-4C02-95D1-AD399A5F3F80}" dt="2024-07-04T14:51:07.191" v="29440" actId="478"/>
          <ac:spMkLst>
            <pc:docMk/>
            <pc:sldMk cId="3200177855" sldId="1735"/>
            <ac:spMk id="5" creationId="{FC78AD1C-57AF-7820-6671-2BD00044659C}"/>
          </ac:spMkLst>
        </pc:spChg>
        <pc:picChg chg="add mod">
          <ac:chgData name="Caroline Ellis - Community Safety Lead" userId="e8060ae4-6d5b-4d62-b1f5-06635b453c80" providerId="ADAL" clId="{9721057A-A66A-4C02-95D1-AD399A5F3F80}" dt="2024-07-04T15:02:04.793" v="30195" actId="207"/>
          <ac:picMkLst>
            <pc:docMk/>
            <pc:sldMk cId="3200177855" sldId="1735"/>
            <ac:picMk id="7" creationId="{3868D0EE-6D69-616F-2357-9DAF39D85630}"/>
          </ac:picMkLst>
        </pc:picChg>
      </pc:sldChg>
      <pc:sldChg chg="add del">
        <pc:chgData name="Caroline Ellis - Community Safety Lead" userId="e8060ae4-6d5b-4d62-b1f5-06635b453c80" providerId="ADAL" clId="{9721057A-A66A-4C02-95D1-AD399A5F3F80}" dt="2024-07-04T14:51:55.974" v="29444" actId="2696"/>
        <pc:sldMkLst>
          <pc:docMk/>
          <pc:sldMk cId="1260196818" sldId="1736"/>
        </pc:sldMkLst>
      </pc:sldChg>
      <pc:sldChg chg="addSp delSp modSp add mod ord">
        <pc:chgData name="Caroline Ellis - Community Safety Lead" userId="e8060ae4-6d5b-4d62-b1f5-06635b453c80" providerId="ADAL" clId="{9721057A-A66A-4C02-95D1-AD399A5F3F80}" dt="2024-07-09T10:14:31.342" v="30595" actId="1076"/>
        <pc:sldMkLst>
          <pc:docMk/>
          <pc:sldMk cId="2440251364" sldId="1736"/>
        </pc:sldMkLst>
        <pc:spChg chg="add mod">
          <ac:chgData name="Caroline Ellis - Community Safety Lead" userId="e8060ae4-6d5b-4d62-b1f5-06635b453c80" providerId="ADAL" clId="{9721057A-A66A-4C02-95D1-AD399A5F3F80}" dt="2024-07-04T14:58:21.729" v="30180" actId="14100"/>
          <ac:spMkLst>
            <pc:docMk/>
            <pc:sldMk cId="2440251364" sldId="1736"/>
            <ac:spMk id="2" creationId="{ACB1AB5F-C083-5DC5-D89D-06BB4514D455}"/>
          </ac:spMkLst>
        </pc:spChg>
        <pc:spChg chg="mod">
          <ac:chgData name="Caroline Ellis - Community Safety Lead" userId="e8060ae4-6d5b-4d62-b1f5-06635b453c80" providerId="ADAL" clId="{9721057A-A66A-4C02-95D1-AD399A5F3F80}" dt="2024-07-04T14:53:20.208" v="29475" actId="20577"/>
          <ac:spMkLst>
            <pc:docMk/>
            <pc:sldMk cId="2440251364" sldId="1736"/>
            <ac:spMk id="3" creationId="{EED1519D-0117-B03A-C729-E05B4A4A6FB9}"/>
          </ac:spMkLst>
        </pc:spChg>
        <pc:spChg chg="add mod">
          <ac:chgData name="Caroline Ellis - Community Safety Lead" userId="e8060ae4-6d5b-4d62-b1f5-06635b453c80" providerId="ADAL" clId="{9721057A-A66A-4C02-95D1-AD399A5F3F80}" dt="2024-07-04T14:58:27.634" v="30182" actId="14100"/>
          <ac:spMkLst>
            <pc:docMk/>
            <pc:sldMk cId="2440251364" sldId="1736"/>
            <ac:spMk id="4" creationId="{227242B7-8A08-FA3A-2E94-E4B1336DE851}"/>
          </ac:spMkLst>
        </pc:spChg>
        <pc:spChg chg="add mod">
          <ac:chgData name="Caroline Ellis - Community Safety Lead" userId="e8060ae4-6d5b-4d62-b1f5-06635b453c80" providerId="ADAL" clId="{9721057A-A66A-4C02-95D1-AD399A5F3F80}" dt="2024-07-09T10:14:31.342" v="30595" actId="1076"/>
          <ac:spMkLst>
            <pc:docMk/>
            <pc:sldMk cId="2440251364" sldId="1736"/>
            <ac:spMk id="5" creationId="{04E9C10E-EA19-086C-94A9-8B62AA2CBC15}"/>
          </ac:spMkLst>
        </pc:spChg>
        <pc:spChg chg="del">
          <ac:chgData name="Caroline Ellis - Community Safety Lead" userId="e8060ae4-6d5b-4d62-b1f5-06635b453c80" providerId="ADAL" clId="{9721057A-A66A-4C02-95D1-AD399A5F3F80}" dt="2024-07-04T14:53:16.258" v="29463" actId="478"/>
          <ac:spMkLst>
            <pc:docMk/>
            <pc:sldMk cId="2440251364" sldId="1736"/>
            <ac:spMk id="5" creationId="{FC78AD1C-57AF-7820-6671-2BD00044659C}"/>
          </ac:spMkLst>
        </pc:spChg>
        <pc:spChg chg="add mod">
          <ac:chgData name="Caroline Ellis - Community Safety Lead" userId="e8060ae4-6d5b-4d62-b1f5-06635b453c80" providerId="ADAL" clId="{9721057A-A66A-4C02-95D1-AD399A5F3F80}" dt="2024-07-04T14:58:34.217" v="30184" actId="14100"/>
          <ac:spMkLst>
            <pc:docMk/>
            <pc:sldMk cId="2440251364" sldId="1736"/>
            <ac:spMk id="6" creationId="{96EFFF18-D188-52C9-5622-FF2534239010}"/>
          </ac:spMkLst>
        </pc:spChg>
        <pc:picChg chg="add mod">
          <ac:chgData name="Caroline Ellis - Community Safety Lead" userId="e8060ae4-6d5b-4d62-b1f5-06635b453c80" providerId="ADAL" clId="{9721057A-A66A-4C02-95D1-AD399A5F3F80}" dt="2024-07-04T14:58:41.830" v="30185" actId="1076"/>
          <ac:picMkLst>
            <pc:docMk/>
            <pc:sldMk cId="2440251364" sldId="1736"/>
            <ac:picMk id="7" creationId="{000A0D2B-053B-36BA-CABA-490181B21973}"/>
          </ac:picMkLst>
        </pc:picChg>
        <pc:picChg chg="add mod">
          <ac:chgData name="Caroline Ellis - Community Safety Lead" userId="e8060ae4-6d5b-4d62-b1f5-06635b453c80" providerId="ADAL" clId="{9721057A-A66A-4C02-95D1-AD399A5F3F80}" dt="2024-07-04T14:58:46.532" v="30187" actId="1076"/>
          <ac:picMkLst>
            <pc:docMk/>
            <pc:sldMk cId="2440251364" sldId="1736"/>
            <ac:picMk id="8" creationId="{41897335-8848-356F-3807-8752B9E8DB13}"/>
          </ac:picMkLst>
        </pc:picChg>
        <pc:picChg chg="add mod">
          <ac:chgData name="Caroline Ellis - Community Safety Lead" userId="e8060ae4-6d5b-4d62-b1f5-06635b453c80" providerId="ADAL" clId="{9721057A-A66A-4C02-95D1-AD399A5F3F80}" dt="2024-07-04T14:58:44.069" v="30186" actId="1076"/>
          <ac:picMkLst>
            <pc:docMk/>
            <pc:sldMk cId="2440251364" sldId="1736"/>
            <ac:picMk id="10" creationId="{10138835-B0A0-60BC-F1C6-39A7DB32BC42}"/>
          </ac:picMkLst>
        </pc:picChg>
      </pc:sldChg>
      <pc:sldChg chg="add del">
        <pc:chgData name="Caroline Ellis - Community Safety Lead" userId="e8060ae4-6d5b-4d62-b1f5-06635b453c80" providerId="ADAL" clId="{9721057A-A66A-4C02-95D1-AD399A5F3F80}" dt="2024-07-09T09:52:13.788" v="30332" actId="2696"/>
        <pc:sldMkLst>
          <pc:docMk/>
          <pc:sldMk cId="2927354863" sldId="1737"/>
        </pc:sldMkLst>
      </pc:sldChg>
      <pc:sldChg chg="addSp modSp add mod ord">
        <pc:chgData name="Caroline Ellis - Community Safety Lead" userId="e8060ae4-6d5b-4d62-b1f5-06635b453c80" providerId="ADAL" clId="{9721057A-A66A-4C02-95D1-AD399A5F3F80}" dt="2024-07-09T10:03:22.995" v="30451" actId="120"/>
        <pc:sldMkLst>
          <pc:docMk/>
          <pc:sldMk cId="3433559467" sldId="1737"/>
        </pc:sldMkLst>
        <pc:spChg chg="add mod">
          <ac:chgData name="Caroline Ellis - Community Safety Lead" userId="e8060ae4-6d5b-4d62-b1f5-06635b453c80" providerId="ADAL" clId="{9721057A-A66A-4C02-95D1-AD399A5F3F80}" dt="2024-07-09T10:03:22.995" v="30451" actId="120"/>
          <ac:spMkLst>
            <pc:docMk/>
            <pc:sldMk cId="3433559467" sldId="1737"/>
            <ac:spMk id="3" creationId="{72521C70-9E14-B496-C094-4CE4604D6CCE}"/>
          </ac:spMkLst>
        </pc:spChg>
        <pc:spChg chg="mod">
          <ac:chgData name="Caroline Ellis - Community Safety Lead" userId="e8060ae4-6d5b-4d62-b1f5-06635b453c80" providerId="ADAL" clId="{9721057A-A66A-4C02-95D1-AD399A5F3F80}" dt="2024-07-09T10:02:40.374" v="30357" actId="20577"/>
          <ac:spMkLst>
            <pc:docMk/>
            <pc:sldMk cId="3433559467" sldId="1737"/>
            <ac:spMk id="9" creationId="{7CD033F2-891B-BD53-1939-6D40A8F66026}"/>
          </ac:spMkLst>
        </pc:spChg>
      </pc:sldChg>
      <pc:sldChg chg="delSp modSp add del mod">
        <pc:chgData name="Caroline Ellis - Community Safety Lead" userId="e8060ae4-6d5b-4d62-b1f5-06635b453c80" providerId="ADAL" clId="{9721057A-A66A-4C02-95D1-AD399A5F3F80}" dt="2024-07-09T10:20:09.177" v="30611" actId="2696"/>
        <pc:sldMkLst>
          <pc:docMk/>
          <pc:sldMk cId="906264813" sldId="1738"/>
        </pc:sldMkLst>
        <pc:spChg chg="del">
          <ac:chgData name="Caroline Ellis - Community Safety Lead" userId="e8060ae4-6d5b-4d62-b1f5-06635b453c80" providerId="ADAL" clId="{9721057A-A66A-4C02-95D1-AD399A5F3F80}" dt="2024-07-09T10:19:35.597" v="30601" actId="478"/>
          <ac:spMkLst>
            <pc:docMk/>
            <pc:sldMk cId="906264813" sldId="1738"/>
            <ac:spMk id="10" creationId="{D88AF7D3-E47A-4991-6BB2-A3C177EBFE93}"/>
          </ac:spMkLst>
        </pc:spChg>
        <pc:spChg chg="del">
          <ac:chgData name="Caroline Ellis - Community Safety Lead" userId="e8060ae4-6d5b-4d62-b1f5-06635b453c80" providerId="ADAL" clId="{9721057A-A66A-4C02-95D1-AD399A5F3F80}" dt="2024-07-09T10:19:37.458" v="30603" actId="478"/>
          <ac:spMkLst>
            <pc:docMk/>
            <pc:sldMk cId="906264813" sldId="1738"/>
            <ac:spMk id="11" creationId="{8EAADDB2-394E-405A-A965-E1DDF6350D24}"/>
          </ac:spMkLst>
        </pc:spChg>
        <pc:spChg chg="del">
          <ac:chgData name="Caroline Ellis - Community Safety Lead" userId="e8060ae4-6d5b-4d62-b1f5-06635b453c80" providerId="ADAL" clId="{9721057A-A66A-4C02-95D1-AD399A5F3F80}" dt="2024-07-09T10:19:34.933" v="30600" actId="478"/>
          <ac:spMkLst>
            <pc:docMk/>
            <pc:sldMk cId="906264813" sldId="1738"/>
            <ac:spMk id="14" creationId="{D4613249-ABE8-1365-CAF1-BEB204182434}"/>
          </ac:spMkLst>
        </pc:spChg>
        <pc:spChg chg="del mod">
          <ac:chgData name="Caroline Ellis - Community Safety Lead" userId="e8060ae4-6d5b-4d62-b1f5-06635b453c80" providerId="ADAL" clId="{9721057A-A66A-4C02-95D1-AD399A5F3F80}" dt="2024-07-09T10:19:38.925" v="30606" actId="478"/>
          <ac:spMkLst>
            <pc:docMk/>
            <pc:sldMk cId="906264813" sldId="1738"/>
            <ac:spMk id="15" creationId="{FCA70A74-A77B-21EB-7DF6-5D90A03BC7F5}"/>
          </ac:spMkLst>
        </pc:spChg>
        <pc:spChg chg="del">
          <ac:chgData name="Caroline Ellis - Community Safety Lead" userId="e8060ae4-6d5b-4d62-b1f5-06635b453c80" providerId="ADAL" clId="{9721057A-A66A-4C02-95D1-AD399A5F3F80}" dt="2024-07-09T10:19:27.814" v="30598" actId="478"/>
          <ac:spMkLst>
            <pc:docMk/>
            <pc:sldMk cId="906264813" sldId="1738"/>
            <ac:spMk id="16" creationId="{E39C0204-C917-4A60-B5DA-3B269219DB3C}"/>
          </ac:spMkLst>
        </pc:spChg>
        <pc:spChg chg="del">
          <ac:chgData name="Caroline Ellis - Community Safety Lead" userId="e8060ae4-6d5b-4d62-b1f5-06635b453c80" providerId="ADAL" clId="{9721057A-A66A-4C02-95D1-AD399A5F3F80}" dt="2024-07-09T10:19:30.530" v="30599" actId="478"/>
          <ac:spMkLst>
            <pc:docMk/>
            <pc:sldMk cId="906264813" sldId="1738"/>
            <ac:spMk id="18" creationId="{897556B7-5245-A7EF-52F1-CD6C4D89F4E2}"/>
          </ac:spMkLst>
        </pc:spChg>
        <pc:spChg chg="del">
          <ac:chgData name="Caroline Ellis - Community Safety Lead" userId="e8060ae4-6d5b-4d62-b1f5-06635b453c80" providerId="ADAL" clId="{9721057A-A66A-4C02-95D1-AD399A5F3F80}" dt="2024-07-09T10:19:39.844" v="30607" actId="478"/>
          <ac:spMkLst>
            <pc:docMk/>
            <pc:sldMk cId="906264813" sldId="1738"/>
            <ac:spMk id="19" creationId="{0B40F3B9-EE45-CB1B-C891-63105E799A86}"/>
          </ac:spMkLst>
        </pc:spChg>
        <pc:graphicFrameChg chg="del">
          <ac:chgData name="Caroline Ellis - Community Safety Lead" userId="e8060ae4-6d5b-4d62-b1f5-06635b453c80" providerId="ADAL" clId="{9721057A-A66A-4C02-95D1-AD399A5F3F80}" dt="2024-07-09T10:19:26.690" v="30597" actId="478"/>
          <ac:graphicFrameMkLst>
            <pc:docMk/>
            <pc:sldMk cId="906264813" sldId="1738"/>
            <ac:graphicFrameMk id="4" creationId="{100F8DEC-B115-5D0A-5293-975CCAD2FBA4}"/>
          </ac:graphicFrameMkLst>
        </pc:graphicFrameChg>
        <pc:graphicFrameChg chg="mod modGraphic">
          <ac:chgData name="Caroline Ellis - Community Safety Lead" userId="e8060ae4-6d5b-4d62-b1f5-06635b453c80" providerId="ADAL" clId="{9721057A-A66A-4C02-95D1-AD399A5F3F80}" dt="2024-07-09T10:19:47.835" v="30610" actId="1076"/>
          <ac:graphicFrameMkLst>
            <pc:docMk/>
            <pc:sldMk cId="906264813" sldId="1738"/>
            <ac:graphicFrameMk id="20" creationId="{671217DB-FD70-BB8E-420C-320DFA7C40ED}"/>
          </ac:graphicFrameMkLst>
        </pc:graphicFrameChg>
        <pc:picChg chg="del">
          <ac:chgData name="Caroline Ellis - Community Safety Lead" userId="e8060ae4-6d5b-4d62-b1f5-06635b453c80" providerId="ADAL" clId="{9721057A-A66A-4C02-95D1-AD399A5F3F80}" dt="2024-07-09T10:19:36.062" v="30602" actId="478"/>
          <ac:picMkLst>
            <pc:docMk/>
            <pc:sldMk cId="906264813" sldId="1738"/>
            <ac:picMk id="8" creationId="{3DB623B4-5A7B-D312-11F5-DC418389654D}"/>
          </ac:picMkLst>
        </pc:picChg>
        <pc:picChg chg="del">
          <ac:chgData name="Caroline Ellis - Community Safety Lead" userId="e8060ae4-6d5b-4d62-b1f5-06635b453c80" providerId="ADAL" clId="{9721057A-A66A-4C02-95D1-AD399A5F3F80}" dt="2024-07-09T10:19:37.868" v="30604" actId="478"/>
          <ac:picMkLst>
            <pc:docMk/>
            <pc:sldMk cId="906264813" sldId="1738"/>
            <ac:picMk id="9" creationId="{C9E9A5EA-338F-2D52-57CE-463E4151E274}"/>
          </ac:picMkLst>
        </pc:picChg>
      </pc:sldChg>
    </pc:docChg>
  </pc:docChgLst>
  <pc:docChgLst>
    <pc:chgData name="Maura O'Malley - Researcher" userId="S::maura.o-malley@essex.gov.uk::debcc6ab-8d4c-4f20-82e6-146e5bb09687" providerId="AD" clId="Web-{3098E018-48DE-4576-9313-AD4D37B291C3}"/>
    <pc:docChg chg="delSld modSld sldOrd">
      <pc:chgData name="Maura O'Malley - Researcher" userId="S::maura.o-malley@essex.gov.uk::debcc6ab-8d4c-4f20-82e6-146e5bb09687" providerId="AD" clId="Web-{3098E018-48DE-4576-9313-AD4D37B291C3}" dt="2024-06-11T14:41:08.646" v="264" actId="20577"/>
      <pc:docMkLst>
        <pc:docMk/>
      </pc:docMkLst>
      <pc:sldChg chg="addSp delSp modSp ord">
        <pc:chgData name="Maura O'Malley - Researcher" userId="S::maura.o-malley@essex.gov.uk::debcc6ab-8d4c-4f20-82e6-146e5bb09687" providerId="AD" clId="Web-{3098E018-48DE-4576-9313-AD4D37B291C3}" dt="2024-06-11T14:37:49.110" v="137" actId="20577"/>
        <pc:sldMkLst>
          <pc:docMk/>
          <pc:sldMk cId="1415876153" sldId="280"/>
        </pc:sldMkLst>
        <pc:spChg chg="mod">
          <ac:chgData name="Maura O'Malley - Researcher" userId="S::maura.o-malley@essex.gov.uk::debcc6ab-8d4c-4f20-82e6-146e5bb09687" providerId="AD" clId="Web-{3098E018-48DE-4576-9313-AD4D37B291C3}" dt="2024-06-11T14:18:10.952" v="60" actId="1076"/>
          <ac:spMkLst>
            <pc:docMk/>
            <pc:sldMk cId="1415876153" sldId="280"/>
            <ac:spMk id="2" creationId="{BA46D946-E9A0-D0D1-B144-1559DE4477CF}"/>
          </ac:spMkLst>
        </pc:spChg>
        <pc:spChg chg="mod">
          <ac:chgData name="Maura O'Malley - Researcher" userId="S::maura.o-malley@essex.gov.uk::debcc6ab-8d4c-4f20-82e6-146e5bb09687" providerId="AD" clId="Web-{3098E018-48DE-4576-9313-AD4D37B291C3}" dt="2024-06-11T14:37:49.110" v="137" actId="20577"/>
          <ac:spMkLst>
            <pc:docMk/>
            <pc:sldMk cId="1415876153" sldId="280"/>
            <ac:spMk id="3" creationId="{EED1519D-0117-B03A-C729-E05B4A4A6FB9}"/>
          </ac:spMkLst>
        </pc:spChg>
        <pc:spChg chg="add mod">
          <ac:chgData name="Maura O'Malley - Researcher" userId="S::maura.o-malley@essex.gov.uk::debcc6ab-8d4c-4f20-82e6-146e5bb09687" providerId="AD" clId="Web-{3098E018-48DE-4576-9313-AD4D37B291C3}" dt="2024-06-11T14:17:53.608" v="56" actId="20577"/>
          <ac:spMkLst>
            <pc:docMk/>
            <pc:sldMk cId="1415876153" sldId="280"/>
            <ac:spMk id="5" creationId="{3EF22375-D074-EA1F-B0F7-CF9CB530EFD5}"/>
          </ac:spMkLst>
        </pc:spChg>
        <pc:spChg chg="add mod">
          <ac:chgData name="Maura O'Malley - Researcher" userId="S::maura.o-malley@essex.gov.uk::debcc6ab-8d4c-4f20-82e6-146e5bb09687" providerId="AD" clId="Web-{3098E018-48DE-4576-9313-AD4D37B291C3}" dt="2024-06-11T14:37:37.922" v="134" actId="1076"/>
          <ac:spMkLst>
            <pc:docMk/>
            <pc:sldMk cId="1415876153" sldId="280"/>
            <ac:spMk id="7" creationId="{C28503D2-2CAD-67D8-2558-E2D82DE716D1}"/>
          </ac:spMkLst>
        </pc:spChg>
        <pc:spChg chg="mod">
          <ac:chgData name="Maura O'Malley - Researcher" userId="S::maura.o-malley@essex.gov.uk::debcc6ab-8d4c-4f20-82e6-146e5bb09687" providerId="AD" clId="Web-{3098E018-48DE-4576-9313-AD4D37B291C3}" dt="2024-06-11T14:34:32.010" v="119" actId="20577"/>
          <ac:spMkLst>
            <pc:docMk/>
            <pc:sldMk cId="1415876153" sldId="280"/>
            <ac:spMk id="8" creationId="{9BD005CE-A5E4-1530-BAA5-6BE65901E261}"/>
          </ac:spMkLst>
        </pc:spChg>
        <pc:spChg chg="mod">
          <ac:chgData name="Maura O'Malley - Researcher" userId="S::maura.o-malley@essex.gov.uk::debcc6ab-8d4c-4f20-82e6-146e5bb09687" providerId="AD" clId="Web-{3098E018-48DE-4576-9313-AD4D37B291C3}" dt="2024-06-11T14:15:46.854" v="15" actId="1076"/>
          <ac:spMkLst>
            <pc:docMk/>
            <pc:sldMk cId="1415876153" sldId="280"/>
            <ac:spMk id="9" creationId="{DD750848-4AEC-C340-BFD8-B87E3331F3EA}"/>
          </ac:spMkLst>
        </pc:spChg>
        <pc:spChg chg="del">
          <ac:chgData name="Maura O'Malley - Researcher" userId="S::maura.o-malley@essex.gov.uk::debcc6ab-8d4c-4f20-82e6-146e5bb09687" providerId="AD" clId="Web-{3098E018-48DE-4576-9313-AD4D37B291C3}" dt="2024-06-11T14:15:17.900" v="12"/>
          <ac:spMkLst>
            <pc:docMk/>
            <pc:sldMk cId="1415876153" sldId="280"/>
            <ac:spMk id="10" creationId="{E62D1C0F-9866-9C9C-0B9B-CAD3B168B088}"/>
          </ac:spMkLst>
        </pc:spChg>
        <pc:spChg chg="del">
          <ac:chgData name="Maura O'Malley - Researcher" userId="S::maura.o-malley@essex.gov.uk::debcc6ab-8d4c-4f20-82e6-146e5bb09687" providerId="AD" clId="Web-{3098E018-48DE-4576-9313-AD4D37B291C3}" dt="2024-06-11T14:15:24.853" v="13"/>
          <ac:spMkLst>
            <pc:docMk/>
            <pc:sldMk cId="1415876153" sldId="280"/>
            <ac:spMk id="11" creationId="{77A0BC50-56AD-F8D7-AE59-F0890197B3F7}"/>
          </ac:spMkLst>
        </pc:spChg>
        <pc:picChg chg="add mod">
          <ac:chgData name="Maura O'Malley - Researcher" userId="S::maura.o-malley@essex.gov.uk::debcc6ab-8d4c-4f20-82e6-146e5bb09687" providerId="AD" clId="Web-{3098E018-48DE-4576-9313-AD4D37B291C3}" dt="2024-06-11T14:37:41.078" v="135" actId="1076"/>
          <ac:picMkLst>
            <pc:docMk/>
            <pc:sldMk cId="1415876153" sldId="280"/>
            <ac:picMk id="13" creationId="{F261BF35-E869-8D61-3CF7-BEE51B262767}"/>
          </ac:picMkLst>
        </pc:picChg>
      </pc:sldChg>
      <pc:sldChg chg="delSp modSp ord">
        <pc:chgData name="Maura O'Malley - Researcher" userId="S::maura.o-malley@essex.gov.uk::debcc6ab-8d4c-4f20-82e6-146e5bb09687" providerId="AD" clId="Web-{3098E018-48DE-4576-9313-AD4D37B291C3}" dt="2024-06-11T14:41:08.646" v="264" actId="20577"/>
        <pc:sldMkLst>
          <pc:docMk/>
          <pc:sldMk cId="3349064559" sldId="296"/>
        </pc:sldMkLst>
        <pc:spChg chg="mod">
          <ac:chgData name="Maura O'Malley - Researcher" userId="S::maura.o-malley@essex.gov.uk::debcc6ab-8d4c-4f20-82e6-146e5bb09687" providerId="AD" clId="Web-{3098E018-48DE-4576-9313-AD4D37B291C3}" dt="2024-06-11T14:40:38.286" v="250" actId="20577"/>
          <ac:spMkLst>
            <pc:docMk/>
            <pc:sldMk cId="3349064559" sldId="296"/>
            <ac:spMk id="3" creationId="{EED1519D-0117-B03A-C729-E05B4A4A6FB9}"/>
          </ac:spMkLst>
        </pc:spChg>
        <pc:spChg chg="mod">
          <ac:chgData name="Maura O'Malley - Researcher" userId="S::maura.o-malley@essex.gov.uk::debcc6ab-8d4c-4f20-82e6-146e5bb09687" providerId="AD" clId="Web-{3098E018-48DE-4576-9313-AD4D37B291C3}" dt="2024-06-11T14:41:08.646" v="264" actId="20577"/>
          <ac:spMkLst>
            <pc:docMk/>
            <pc:sldMk cId="3349064559" sldId="296"/>
            <ac:spMk id="6" creationId="{9B8E54A1-8C20-1D8B-52FC-75F0A5472CC9}"/>
          </ac:spMkLst>
        </pc:spChg>
        <pc:spChg chg="del">
          <ac:chgData name="Maura O'Malley - Researcher" userId="S::maura.o-malley@essex.gov.uk::debcc6ab-8d4c-4f20-82e6-146e5bb09687" providerId="AD" clId="Web-{3098E018-48DE-4576-9313-AD4D37B291C3}" dt="2024-06-11T14:40:13.254" v="159"/>
          <ac:spMkLst>
            <pc:docMk/>
            <pc:sldMk cId="3349064559" sldId="296"/>
            <ac:spMk id="9" creationId="{E22E682B-1FC7-FC33-E82E-0F9E676A644F}"/>
          </ac:spMkLst>
        </pc:spChg>
        <pc:picChg chg="del">
          <ac:chgData name="Maura O'Malley - Researcher" userId="S::maura.o-malley@essex.gov.uk::debcc6ab-8d4c-4f20-82e6-146e5bb09687" providerId="AD" clId="Web-{3098E018-48DE-4576-9313-AD4D37B291C3}" dt="2024-06-11T14:40:16.489" v="160"/>
          <ac:picMkLst>
            <pc:docMk/>
            <pc:sldMk cId="3349064559" sldId="296"/>
            <ac:picMk id="12" creationId="{DDD432F4-1394-DE11-AEA6-F976FE7A3802}"/>
          </ac:picMkLst>
        </pc:picChg>
      </pc:sldChg>
      <pc:sldChg chg="modSp">
        <pc:chgData name="Maura O'Malley - Researcher" userId="S::maura.o-malley@essex.gov.uk::debcc6ab-8d4c-4f20-82e6-146e5bb09687" providerId="AD" clId="Web-{3098E018-48DE-4576-9313-AD4D37B291C3}" dt="2024-06-11T14:24:04.508" v="118" actId="14100"/>
        <pc:sldMkLst>
          <pc:docMk/>
          <pc:sldMk cId="3603970466" sldId="297"/>
        </pc:sldMkLst>
        <pc:spChg chg="mod">
          <ac:chgData name="Maura O'Malley - Researcher" userId="S::maura.o-malley@essex.gov.uk::debcc6ab-8d4c-4f20-82e6-146e5bb09687" providerId="AD" clId="Web-{3098E018-48DE-4576-9313-AD4D37B291C3}" dt="2024-06-11T14:23:45.305" v="108" actId="20577"/>
          <ac:spMkLst>
            <pc:docMk/>
            <pc:sldMk cId="3603970466" sldId="297"/>
            <ac:spMk id="3" creationId="{EED1519D-0117-B03A-C729-E05B4A4A6FB9}"/>
          </ac:spMkLst>
        </pc:spChg>
        <pc:spChg chg="mod">
          <ac:chgData name="Maura O'Malley - Researcher" userId="S::maura.o-malley@essex.gov.uk::debcc6ab-8d4c-4f20-82e6-146e5bb09687" providerId="AD" clId="Web-{3098E018-48DE-4576-9313-AD4D37B291C3}" dt="2024-06-11T14:24:04.508" v="118" actId="14100"/>
          <ac:spMkLst>
            <pc:docMk/>
            <pc:sldMk cId="3603970466" sldId="297"/>
            <ac:spMk id="5" creationId="{39C7F5EB-F6B3-6361-D2D7-582FA40BFEDF}"/>
          </ac:spMkLst>
        </pc:spChg>
      </pc:sldChg>
      <pc:sldChg chg="del">
        <pc:chgData name="Maura O'Malley - Researcher" userId="S::maura.o-malley@essex.gov.uk::debcc6ab-8d4c-4f20-82e6-146e5bb09687" providerId="AD" clId="Web-{3098E018-48DE-4576-9313-AD4D37B291C3}" dt="2024-06-11T14:22:27.724" v="69"/>
        <pc:sldMkLst>
          <pc:docMk/>
          <pc:sldMk cId="3978933773" sldId="299"/>
        </pc:sldMkLst>
      </pc:sldChg>
      <pc:sldChg chg="addSp delSp modSp del ord">
        <pc:chgData name="Maura O'Malley - Researcher" userId="S::maura.o-malley@essex.gov.uk::debcc6ab-8d4c-4f20-82e6-146e5bb09687" providerId="AD" clId="Web-{3098E018-48DE-4576-9313-AD4D37B291C3}" dt="2024-06-11T14:38:39.392" v="140" actId="20577"/>
        <pc:sldMkLst>
          <pc:docMk/>
          <pc:sldMk cId="3959305635" sldId="300"/>
        </pc:sldMkLst>
        <pc:spChg chg="del">
          <ac:chgData name="Maura O'Malley - Researcher" userId="S::maura.o-malley@essex.gov.uk::debcc6ab-8d4c-4f20-82e6-146e5bb09687" providerId="AD" clId="Web-{3098E018-48DE-4576-9313-AD4D37B291C3}" dt="2024-06-11T14:14:54.618" v="6"/>
          <ac:spMkLst>
            <pc:docMk/>
            <pc:sldMk cId="3959305635" sldId="300"/>
            <ac:spMk id="2" creationId="{BA46D946-E9A0-D0D1-B144-1559DE4477CF}"/>
          </ac:spMkLst>
        </pc:spChg>
        <pc:spChg chg="mod">
          <ac:chgData name="Maura O'Malley - Researcher" userId="S::maura.o-malley@essex.gov.uk::debcc6ab-8d4c-4f20-82e6-146e5bb09687" providerId="AD" clId="Web-{3098E018-48DE-4576-9313-AD4D37B291C3}" dt="2024-06-11T14:14:49.899" v="5" actId="20577"/>
          <ac:spMkLst>
            <pc:docMk/>
            <pc:sldMk cId="3959305635" sldId="300"/>
            <ac:spMk id="3" creationId="{EED1519D-0117-B03A-C729-E05B4A4A6FB9}"/>
          </ac:spMkLst>
        </pc:spChg>
        <pc:spChg chg="del">
          <ac:chgData name="Maura O'Malley - Researcher" userId="S::maura.o-malley@essex.gov.uk::debcc6ab-8d4c-4f20-82e6-146e5bb09687" providerId="AD" clId="Web-{3098E018-48DE-4576-9313-AD4D37B291C3}" dt="2024-06-11T14:14:31.289" v="1"/>
          <ac:spMkLst>
            <pc:docMk/>
            <pc:sldMk cId="3959305635" sldId="300"/>
            <ac:spMk id="8" creationId="{9BD005CE-A5E4-1530-BAA5-6BE65901E261}"/>
          </ac:spMkLst>
        </pc:spChg>
        <pc:spChg chg="mod">
          <ac:chgData name="Maura O'Malley - Researcher" userId="S::maura.o-malley@essex.gov.uk::debcc6ab-8d4c-4f20-82e6-146e5bb09687" providerId="AD" clId="Web-{3098E018-48DE-4576-9313-AD4D37B291C3}" dt="2024-06-11T14:38:39.392" v="140" actId="20577"/>
          <ac:spMkLst>
            <pc:docMk/>
            <pc:sldMk cId="3959305635" sldId="300"/>
            <ac:spMk id="10" creationId="{E62D1C0F-9866-9C9C-0B9B-CAD3B168B088}"/>
          </ac:spMkLst>
        </pc:spChg>
        <pc:spChg chg="del">
          <ac:chgData name="Maura O'Malley - Researcher" userId="S::maura.o-malley@essex.gov.uk::debcc6ab-8d4c-4f20-82e6-146e5bb09687" providerId="AD" clId="Web-{3098E018-48DE-4576-9313-AD4D37B291C3}" dt="2024-06-11T14:18:40.562" v="63"/>
          <ac:spMkLst>
            <pc:docMk/>
            <pc:sldMk cId="3959305635" sldId="300"/>
            <ac:spMk id="11" creationId="{77A0BC50-56AD-F8D7-AE59-F0890197B3F7}"/>
          </ac:spMkLst>
        </pc:spChg>
        <pc:picChg chg="add mod">
          <ac:chgData name="Maura O'Malley - Researcher" userId="S::maura.o-malley@essex.gov.uk::debcc6ab-8d4c-4f20-82e6-146e5bb09687" providerId="AD" clId="Web-{3098E018-48DE-4576-9313-AD4D37B291C3}" dt="2024-06-11T14:22:16.459" v="68" actId="14100"/>
          <ac:picMkLst>
            <pc:docMk/>
            <pc:sldMk cId="3959305635" sldId="300"/>
            <ac:picMk id="4" creationId="{CDAE3E6B-1B8B-893E-11E2-ABEF24BC107F}"/>
          </ac:picMkLst>
        </pc:picChg>
      </pc:sldChg>
    </pc:docChg>
  </pc:docChgLst>
  <pc:docChgLst>
    <pc:chgData name="Fawn Roberts - Personal Facilitator" userId="S::fawn.roberts@essex.gov.uk::defabfb4-6770-4395-957f-f5f8fbe305c2" providerId="AD" clId="Web-{F0C4BBE8-E3BB-C52F-1AAE-3039BF20A60B}"/>
    <pc:docChg chg="modSld">
      <pc:chgData name="Fawn Roberts - Personal Facilitator" userId="S::fawn.roberts@essex.gov.uk::defabfb4-6770-4395-957f-f5f8fbe305c2" providerId="AD" clId="Web-{F0C4BBE8-E3BB-C52F-1AAE-3039BF20A60B}" dt="2024-04-29T07:51:30.175" v="0" actId="1076"/>
      <pc:docMkLst>
        <pc:docMk/>
      </pc:docMkLst>
      <pc:sldChg chg="modSp">
        <pc:chgData name="Fawn Roberts - Personal Facilitator" userId="S::fawn.roberts@essex.gov.uk::defabfb4-6770-4395-957f-f5f8fbe305c2" providerId="AD" clId="Web-{F0C4BBE8-E3BB-C52F-1AAE-3039BF20A60B}" dt="2024-04-29T07:51:30.175" v="0" actId="1076"/>
        <pc:sldMkLst>
          <pc:docMk/>
          <pc:sldMk cId="1133457668" sldId="256"/>
        </pc:sldMkLst>
        <pc:picChg chg="mod">
          <ac:chgData name="Fawn Roberts - Personal Facilitator" userId="S::fawn.roberts@essex.gov.uk::defabfb4-6770-4395-957f-f5f8fbe305c2" providerId="AD" clId="Web-{F0C4BBE8-E3BB-C52F-1AAE-3039BF20A60B}" dt="2024-04-29T07:51:30.175" v="0" actId="1076"/>
          <ac:picMkLst>
            <pc:docMk/>
            <pc:sldMk cId="1133457668" sldId="256"/>
            <ac:picMk id="15" creationId="{486EE1EF-2D72-1C24-EABD-8EFBF0FE1125}"/>
          </ac:picMkLst>
        </pc:picChg>
      </pc:sldChg>
    </pc:docChg>
  </pc:docChgLst>
  <pc:docChgLst>
    <pc:chgData name="Maura O'Malley - Researcher" userId="S::maura.o-malley@essex.gov.uk::debcc6ab-8d4c-4f20-82e6-146e5bb09687" providerId="AD" clId="Web-{74A395CE-110F-483F-B735-C4D55DF7A837}"/>
    <pc:docChg chg="addSld modSld">
      <pc:chgData name="Maura O'Malley - Researcher" userId="S::maura.o-malley@essex.gov.uk::debcc6ab-8d4c-4f20-82e6-146e5bb09687" providerId="AD" clId="Web-{74A395CE-110F-483F-B735-C4D55DF7A837}" dt="2024-06-04T10:56:54.634" v="1639" actId="20577"/>
      <pc:docMkLst>
        <pc:docMk/>
      </pc:docMkLst>
      <pc:sldChg chg="modSp">
        <pc:chgData name="Maura O'Malley - Researcher" userId="S::maura.o-malley@essex.gov.uk::debcc6ab-8d4c-4f20-82e6-146e5bb09687" providerId="AD" clId="Web-{74A395CE-110F-483F-B735-C4D55DF7A837}" dt="2024-06-04T09:27:38.254" v="511" actId="20577"/>
        <pc:sldMkLst>
          <pc:docMk/>
          <pc:sldMk cId="3433361013" sldId="264"/>
        </pc:sldMkLst>
        <pc:spChg chg="mod">
          <ac:chgData name="Maura O'Malley - Researcher" userId="S::maura.o-malley@essex.gov.uk::debcc6ab-8d4c-4f20-82e6-146e5bb09687" providerId="AD" clId="Web-{74A395CE-110F-483F-B735-C4D55DF7A837}" dt="2024-06-04T09:27:38.254" v="511" actId="20577"/>
          <ac:spMkLst>
            <pc:docMk/>
            <pc:sldMk cId="3433361013" sldId="264"/>
            <ac:spMk id="2" creationId="{72A5323A-D716-B6E0-7C61-90298D1FCE42}"/>
          </ac:spMkLst>
        </pc:spChg>
      </pc:sldChg>
      <pc:sldChg chg="addSp delSp modSp">
        <pc:chgData name="Maura O'Malley - Researcher" userId="S::maura.o-malley@essex.gov.uk::debcc6ab-8d4c-4f20-82e6-146e5bb09687" providerId="AD" clId="Web-{74A395CE-110F-483F-B735-C4D55DF7A837}" dt="2024-06-04T10:56:54.634" v="1639" actId="20577"/>
        <pc:sldMkLst>
          <pc:docMk/>
          <pc:sldMk cId="1415876153" sldId="280"/>
        </pc:sldMkLst>
        <pc:spChg chg="add mod">
          <ac:chgData name="Maura O'Malley - Researcher" userId="S::maura.o-malley@essex.gov.uk::debcc6ab-8d4c-4f20-82e6-146e5bb09687" providerId="AD" clId="Web-{74A395CE-110F-483F-B735-C4D55DF7A837}" dt="2024-06-04T09:53:40.997" v="1180" actId="1076"/>
          <ac:spMkLst>
            <pc:docMk/>
            <pc:sldMk cId="1415876153" sldId="280"/>
            <ac:spMk id="2" creationId="{BA46D946-E9A0-D0D1-B144-1559DE4477CF}"/>
          </ac:spMkLst>
        </pc:spChg>
        <pc:spChg chg="mod">
          <ac:chgData name="Maura O'Malley - Researcher" userId="S::maura.o-malley@essex.gov.uk::debcc6ab-8d4c-4f20-82e6-146e5bb09687" providerId="AD" clId="Web-{74A395CE-110F-483F-B735-C4D55DF7A837}" dt="2024-06-04T10:42:45.517" v="1201" actId="20577"/>
          <ac:spMkLst>
            <pc:docMk/>
            <pc:sldMk cId="1415876153" sldId="280"/>
            <ac:spMk id="3" creationId="{EED1519D-0117-B03A-C729-E05B4A4A6FB9}"/>
          </ac:spMkLst>
        </pc:spChg>
        <pc:spChg chg="del">
          <ac:chgData name="Maura O'Malley - Researcher" userId="S::maura.o-malley@essex.gov.uk::debcc6ab-8d4c-4f20-82e6-146e5bb09687" providerId="AD" clId="Web-{74A395CE-110F-483F-B735-C4D55DF7A837}" dt="2024-06-04T09:18:16.035" v="326"/>
          <ac:spMkLst>
            <pc:docMk/>
            <pc:sldMk cId="1415876153" sldId="280"/>
            <ac:spMk id="4" creationId="{AB3297C0-C0DB-90A1-50CD-34E55C7C1E4D}"/>
          </ac:spMkLst>
        </pc:spChg>
        <pc:spChg chg="add del mod">
          <ac:chgData name="Maura O'Malley - Researcher" userId="S::maura.o-malley@essex.gov.uk::debcc6ab-8d4c-4f20-82e6-146e5bb09687" providerId="AD" clId="Web-{74A395CE-110F-483F-B735-C4D55DF7A837}" dt="2024-06-04T09:23:22.818" v="339"/>
          <ac:spMkLst>
            <pc:docMk/>
            <pc:sldMk cId="1415876153" sldId="280"/>
            <ac:spMk id="5" creationId="{39C7F5EB-F6B3-6361-D2D7-582FA40BFEDF}"/>
          </ac:spMkLst>
        </pc:spChg>
        <pc:spChg chg="del">
          <ac:chgData name="Maura O'Malley - Researcher" userId="S::maura.o-malley@essex.gov.uk::debcc6ab-8d4c-4f20-82e6-146e5bb09687" providerId="AD" clId="Web-{74A395CE-110F-483F-B735-C4D55DF7A837}" dt="2024-06-04T09:11:58.952" v="117"/>
          <ac:spMkLst>
            <pc:docMk/>
            <pc:sldMk cId="1415876153" sldId="280"/>
            <ac:spMk id="7" creationId="{8BA0483D-22B9-9A4F-EC30-F931CC79E2A9}"/>
          </ac:spMkLst>
        </pc:spChg>
        <pc:spChg chg="add mod">
          <ac:chgData name="Maura O'Malley - Researcher" userId="S::maura.o-malley@essex.gov.uk::debcc6ab-8d4c-4f20-82e6-146e5bb09687" providerId="AD" clId="Web-{74A395CE-110F-483F-B735-C4D55DF7A837}" dt="2024-06-04T09:53:47.138" v="1182" actId="14100"/>
          <ac:spMkLst>
            <pc:docMk/>
            <pc:sldMk cId="1415876153" sldId="280"/>
            <ac:spMk id="8" creationId="{9BD005CE-A5E4-1530-BAA5-6BE65901E261}"/>
          </ac:spMkLst>
        </pc:spChg>
        <pc:spChg chg="add del mod">
          <ac:chgData name="Maura O'Malley - Researcher" userId="S::maura.o-malley@essex.gov.uk::debcc6ab-8d4c-4f20-82e6-146e5bb09687" providerId="AD" clId="Web-{74A395CE-110F-483F-B735-C4D55DF7A837}" dt="2024-06-04T09:53:20.417" v="1176"/>
          <ac:spMkLst>
            <pc:docMk/>
            <pc:sldMk cId="1415876153" sldId="280"/>
            <ac:spMk id="9" creationId="{F334D4D6-C711-0B89-69C2-569FAF143E71}"/>
          </ac:spMkLst>
        </pc:spChg>
        <pc:spChg chg="add mod">
          <ac:chgData name="Maura O'Malley - Researcher" userId="S::maura.o-malley@essex.gov.uk::debcc6ab-8d4c-4f20-82e6-146e5bb09687" providerId="AD" clId="Web-{74A395CE-110F-483F-B735-C4D55DF7A837}" dt="2024-06-04T10:56:54.634" v="1639" actId="20577"/>
          <ac:spMkLst>
            <pc:docMk/>
            <pc:sldMk cId="1415876153" sldId="280"/>
            <ac:spMk id="10" creationId="{E62D1C0F-9866-9C9C-0B9B-CAD3B168B088}"/>
          </ac:spMkLst>
        </pc:spChg>
      </pc:sldChg>
      <pc:sldChg chg="addSp delSp modSp">
        <pc:chgData name="Maura O'Malley - Researcher" userId="S::maura.o-malley@essex.gov.uk::debcc6ab-8d4c-4f20-82e6-146e5bb09687" providerId="AD" clId="Web-{74A395CE-110F-483F-B735-C4D55DF7A837}" dt="2024-06-04T09:11:27.122" v="116" actId="1076"/>
        <pc:sldMkLst>
          <pc:docMk/>
          <pc:sldMk cId="460320387" sldId="291"/>
        </pc:sldMkLst>
        <pc:spChg chg="add mod">
          <ac:chgData name="Maura O'Malley - Researcher" userId="S::maura.o-malley@essex.gov.uk::debcc6ab-8d4c-4f20-82e6-146e5bb09687" providerId="AD" clId="Web-{74A395CE-110F-483F-B735-C4D55DF7A837}" dt="2024-06-04T09:11:27.122" v="116" actId="1076"/>
          <ac:spMkLst>
            <pc:docMk/>
            <pc:sldMk cId="460320387" sldId="291"/>
            <ac:spMk id="2" creationId="{D4DA1DD6-3BFE-4BDB-BD43-F520733C9F21}"/>
          </ac:spMkLst>
        </pc:spChg>
        <pc:spChg chg="del">
          <ac:chgData name="Maura O'Malley - Researcher" userId="S::maura.o-malley@essex.gov.uk::debcc6ab-8d4c-4f20-82e6-146e5bb09687" providerId="AD" clId="Web-{74A395CE-110F-483F-B735-C4D55DF7A837}" dt="2024-06-04T09:11:16.856" v="113"/>
          <ac:spMkLst>
            <pc:docMk/>
            <pc:sldMk cId="460320387" sldId="291"/>
            <ac:spMk id="4" creationId="{47A54F81-0DCD-1BC7-AC59-C2743F62B7DD}"/>
          </ac:spMkLst>
        </pc:spChg>
        <pc:spChg chg="del">
          <ac:chgData name="Maura O'Malley - Researcher" userId="S::maura.o-malley@essex.gov.uk::debcc6ab-8d4c-4f20-82e6-146e5bb09687" providerId="AD" clId="Web-{74A395CE-110F-483F-B735-C4D55DF7A837}" dt="2024-06-04T09:10:57.543" v="109"/>
          <ac:spMkLst>
            <pc:docMk/>
            <pc:sldMk cId="460320387" sldId="291"/>
            <ac:spMk id="7" creationId="{E05FBFC3-DBD2-5583-2182-C4EFF5C3144B}"/>
          </ac:spMkLst>
        </pc:spChg>
      </pc:sldChg>
      <pc:sldChg chg="addSp delSp modSp add replId">
        <pc:chgData name="Maura O'Malley - Researcher" userId="S::maura.o-malley@essex.gov.uk::debcc6ab-8d4c-4f20-82e6-146e5bb09687" providerId="AD" clId="Web-{74A395CE-110F-483F-B735-C4D55DF7A837}" dt="2024-06-04T10:45:55.103" v="1304" actId="20577"/>
        <pc:sldMkLst>
          <pc:docMk/>
          <pc:sldMk cId="3603970466" sldId="297"/>
        </pc:sldMkLst>
        <pc:spChg chg="add del mod">
          <ac:chgData name="Maura O'Malley - Researcher" userId="S::maura.o-malley@essex.gov.uk::debcc6ab-8d4c-4f20-82e6-146e5bb09687" providerId="AD" clId="Web-{74A395CE-110F-483F-B735-C4D55DF7A837}" dt="2024-06-04T09:12:06.734" v="118"/>
          <ac:spMkLst>
            <pc:docMk/>
            <pc:sldMk cId="3603970466" sldId="297"/>
            <ac:spMk id="2" creationId="{BA46D946-E9A0-D0D1-B144-1559DE4477CF}"/>
          </ac:spMkLst>
        </pc:spChg>
        <pc:spChg chg="mod">
          <ac:chgData name="Maura O'Malley - Researcher" userId="S::maura.o-malley@essex.gov.uk::debcc6ab-8d4c-4f20-82e6-146e5bb09687" providerId="AD" clId="Web-{74A395CE-110F-483F-B735-C4D55DF7A837}" dt="2024-06-04T10:45:55.103" v="1304" actId="20577"/>
          <ac:spMkLst>
            <pc:docMk/>
            <pc:sldMk cId="3603970466" sldId="297"/>
            <ac:spMk id="3" creationId="{EED1519D-0117-B03A-C729-E05B4A4A6FB9}"/>
          </ac:spMkLst>
        </pc:spChg>
        <pc:spChg chg="mod">
          <ac:chgData name="Maura O'Malley - Researcher" userId="S::maura.o-malley@essex.gov.uk::debcc6ab-8d4c-4f20-82e6-146e5bb09687" providerId="AD" clId="Web-{74A395CE-110F-483F-B735-C4D55DF7A837}" dt="2024-06-04T10:45:42.306" v="1297" actId="20577"/>
          <ac:spMkLst>
            <pc:docMk/>
            <pc:sldMk cId="3603970466" sldId="297"/>
            <ac:spMk id="5" creationId="{39C7F5EB-F6B3-6361-D2D7-582FA40BFEDF}"/>
          </ac:spMkLst>
        </pc:spChg>
        <pc:spChg chg="del mod">
          <ac:chgData name="Maura O'Malley - Researcher" userId="S::maura.o-malley@essex.gov.uk::debcc6ab-8d4c-4f20-82e6-146e5bb09687" providerId="AD" clId="Web-{74A395CE-110F-483F-B735-C4D55DF7A837}" dt="2024-06-04T09:08:34.238" v="8"/>
          <ac:spMkLst>
            <pc:docMk/>
            <pc:sldMk cId="3603970466" sldId="297"/>
            <ac:spMk id="7" creationId="{8BA0483D-22B9-9A4F-EC30-F931CC79E2A9}"/>
          </ac:spMkLst>
        </pc:spChg>
      </pc:sldChg>
    </pc:docChg>
  </pc:docChgLst>
  <pc:docChgLst>
    <pc:chgData name="Maura O'Malley - Researcher" userId="S::maura.o-malley@essex.gov.uk::debcc6ab-8d4c-4f20-82e6-146e5bb09687" providerId="AD" clId="Web-{7092E8D6-58EE-4E6F-9036-FF23585A491F}"/>
    <pc:docChg chg="modSld">
      <pc:chgData name="Maura O'Malley - Researcher" userId="S::maura.o-malley@essex.gov.uk::debcc6ab-8d4c-4f20-82e6-146e5bb09687" providerId="AD" clId="Web-{7092E8D6-58EE-4E6F-9036-FF23585A491F}" dt="2024-05-28T12:38:54.744" v="813" actId="20577"/>
      <pc:docMkLst>
        <pc:docMk/>
      </pc:docMkLst>
      <pc:sldChg chg="modSp">
        <pc:chgData name="Maura O'Malley - Researcher" userId="S::maura.o-malley@essex.gov.uk::debcc6ab-8d4c-4f20-82e6-146e5bb09687" providerId="AD" clId="Web-{7092E8D6-58EE-4E6F-9036-FF23585A491F}" dt="2024-05-28T12:18:26.226" v="1" actId="20577"/>
        <pc:sldMkLst>
          <pc:docMk/>
          <pc:sldMk cId="859699881" sldId="262"/>
        </pc:sldMkLst>
        <pc:spChg chg="mod">
          <ac:chgData name="Maura O'Malley - Researcher" userId="S::maura.o-malley@essex.gov.uk::debcc6ab-8d4c-4f20-82e6-146e5bb09687" providerId="AD" clId="Web-{7092E8D6-58EE-4E6F-9036-FF23585A491F}" dt="2024-05-28T12:18:26.226" v="1" actId="20577"/>
          <ac:spMkLst>
            <pc:docMk/>
            <pc:sldMk cId="859699881" sldId="262"/>
            <ac:spMk id="2" creationId="{48FDCFD5-2640-A954-3F00-A8BA791CF65E}"/>
          </ac:spMkLst>
        </pc:spChg>
      </pc:sldChg>
      <pc:sldChg chg="addSp delSp modSp">
        <pc:chgData name="Maura O'Malley - Researcher" userId="S::maura.o-malley@essex.gov.uk::debcc6ab-8d4c-4f20-82e6-146e5bb09687" providerId="AD" clId="Web-{7092E8D6-58EE-4E6F-9036-FF23585A491F}" dt="2024-05-28T12:38:54.744" v="813" actId="20577"/>
        <pc:sldMkLst>
          <pc:docMk/>
          <pc:sldMk cId="3811177034" sldId="286"/>
        </pc:sldMkLst>
        <pc:spChg chg="mod">
          <ac:chgData name="Maura O'Malley - Researcher" userId="S::maura.o-malley@essex.gov.uk::debcc6ab-8d4c-4f20-82e6-146e5bb09687" providerId="AD" clId="Web-{7092E8D6-58EE-4E6F-9036-FF23585A491F}" dt="2024-05-28T12:38:54.744" v="813" actId="20577"/>
          <ac:spMkLst>
            <pc:docMk/>
            <pc:sldMk cId="3811177034" sldId="286"/>
            <ac:spMk id="3" creationId="{EED1519D-0117-B03A-C729-E05B4A4A6FB9}"/>
          </ac:spMkLst>
        </pc:spChg>
        <pc:spChg chg="add mod">
          <ac:chgData name="Maura O'Malley - Researcher" userId="S::maura.o-malley@essex.gov.uk::debcc6ab-8d4c-4f20-82e6-146e5bb09687" providerId="AD" clId="Web-{7092E8D6-58EE-4E6F-9036-FF23585A491F}" dt="2024-05-28T12:30:29.464" v="636" actId="20577"/>
          <ac:spMkLst>
            <pc:docMk/>
            <pc:sldMk cId="3811177034" sldId="286"/>
            <ac:spMk id="5" creationId="{5CB9C229-477B-402A-7BF2-B8ACF8A555B3}"/>
          </ac:spMkLst>
        </pc:spChg>
        <pc:spChg chg="add mod">
          <ac:chgData name="Maura O'Malley - Researcher" userId="S::maura.o-malley@essex.gov.uk::debcc6ab-8d4c-4f20-82e6-146e5bb09687" providerId="AD" clId="Web-{7092E8D6-58EE-4E6F-9036-FF23585A491F}" dt="2024-05-28T12:37:55.305" v="772" actId="1076"/>
          <ac:spMkLst>
            <pc:docMk/>
            <pc:sldMk cId="3811177034" sldId="286"/>
            <ac:spMk id="6" creationId="{61694520-A6A8-E34F-ABA1-7A76BEE8B084}"/>
          </ac:spMkLst>
        </pc:spChg>
        <pc:spChg chg="add del mod">
          <ac:chgData name="Maura O'Malley - Researcher" userId="S::maura.o-malley@essex.gov.uk::debcc6ab-8d4c-4f20-82e6-146e5bb09687" providerId="AD" clId="Web-{7092E8D6-58EE-4E6F-9036-FF23585A491F}" dt="2024-05-28T12:30:37.621" v="638"/>
          <ac:spMkLst>
            <pc:docMk/>
            <pc:sldMk cId="3811177034" sldId="286"/>
            <ac:spMk id="7" creationId="{E45C5817-5872-B928-BE1A-946470015BDC}"/>
          </ac:spMkLst>
        </pc:spChg>
        <pc:spChg chg="add del mod">
          <ac:chgData name="Maura O'Malley - Researcher" userId="S::maura.o-malley@essex.gov.uk::debcc6ab-8d4c-4f20-82e6-146e5bb09687" providerId="AD" clId="Web-{7092E8D6-58EE-4E6F-9036-FF23585A491F}" dt="2024-05-28T12:30:33.386" v="637"/>
          <ac:spMkLst>
            <pc:docMk/>
            <pc:sldMk cId="3811177034" sldId="286"/>
            <ac:spMk id="8" creationId="{21E448FC-3281-2E52-A7B7-B960912A7AE8}"/>
          </ac:spMkLst>
        </pc:spChg>
        <pc:spChg chg="add mod">
          <ac:chgData name="Maura O'Malley - Researcher" userId="S::maura.o-malley@essex.gov.uk::debcc6ab-8d4c-4f20-82e6-146e5bb09687" providerId="AD" clId="Web-{7092E8D6-58EE-4E6F-9036-FF23585A491F}" dt="2024-05-28T12:37:41.289" v="768" actId="1076"/>
          <ac:spMkLst>
            <pc:docMk/>
            <pc:sldMk cId="3811177034" sldId="286"/>
            <ac:spMk id="9" creationId="{CD72C970-47F6-1EF6-BD58-6E5149223BBA}"/>
          </ac:spMkLst>
        </pc:spChg>
        <pc:spChg chg="add mod">
          <ac:chgData name="Maura O'Malley - Researcher" userId="S::maura.o-malley@essex.gov.uk::debcc6ab-8d4c-4f20-82e6-146e5bb09687" providerId="AD" clId="Web-{7092E8D6-58EE-4E6F-9036-FF23585A491F}" dt="2024-05-28T12:37:48.945" v="770" actId="1076"/>
          <ac:spMkLst>
            <pc:docMk/>
            <pc:sldMk cId="3811177034" sldId="286"/>
            <ac:spMk id="10" creationId="{773DA8D4-D23D-060C-91F5-61E92DFA46BE}"/>
          </ac:spMkLst>
        </pc:spChg>
        <pc:spChg chg="add mod">
          <ac:chgData name="Maura O'Malley - Researcher" userId="S::maura.o-malley@essex.gov.uk::debcc6ab-8d4c-4f20-82e6-146e5bb09687" providerId="AD" clId="Web-{7092E8D6-58EE-4E6F-9036-FF23585A491F}" dt="2024-05-28T12:37:33.570" v="766" actId="1076"/>
          <ac:spMkLst>
            <pc:docMk/>
            <pc:sldMk cId="3811177034" sldId="286"/>
            <ac:spMk id="11" creationId="{73E07B1F-B82E-D4B4-00D3-97192F5FF5AA}"/>
          </ac:spMkLst>
        </pc:spChg>
        <pc:picChg chg="add mod">
          <ac:chgData name="Maura O'Malley - Researcher" userId="S::maura.o-malley@essex.gov.uk::debcc6ab-8d4c-4f20-82e6-146e5bb09687" providerId="AD" clId="Web-{7092E8D6-58EE-4E6F-9036-FF23585A491F}" dt="2024-05-28T12:37:52.226" v="771" actId="1076"/>
          <ac:picMkLst>
            <pc:docMk/>
            <pc:sldMk cId="3811177034" sldId="286"/>
            <ac:picMk id="12" creationId="{3168395F-7DDC-86EA-63D8-6098DAB7DAAB}"/>
          </ac:picMkLst>
        </pc:picChg>
        <pc:picChg chg="add mod">
          <ac:chgData name="Maura O'Malley - Researcher" userId="S::maura.o-malley@essex.gov.uk::debcc6ab-8d4c-4f20-82e6-146e5bb09687" providerId="AD" clId="Web-{7092E8D6-58EE-4E6F-9036-FF23585A491F}" dt="2024-05-28T12:35:18.597" v="755" actId="1076"/>
          <ac:picMkLst>
            <pc:docMk/>
            <pc:sldMk cId="3811177034" sldId="286"/>
            <ac:picMk id="13" creationId="{7579CFC2-53DC-4DA9-7826-A31F0DEC9230}"/>
          </ac:picMkLst>
        </pc:picChg>
        <pc:picChg chg="add mod">
          <ac:chgData name="Maura O'Malley - Researcher" userId="S::maura.o-malley@essex.gov.uk::debcc6ab-8d4c-4f20-82e6-146e5bb09687" providerId="AD" clId="Web-{7092E8D6-58EE-4E6F-9036-FF23585A491F}" dt="2024-05-28T12:37:45.648" v="769" actId="1076"/>
          <ac:picMkLst>
            <pc:docMk/>
            <pc:sldMk cId="3811177034" sldId="286"/>
            <ac:picMk id="14" creationId="{93D24CCB-1D58-F824-3F5C-28C1638AAEC1}"/>
          </ac:picMkLst>
        </pc:picChg>
        <pc:picChg chg="add mod">
          <ac:chgData name="Maura O'Malley - Researcher" userId="S::maura.o-malley@essex.gov.uk::debcc6ab-8d4c-4f20-82e6-146e5bb09687" providerId="AD" clId="Web-{7092E8D6-58EE-4E6F-9036-FF23585A491F}" dt="2024-05-28T12:37:37.757" v="767" actId="1076"/>
          <ac:picMkLst>
            <pc:docMk/>
            <pc:sldMk cId="3811177034" sldId="286"/>
            <ac:picMk id="15" creationId="{6B77B79E-8A20-93F9-884C-F2FCACB3E914}"/>
          </ac:picMkLst>
        </pc:picChg>
      </pc:sldChg>
    </pc:docChg>
  </pc:docChgLst>
  <pc:docChgLst>
    <pc:chgData name="Alexander Jackson - Equalities &amp; Partnerships Officer" userId="b049e998-a558-48c5-b455-921cb06f25d8" providerId="ADAL" clId="{E87C45C1-F0B0-4EA5-9AF8-F59034E00F1B}"/>
    <pc:docChg chg="modSld">
      <pc:chgData name="Alexander Jackson - Equalities &amp; Partnerships Officer" userId="b049e998-a558-48c5-b455-921cb06f25d8" providerId="ADAL" clId="{E87C45C1-F0B0-4EA5-9AF8-F59034E00F1B}" dt="2023-07-06T13:08:29.251" v="10" actId="1076"/>
      <pc:docMkLst>
        <pc:docMk/>
      </pc:docMkLst>
      <pc:sldChg chg="modSp mod">
        <pc:chgData name="Alexander Jackson - Equalities &amp; Partnerships Officer" userId="b049e998-a558-48c5-b455-921cb06f25d8" providerId="ADAL" clId="{E87C45C1-F0B0-4EA5-9AF8-F59034E00F1B}" dt="2023-07-06T13:08:29.251" v="10" actId="1076"/>
        <pc:sldMkLst>
          <pc:docMk/>
          <pc:sldMk cId="1133457668" sldId="256"/>
        </pc:sldMkLst>
        <pc:spChg chg="mod">
          <ac:chgData name="Alexander Jackson - Equalities &amp; Partnerships Officer" userId="b049e998-a558-48c5-b455-921cb06f25d8" providerId="ADAL" clId="{E87C45C1-F0B0-4EA5-9AF8-F59034E00F1B}" dt="2023-07-06T13:04:11.236" v="3" actId="207"/>
          <ac:spMkLst>
            <pc:docMk/>
            <pc:sldMk cId="1133457668" sldId="256"/>
            <ac:spMk id="4" creationId="{84050537-7F22-982B-75C9-7BFA98605DA2}"/>
          </ac:spMkLst>
        </pc:spChg>
        <pc:spChg chg="mod">
          <ac:chgData name="Alexander Jackson - Equalities &amp; Partnerships Officer" userId="b049e998-a558-48c5-b455-921cb06f25d8" providerId="ADAL" clId="{E87C45C1-F0B0-4EA5-9AF8-F59034E00F1B}" dt="2023-07-06T13:03:44.808" v="2" actId="207"/>
          <ac:spMkLst>
            <pc:docMk/>
            <pc:sldMk cId="1133457668" sldId="256"/>
            <ac:spMk id="5" creationId="{EA80D1D8-7A6F-28BF-F58E-10524C49DF11}"/>
          </ac:spMkLst>
        </pc:spChg>
        <pc:spChg chg="mod">
          <ac:chgData name="Alexander Jackson - Equalities &amp; Partnerships Officer" userId="b049e998-a558-48c5-b455-921cb06f25d8" providerId="ADAL" clId="{E87C45C1-F0B0-4EA5-9AF8-F59034E00F1B}" dt="2023-07-06T13:02:45.934" v="0" actId="207"/>
          <ac:spMkLst>
            <pc:docMk/>
            <pc:sldMk cId="1133457668" sldId="256"/>
            <ac:spMk id="6" creationId="{F8E139AB-9563-C0DD-CEC4-72A5AE8E5100}"/>
          </ac:spMkLst>
        </pc:spChg>
        <pc:spChg chg="mod">
          <ac:chgData name="Alexander Jackson - Equalities &amp; Partnerships Officer" userId="b049e998-a558-48c5-b455-921cb06f25d8" providerId="ADAL" clId="{E87C45C1-F0B0-4EA5-9AF8-F59034E00F1B}" dt="2023-07-06T13:04:50.144" v="4" actId="207"/>
          <ac:spMkLst>
            <pc:docMk/>
            <pc:sldMk cId="1133457668" sldId="256"/>
            <ac:spMk id="7" creationId="{F6F7CD80-779B-B409-FD37-502C68A0BAB5}"/>
          </ac:spMkLst>
        </pc:spChg>
        <pc:spChg chg="mod">
          <ac:chgData name="Alexander Jackson - Equalities &amp; Partnerships Officer" userId="b049e998-a558-48c5-b455-921cb06f25d8" providerId="ADAL" clId="{E87C45C1-F0B0-4EA5-9AF8-F59034E00F1B}" dt="2023-07-06T13:06:12.322" v="6" actId="1076"/>
          <ac:spMkLst>
            <pc:docMk/>
            <pc:sldMk cId="1133457668" sldId="256"/>
            <ac:spMk id="11" creationId="{7CBEC125-59D2-6A57-39A3-2C01AB20C7A8}"/>
          </ac:spMkLst>
        </pc:spChg>
        <pc:picChg chg="mod">
          <ac:chgData name="Alexander Jackson - Equalities &amp; Partnerships Officer" userId="b049e998-a558-48c5-b455-921cb06f25d8" providerId="ADAL" clId="{E87C45C1-F0B0-4EA5-9AF8-F59034E00F1B}" dt="2023-07-06T13:08:25.721" v="9" actId="1076"/>
          <ac:picMkLst>
            <pc:docMk/>
            <pc:sldMk cId="1133457668" sldId="256"/>
            <ac:picMk id="15" creationId="{486EE1EF-2D72-1C24-EABD-8EFBF0FE1125}"/>
          </ac:picMkLst>
        </pc:picChg>
        <pc:picChg chg="mod">
          <ac:chgData name="Alexander Jackson - Equalities &amp; Partnerships Officer" userId="b049e998-a558-48c5-b455-921cb06f25d8" providerId="ADAL" clId="{E87C45C1-F0B0-4EA5-9AF8-F59034E00F1B}" dt="2023-07-06T13:08:29.251" v="10" actId="1076"/>
          <ac:picMkLst>
            <pc:docMk/>
            <pc:sldMk cId="1133457668" sldId="256"/>
            <ac:picMk id="38" creationId="{1528B492-0F53-2838-543C-99A2020B99CC}"/>
          </ac:picMkLst>
        </pc:picChg>
      </pc:sldChg>
    </pc:docChg>
  </pc:docChgLst>
  <pc:docChgLst>
    <pc:chgData name="Maura O'Malley - Researcher" userId="S::maura.o-malley@essex.gov.uk::debcc6ab-8d4c-4f20-82e6-146e5bb09687" providerId="AD" clId="Web-{81EB4A84-2240-486C-A53F-5528241D76E9}"/>
    <pc:docChg chg="addSld modSld">
      <pc:chgData name="Maura O'Malley - Researcher" userId="S::maura.o-malley@essex.gov.uk::debcc6ab-8d4c-4f20-82e6-146e5bb09687" providerId="AD" clId="Web-{81EB4A84-2240-486C-A53F-5528241D76E9}" dt="2024-05-29T08:17:26.413" v="320" actId="20577"/>
      <pc:docMkLst>
        <pc:docMk/>
      </pc:docMkLst>
      <pc:sldChg chg="addSp delSp modSp">
        <pc:chgData name="Maura O'Malley - Researcher" userId="S::maura.o-malley@essex.gov.uk::debcc6ab-8d4c-4f20-82e6-146e5bb09687" providerId="AD" clId="Web-{81EB4A84-2240-486C-A53F-5528241D76E9}" dt="2024-05-29T08:17:26.413" v="320" actId="20577"/>
        <pc:sldMkLst>
          <pc:docMk/>
          <pc:sldMk cId="3811177034" sldId="286"/>
        </pc:sldMkLst>
        <pc:spChg chg="add del mod">
          <ac:chgData name="Maura O'Malley - Researcher" userId="S::maura.o-malley@essex.gov.uk::debcc6ab-8d4c-4f20-82e6-146e5bb09687" providerId="AD" clId="Web-{81EB4A84-2240-486C-A53F-5528241D76E9}" dt="2024-05-29T08:14:05.874" v="193" actId="1076"/>
          <ac:spMkLst>
            <pc:docMk/>
            <pc:sldMk cId="3811177034" sldId="286"/>
            <ac:spMk id="2" creationId="{01A3A220-3D36-2CAF-3B24-4168D9A4CF7B}"/>
          </ac:spMkLst>
        </pc:spChg>
        <pc:spChg chg="mod">
          <ac:chgData name="Maura O'Malley - Researcher" userId="S::maura.o-malley@essex.gov.uk::debcc6ab-8d4c-4f20-82e6-146e5bb09687" providerId="AD" clId="Web-{81EB4A84-2240-486C-A53F-5528241D76E9}" dt="2024-05-29T08:06:49.654" v="141" actId="14100"/>
          <ac:spMkLst>
            <pc:docMk/>
            <pc:sldMk cId="3811177034" sldId="286"/>
            <ac:spMk id="5" creationId="{5CB9C229-477B-402A-7BF2-B8ACF8A555B3}"/>
          </ac:spMkLst>
        </pc:spChg>
        <pc:spChg chg="add mod">
          <ac:chgData name="Maura O'Malley - Researcher" userId="S::maura.o-malley@essex.gov.uk::debcc6ab-8d4c-4f20-82e6-146e5bb09687" providerId="AD" clId="Web-{81EB4A84-2240-486C-A53F-5528241D76E9}" dt="2024-05-29T08:08:23.033" v="174" actId="1076"/>
          <ac:spMkLst>
            <pc:docMk/>
            <pc:sldMk cId="3811177034" sldId="286"/>
            <ac:spMk id="6" creationId="{78018934-AE89-4C02-181C-D84568E24898}"/>
          </ac:spMkLst>
        </pc:spChg>
        <pc:spChg chg="mod">
          <ac:chgData name="Maura O'Malley - Researcher" userId="S::maura.o-malley@essex.gov.uk::debcc6ab-8d4c-4f20-82e6-146e5bb09687" providerId="AD" clId="Web-{81EB4A84-2240-486C-A53F-5528241D76E9}" dt="2024-05-29T08:17:26.413" v="320" actId="20577"/>
          <ac:spMkLst>
            <pc:docMk/>
            <pc:sldMk cId="3811177034" sldId="286"/>
            <ac:spMk id="9" creationId="{CD72C970-47F6-1EF6-BD58-6E5149223BBA}"/>
          </ac:spMkLst>
        </pc:spChg>
        <pc:spChg chg="mod">
          <ac:chgData name="Maura O'Malley - Researcher" userId="S::maura.o-malley@essex.gov.uk::debcc6ab-8d4c-4f20-82e6-146e5bb09687" providerId="AD" clId="Web-{81EB4A84-2240-486C-A53F-5528241D76E9}" dt="2024-05-29T08:05:38.402" v="113" actId="1076"/>
          <ac:spMkLst>
            <pc:docMk/>
            <pc:sldMk cId="3811177034" sldId="286"/>
            <ac:spMk id="10" creationId="{773DA8D4-D23D-060C-91F5-61E92DFA46BE}"/>
          </ac:spMkLst>
        </pc:spChg>
        <pc:spChg chg="mod">
          <ac:chgData name="Maura O'Malley - Researcher" userId="S::maura.o-malley@essex.gov.uk::debcc6ab-8d4c-4f20-82e6-146e5bb09687" providerId="AD" clId="Web-{81EB4A84-2240-486C-A53F-5528241D76E9}" dt="2024-05-29T08:02:22.691" v="65" actId="1076"/>
          <ac:spMkLst>
            <pc:docMk/>
            <pc:sldMk cId="3811177034" sldId="286"/>
            <ac:spMk id="11" creationId="{73E07B1F-B82E-D4B4-00D3-97192F5FF5AA}"/>
          </ac:spMkLst>
        </pc:spChg>
        <pc:spChg chg="mod">
          <ac:chgData name="Maura O'Malley - Researcher" userId="S::maura.o-malley@essex.gov.uk::debcc6ab-8d4c-4f20-82e6-146e5bb09687" providerId="AD" clId="Web-{81EB4A84-2240-486C-A53F-5528241D76E9}" dt="2024-05-29T08:07:01.170" v="143" actId="1076"/>
          <ac:spMkLst>
            <pc:docMk/>
            <pc:sldMk cId="3811177034" sldId="286"/>
            <ac:spMk id="19" creationId="{7178EFDC-FF73-33F8-724D-9771A325FB1E}"/>
          </ac:spMkLst>
        </pc:spChg>
        <pc:picChg chg="mod">
          <ac:chgData name="Maura O'Malley - Researcher" userId="S::maura.o-malley@essex.gov.uk::debcc6ab-8d4c-4f20-82e6-146e5bb09687" providerId="AD" clId="Web-{81EB4A84-2240-486C-A53F-5528241D76E9}" dt="2024-05-29T08:05:35.777" v="112" actId="1076"/>
          <ac:picMkLst>
            <pc:docMk/>
            <pc:sldMk cId="3811177034" sldId="286"/>
            <ac:picMk id="12" creationId="{3168395F-7DDC-86EA-63D8-6098DAB7DAAB}"/>
          </ac:picMkLst>
        </pc:picChg>
        <pc:picChg chg="mod">
          <ac:chgData name="Maura O'Malley - Researcher" userId="S::maura.o-malley@essex.gov.uk::debcc6ab-8d4c-4f20-82e6-146e5bb09687" providerId="AD" clId="Web-{81EB4A84-2240-486C-A53F-5528241D76E9}" dt="2024-05-29T08:06:57.608" v="142" actId="1076"/>
          <ac:picMkLst>
            <pc:docMk/>
            <pc:sldMk cId="3811177034" sldId="286"/>
            <ac:picMk id="13" creationId="{7579CFC2-53DC-4DA9-7826-A31F0DEC9230}"/>
          </ac:picMkLst>
        </pc:picChg>
        <pc:picChg chg="mod">
          <ac:chgData name="Maura O'Malley - Researcher" userId="S::maura.o-malley@essex.gov.uk::debcc6ab-8d4c-4f20-82e6-146e5bb09687" providerId="AD" clId="Web-{81EB4A84-2240-486C-A53F-5528241D76E9}" dt="2024-05-29T08:07:20.952" v="148" actId="1076"/>
          <ac:picMkLst>
            <pc:docMk/>
            <pc:sldMk cId="3811177034" sldId="286"/>
            <ac:picMk id="14" creationId="{93D24CCB-1D58-F824-3F5C-28C1638AAEC1}"/>
          </ac:picMkLst>
        </pc:picChg>
        <pc:picChg chg="mod">
          <ac:chgData name="Maura O'Malley - Researcher" userId="S::maura.o-malley@essex.gov.uk::debcc6ab-8d4c-4f20-82e6-146e5bb09687" providerId="AD" clId="Web-{81EB4A84-2240-486C-A53F-5528241D76E9}" dt="2024-05-29T08:02:19.738" v="64" actId="1076"/>
          <ac:picMkLst>
            <pc:docMk/>
            <pc:sldMk cId="3811177034" sldId="286"/>
            <ac:picMk id="15" creationId="{6B77B79E-8A20-93F9-884C-F2FCACB3E914}"/>
          </ac:picMkLst>
        </pc:picChg>
      </pc:sldChg>
      <pc:sldChg chg="add replId">
        <pc:chgData name="Maura O'Malley - Researcher" userId="S::maura.o-malley@essex.gov.uk::debcc6ab-8d4c-4f20-82e6-146e5bb09687" providerId="AD" clId="Web-{81EB4A84-2240-486C-A53F-5528241D76E9}" dt="2024-05-29T08:02:47.676" v="66"/>
        <pc:sldMkLst>
          <pc:docMk/>
          <pc:sldMk cId="3718734645" sldId="292"/>
        </pc:sldMkLst>
      </pc:sldChg>
    </pc:docChg>
  </pc:docChgLst>
  <pc:docChgLst>
    <pc:chgData name="Maura O'Malley - Researcher" userId="S::maura.o-malley@essex.gov.uk::debcc6ab-8d4c-4f20-82e6-146e5bb09687" providerId="AD" clId="Web-{FE8E06D0-6170-433D-87B4-3295E95F6702}"/>
    <pc:docChg chg="modSld">
      <pc:chgData name="Maura O'Malley - Researcher" userId="S::maura.o-malley@essex.gov.uk::debcc6ab-8d4c-4f20-82e6-146e5bb09687" providerId="AD" clId="Web-{FE8E06D0-6170-433D-87B4-3295E95F6702}" dt="2024-06-04T10:58:46.637" v="8" actId="1076"/>
      <pc:docMkLst>
        <pc:docMk/>
      </pc:docMkLst>
      <pc:sldChg chg="modSp">
        <pc:chgData name="Maura O'Malley - Researcher" userId="S::maura.o-malley@essex.gov.uk::debcc6ab-8d4c-4f20-82e6-146e5bb09687" providerId="AD" clId="Web-{FE8E06D0-6170-433D-87B4-3295E95F6702}" dt="2024-06-04T10:58:46.637" v="8" actId="1076"/>
        <pc:sldMkLst>
          <pc:docMk/>
          <pc:sldMk cId="1415876153" sldId="280"/>
        </pc:sldMkLst>
        <pc:spChg chg="mod">
          <ac:chgData name="Maura O'Malley - Researcher" userId="S::maura.o-malley@essex.gov.uk::debcc6ab-8d4c-4f20-82e6-146e5bb09687" providerId="AD" clId="Web-{FE8E06D0-6170-433D-87B4-3295E95F6702}" dt="2024-06-04T10:58:46.637" v="8" actId="1076"/>
          <ac:spMkLst>
            <pc:docMk/>
            <pc:sldMk cId="1415876153" sldId="280"/>
            <ac:spMk id="2" creationId="{BA46D946-E9A0-D0D1-B144-1559DE4477CF}"/>
          </ac:spMkLst>
        </pc:spChg>
        <pc:spChg chg="mod">
          <ac:chgData name="Maura O'Malley - Researcher" userId="S::maura.o-malley@essex.gov.uk::debcc6ab-8d4c-4f20-82e6-146e5bb09687" providerId="AD" clId="Web-{FE8E06D0-6170-433D-87B4-3295E95F6702}" dt="2024-06-04T10:58:38.996" v="4" actId="20577"/>
          <ac:spMkLst>
            <pc:docMk/>
            <pc:sldMk cId="1415876153" sldId="280"/>
            <ac:spMk id="10" creationId="{E62D1C0F-9866-9C9C-0B9B-CAD3B168B088}"/>
          </ac:spMkLst>
        </pc:spChg>
      </pc:sldChg>
    </pc:docChg>
  </pc:docChgLst>
  <pc:docChgLst>
    <pc:chgData name="Maura O'Malley - Researcher" userId="debcc6ab-8d4c-4f20-82e6-146e5bb09687" providerId="ADAL" clId="{E697CF5C-C330-4C57-88CE-A1A7F2165DC8}"/>
    <pc:docChg chg="undo custSel addSld delSld modSld sldOrd">
      <pc:chgData name="Maura O'Malley - Researcher" userId="debcc6ab-8d4c-4f20-82e6-146e5bb09687" providerId="ADAL" clId="{E697CF5C-C330-4C57-88CE-A1A7F2165DC8}" dt="2024-06-18T12:59:20.324" v="13074" actId="20577"/>
      <pc:docMkLst>
        <pc:docMk/>
      </pc:docMkLst>
      <pc:sldChg chg="addSp delSp modSp mod">
        <pc:chgData name="Maura O'Malley - Researcher" userId="debcc6ab-8d4c-4f20-82e6-146e5bb09687" providerId="ADAL" clId="{E697CF5C-C330-4C57-88CE-A1A7F2165DC8}" dt="2024-05-28T13:45:14.230" v="1698" actId="6549"/>
        <pc:sldMkLst>
          <pc:docMk/>
          <pc:sldMk cId="859699881" sldId="262"/>
        </pc:sldMkLst>
        <pc:spChg chg="mod">
          <ac:chgData name="Maura O'Malley - Researcher" userId="debcc6ab-8d4c-4f20-82e6-146e5bb09687" providerId="ADAL" clId="{E697CF5C-C330-4C57-88CE-A1A7F2165DC8}" dt="2024-05-28T11:45:14.891" v="639" actId="20577"/>
          <ac:spMkLst>
            <pc:docMk/>
            <pc:sldMk cId="859699881" sldId="262"/>
            <ac:spMk id="2" creationId="{48FDCFD5-2640-A954-3F00-A8BA791CF65E}"/>
          </ac:spMkLst>
        </pc:spChg>
        <pc:spChg chg="add mod">
          <ac:chgData name="Maura O'Malley - Researcher" userId="debcc6ab-8d4c-4f20-82e6-146e5bb09687" providerId="ADAL" clId="{E697CF5C-C330-4C57-88CE-A1A7F2165DC8}" dt="2024-05-28T13:45:14.230" v="1698" actId="6549"/>
          <ac:spMkLst>
            <pc:docMk/>
            <pc:sldMk cId="859699881" sldId="262"/>
            <ac:spMk id="4" creationId="{0A3BF095-9A13-A6C5-44D2-A6F007E28D05}"/>
          </ac:spMkLst>
        </pc:spChg>
        <pc:spChg chg="add del mod">
          <ac:chgData name="Maura O'Malley - Researcher" userId="debcc6ab-8d4c-4f20-82e6-146e5bb09687" providerId="ADAL" clId="{E697CF5C-C330-4C57-88CE-A1A7F2165DC8}" dt="2024-05-28T11:39:58.993" v="448" actId="478"/>
          <ac:spMkLst>
            <pc:docMk/>
            <pc:sldMk cId="859699881" sldId="262"/>
            <ac:spMk id="6" creationId="{44DBED98-925B-D8CF-3D2D-6BA56EA790C4}"/>
          </ac:spMkLst>
        </pc:spChg>
        <pc:spChg chg="add del mod">
          <ac:chgData name="Maura O'Malley - Researcher" userId="debcc6ab-8d4c-4f20-82e6-146e5bb09687" providerId="ADAL" clId="{E697CF5C-C330-4C57-88CE-A1A7F2165DC8}" dt="2024-05-28T11:45:47.289" v="643" actId="1076"/>
          <ac:spMkLst>
            <pc:docMk/>
            <pc:sldMk cId="859699881" sldId="262"/>
            <ac:spMk id="7" creationId="{A4F378BB-7386-2464-AD13-A549D7A49F14}"/>
          </ac:spMkLst>
        </pc:spChg>
        <pc:spChg chg="add del mod">
          <ac:chgData name="Maura O'Malley - Researcher" userId="debcc6ab-8d4c-4f20-82e6-146e5bb09687" providerId="ADAL" clId="{E697CF5C-C330-4C57-88CE-A1A7F2165DC8}" dt="2024-05-28T12:54:46.821" v="746" actId="478"/>
          <ac:spMkLst>
            <pc:docMk/>
            <pc:sldMk cId="859699881" sldId="262"/>
            <ac:spMk id="8" creationId="{10F20D3E-1E23-A83D-1295-1FD393F52757}"/>
          </ac:spMkLst>
        </pc:spChg>
        <pc:spChg chg="mod">
          <ac:chgData name="Maura O'Malley - Researcher" userId="debcc6ab-8d4c-4f20-82e6-146e5bb09687" providerId="ADAL" clId="{E697CF5C-C330-4C57-88CE-A1A7F2165DC8}" dt="2024-05-28T12:54:56.990" v="747"/>
          <ac:spMkLst>
            <pc:docMk/>
            <pc:sldMk cId="859699881" sldId="262"/>
            <ac:spMk id="10" creationId="{030FBF01-A246-7321-FC8C-19FD11806778}"/>
          </ac:spMkLst>
        </pc:spChg>
        <pc:spChg chg="mod">
          <ac:chgData name="Maura O'Malley - Researcher" userId="debcc6ab-8d4c-4f20-82e6-146e5bb09687" providerId="ADAL" clId="{E697CF5C-C330-4C57-88CE-A1A7F2165DC8}" dt="2024-05-28T12:54:56.990" v="747"/>
          <ac:spMkLst>
            <pc:docMk/>
            <pc:sldMk cId="859699881" sldId="262"/>
            <ac:spMk id="11" creationId="{761AE24C-A12F-FD4B-6F10-AFEAF8E1F880}"/>
          </ac:spMkLst>
        </pc:spChg>
        <pc:spChg chg="mod">
          <ac:chgData name="Maura O'Malley - Researcher" userId="debcc6ab-8d4c-4f20-82e6-146e5bb09687" providerId="ADAL" clId="{E697CF5C-C330-4C57-88CE-A1A7F2165DC8}" dt="2024-05-28T12:54:56.990" v="747"/>
          <ac:spMkLst>
            <pc:docMk/>
            <pc:sldMk cId="859699881" sldId="262"/>
            <ac:spMk id="12" creationId="{164943D9-7529-7ADD-5487-2542A453E71F}"/>
          </ac:spMkLst>
        </pc:spChg>
        <pc:spChg chg="mod">
          <ac:chgData name="Maura O'Malley - Researcher" userId="debcc6ab-8d4c-4f20-82e6-146e5bb09687" providerId="ADAL" clId="{E697CF5C-C330-4C57-88CE-A1A7F2165DC8}" dt="2024-05-28T12:57:09.016" v="755" actId="207"/>
          <ac:spMkLst>
            <pc:docMk/>
            <pc:sldMk cId="859699881" sldId="262"/>
            <ac:spMk id="13" creationId="{AD10051B-0CE0-53C7-D51F-B18B234314B4}"/>
          </ac:spMkLst>
        </pc:spChg>
        <pc:spChg chg="mod">
          <ac:chgData name="Maura O'Malley - Researcher" userId="debcc6ab-8d4c-4f20-82e6-146e5bb09687" providerId="ADAL" clId="{E697CF5C-C330-4C57-88CE-A1A7F2165DC8}" dt="2024-05-28T12:54:56.990" v="747"/>
          <ac:spMkLst>
            <pc:docMk/>
            <pc:sldMk cId="859699881" sldId="262"/>
            <ac:spMk id="15" creationId="{1D036185-2CAD-6E8A-4F9C-C8E861DC7CB6}"/>
          </ac:spMkLst>
        </pc:spChg>
        <pc:spChg chg="mod">
          <ac:chgData name="Maura O'Malley - Researcher" userId="debcc6ab-8d4c-4f20-82e6-146e5bb09687" providerId="ADAL" clId="{E697CF5C-C330-4C57-88CE-A1A7F2165DC8}" dt="2024-05-28T12:54:56.990" v="747"/>
          <ac:spMkLst>
            <pc:docMk/>
            <pc:sldMk cId="859699881" sldId="262"/>
            <ac:spMk id="16" creationId="{C3045F23-8247-2EF9-C182-C22D5039D7BD}"/>
          </ac:spMkLst>
        </pc:spChg>
        <pc:spChg chg="mod">
          <ac:chgData name="Maura O'Malley - Researcher" userId="debcc6ab-8d4c-4f20-82e6-146e5bb09687" providerId="ADAL" clId="{E697CF5C-C330-4C57-88CE-A1A7F2165DC8}" dt="2024-05-28T12:54:56.990" v="747"/>
          <ac:spMkLst>
            <pc:docMk/>
            <pc:sldMk cId="859699881" sldId="262"/>
            <ac:spMk id="17" creationId="{0AD252DC-DC43-209E-926F-DAF5F1F4D6AC}"/>
          </ac:spMkLst>
        </pc:spChg>
        <pc:spChg chg="mod">
          <ac:chgData name="Maura O'Malley - Researcher" userId="debcc6ab-8d4c-4f20-82e6-146e5bb09687" providerId="ADAL" clId="{E697CF5C-C330-4C57-88CE-A1A7F2165DC8}" dt="2024-05-28T12:54:56.990" v="747"/>
          <ac:spMkLst>
            <pc:docMk/>
            <pc:sldMk cId="859699881" sldId="262"/>
            <ac:spMk id="18" creationId="{1B24A3B0-E029-CECE-2AAA-74069D7C341B}"/>
          </ac:spMkLst>
        </pc:spChg>
        <pc:spChg chg="mod">
          <ac:chgData name="Maura O'Malley - Researcher" userId="debcc6ab-8d4c-4f20-82e6-146e5bb09687" providerId="ADAL" clId="{E697CF5C-C330-4C57-88CE-A1A7F2165DC8}" dt="2024-05-28T12:54:56.990" v="747"/>
          <ac:spMkLst>
            <pc:docMk/>
            <pc:sldMk cId="859699881" sldId="262"/>
            <ac:spMk id="19" creationId="{21A47141-8CFD-DAB6-CD64-DD5C51EC820F}"/>
          </ac:spMkLst>
        </pc:spChg>
        <pc:spChg chg="mod">
          <ac:chgData name="Maura O'Malley - Researcher" userId="debcc6ab-8d4c-4f20-82e6-146e5bb09687" providerId="ADAL" clId="{E697CF5C-C330-4C57-88CE-A1A7F2165DC8}" dt="2024-05-28T12:54:56.990" v="747"/>
          <ac:spMkLst>
            <pc:docMk/>
            <pc:sldMk cId="859699881" sldId="262"/>
            <ac:spMk id="20" creationId="{3670B192-0851-DBFC-4BC4-E9B7BE5897FD}"/>
          </ac:spMkLst>
        </pc:spChg>
        <pc:spChg chg="mod">
          <ac:chgData name="Maura O'Malley - Researcher" userId="debcc6ab-8d4c-4f20-82e6-146e5bb09687" providerId="ADAL" clId="{E697CF5C-C330-4C57-88CE-A1A7F2165DC8}" dt="2024-05-28T12:55:12.607" v="749"/>
          <ac:spMkLst>
            <pc:docMk/>
            <pc:sldMk cId="859699881" sldId="262"/>
            <ac:spMk id="22" creationId="{A55D83B2-35FB-48F2-94DD-E79EA7D3AA0B}"/>
          </ac:spMkLst>
        </pc:spChg>
        <pc:spChg chg="mod">
          <ac:chgData name="Maura O'Malley - Researcher" userId="debcc6ab-8d4c-4f20-82e6-146e5bb09687" providerId="ADAL" clId="{E697CF5C-C330-4C57-88CE-A1A7F2165DC8}" dt="2024-05-28T12:55:12.607" v="749"/>
          <ac:spMkLst>
            <pc:docMk/>
            <pc:sldMk cId="859699881" sldId="262"/>
            <ac:spMk id="23" creationId="{C364917D-844D-2A71-E235-75ED1EE23EE3}"/>
          </ac:spMkLst>
        </pc:spChg>
        <pc:spChg chg="mod">
          <ac:chgData name="Maura O'Malley - Researcher" userId="debcc6ab-8d4c-4f20-82e6-146e5bb09687" providerId="ADAL" clId="{E697CF5C-C330-4C57-88CE-A1A7F2165DC8}" dt="2024-05-28T12:55:12.607" v="749"/>
          <ac:spMkLst>
            <pc:docMk/>
            <pc:sldMk cId="859699881" sldId="262"/>
            <ac:spMk id="24" creationId="{8D9DEC2C-48CC-B90F-9817-5D6CB0BCB56D}"/>
          </ac:spMkLst>
        </pc:spChg>
        <pc:spChg chg="mod">
          <ac:chgData name="Maura O'Malley - Researcher" userId="debcc6ab-8d4c-4f20-82e6-146e5bb09687" providerId="ADAL" clId="{E697CF5C-C330-4C57-88CE-A1A7F2165DC8}" dt="2024-05-28T12:55:12.607" v="749"/>
          <ac:spMkLst>
            <pc:docMk/>
            <pc:sldMk cId="859699881" sldId="262"/>
            <ac:spMk id="25" creationId="{E3018D40-6925-C6DA-416E-43EC9E2D779E}"/>
          </ac:spMkLst>
        </pc:spChg>
        <pc:spChg chg="mod">
          <ac:chgData name="Maura O'Malley - Researcher" userId="debcc6ab-8d4c-4f20-82e6-146e5bb09687" providerId="ADAL" clId="{E697CF5C-C330-4C57-88CE-A1A7F2165DC8}" dt="2024-05-28T12:55:12.607" v="749"/>
          <ac:spMkLst>
            <pc:docMk/>
            <pc:sldMk cId="859699881" sldId="262"/>
            <ac:spMk id="26" creationId="{7DF6D7BA-46C3-9577-CCB8-E20828C38A37}"/>
          </ac:spMkLst>
        </pc:spChg>
        <pc:spChg chg="mod">
          <ac:chgData name="Maura O'Malley - Researcher" userId="debcc6ab-8d4c-4f20-82e6-146e5bb09687" providerId="ADAL" clId="{E697CF5C-C330-4C57-88CE-A1A7F2165DC8}" dt="2024-05-28T12:55:12.607" v="749"/>
          <ac:spMkLst>
            <pc:docMk/>
            <pc:sldMk cId="859699881" sldId="262"/>
            <ac:spMk id="27" creationId="{BD3AB13E-0356-9DA3-ACA8-367DB3DDDF33}"/>
          </ac:spMkLst>
        </pc:spChg>
        <pc:spChg chg="mod">
          <ac:chgData name="Maura O'Malley - Researcher" userId="debcc6ab-8d4c-4f20-82e6-146e5bb09687" providerId="ADAL" clId="{E697CF5C-C330-4C57-88CE-A1A7F2165DC8}" dt="2024-05-28T12:55:12.607" v="749"/>
          <ac:spMkLst>
            <pc:docMk/>
            <pc:sldMk cId="859699881" sldId="262"/>
            <ac:spMk id="28" creationId="{5321EED2-9B42-9B88-2038-50FD097163A2}"/>
          </ac:spMkLst>
        </pc:spChg>
        <pc:spChg chg="mod">
          <ac:chgData name="Maura O'Malley - Researcher" userId="debcc6ab-8d4c-4f20-82e6-146e5bb09687" providerId="ADAL" clId="{E697CF5C-C330-4C57-88CE-A1A7F2165DC8}" dt="2024-05-28T12:55:12.607" v="749"/>
          <ac:spMkLst>
            <pc:docMk/>
            <pc:sldMk cId="859699881" sldId="262"/>
            <ac:spMk id="29" creationId="{12B33EFE-E90E-3749-D027-30935A8BD927}"/>
          </ac:spMkLst>
        </pc:spChg>
        <pc:spChg chg="mod">
          <ac:chgData name="Maura O'Malley - Researcher" userId="debcc6ab-8d4c-4f20-82e6-146e5bb09687" providerId="ADAL" clId="{E697CF5C-C330-4C57-88CE-A1A7F2165DC8}" dt="2024-05-28T12:55:12.607" v="749"/>
          <ac:spMkLst>
            <pc:docMk/>
            <pc:sldMk cId="859699881" sldId="262"/>
            <ac:spMk id="30" creationId="{F13BED6F-224E-1A73-045F-A6FE86A87589}"/>
          </ac:spMkLst>
        </pc:spChg>
        <pc:spChg chg="mod">
          <ac:chgData name="Maura O'Malley - Researcher" userId="debcc6ab-8d4c-4f20-82e6-146e5bb09687" providerId="ADAL" clId="{E697CF5C-C330-4C57-88CE-A1A7F2165DC8}" dt="2024-05-28T12:55:43.182" v="752"/>
          <ac:spMkLst>
            <pc:docMk/>
            <pc:sldMk cId="859699881" sldId="262"/>
            <ac:spMk id="32" creationId="{FD678B91-8F09-085C-5F8F-E240EA8955B4}"/>
          </ac:spMkLst>
        </pc:spChg>
        <pc:spChg chg="mod">
          <ac:chgData name="Maura O'Malley - Researcher" userId="debcc6ab-8d4c-4f20-82e6-146e5bb09687" providerId="ADAL" clId="{E697CF5C-C330-4C57-88CE-A1A7F2165DC8}" dt="2024-05-28T12:55:43.182" v="752"/>
          <ac:spMkLst>
            <pc:docMk/>
            <pc:sldMk cId="859699881" sldId="262"/>
            <ac:spMk id="33" creationId="{B0638E3B-69E9-EDF0-6C2A-A6E1EAE54A92}"/>
          </ac:spMkLst>
        </pc:spChg>
        <pc:spChg chg="mod">
          <ac:chgData name="Maura O'Malley - Researcher" userId="debcc6ab-8d4c-4f20-82e6-146e5bb09687" providerId="ADAL" clId="{E697CF5C-C330-4C57-88CE-A1A7F2165DC8}" dt="2024-05-28T12:55:43.182" v="752"/>
          <ac:spMkLst>
            <pc:docMk/>
            <pc:sldMk cId="859699881" sldId="262"/>
            <ac:spMk id="34" creationId="{3004B5AA-F046-2A77-5650-27E63E070698}"/>
          </ac:spMkLst>
        </pc:spChg>
        <pc:spChg chg="mod">
          <ac:chgData name="Maura O'Malley - Researcher" userId="debcc6ab-8d4c-4f20-82e6-146e5bb09687" providerId="ADAL" clId="{E697CF5C-C330-4C57-88CE-A1A7F2165DC8}" dt="2024-05-28T12:55:43.182" v="752"/>
          <ac:spMkLst>
            <pc:docMk/>
            <pc:sldMk cId="859699881" sldId="262"/>
            <ac:spMk id="35" creationId="{2BEE2677-8818-B6CA-5FC8-7A1877BC5B8D}"/>
          </ac:spMkLst>
        </pc:spChg>
        <pc:spChg chg="mod">
          <ac:chgData name="Maura O'Malley - Researcher" userId="debcc6ab-8d4c-4f20-82e6-146e5bb09687" providerId="ADAL" clId="{E697CF5C-C330-4C57-88CE-A1A7F2165DC8}" dt="2024-05-28T12:55:43.182" v="752"/>
          <ac:spMkLst>
            <pc:docMk/>
            <pc:sldMk cId="859699881" sldId="262"/>
            <ac:spMk id="36" creationId="{9A51EFA2-7E5A-8283-3A52-9431B3BCD346}"/>
          </ac:spMkLst>
        </pc:spChg>
        <pc:spChg chg="mod">
          <ac:chgData name="Maura O'Malley - Researcher" userId="debcc6ab-8d4c-4f20-82e6-146e5bb09687" providerId="ADAL" clId="{E697CF5C-C330-4C57-88CE-A1A7F2165DC8}" dt="2024-05-28T12:55:43.182" v="752"/>
          <ac:spMkLst>
            <pc:docMk/>
            <pc:sldMk cId="859699881" sldId="262"/>
            <ac:spMk id="37" creationId="{0CB7CD0C-AF3A-045F-02AD-8BF1596DA7D1}"/>
          </ac:spMkLst>
        </pc:spChg>
        <pc:spChg chg="mod">
          <ac:chgData name="Maura O'Malley - Researcher" userId="debcc6ab-8d4c-4f20-82e6-146e5bb09687" providerId="ADAL" clId="{E697CF5C-C330-4C57-88CE-A1A7F2165DC8}" dt="2024-05-28T12:55:43.182" v="752"/>
          <ac:spMkLst>
            <pc:docMk/>
            <pc:sldMk cId="859699881" sldId="262"/>
            <ac:spMk id="38" creationId="{E55746AB-E1A8-F4E1-D973-D04767554F4C}"/>
          </ac:spMkLst>
        </pc:spChg>
        <pc:spChg chg="mod">
          <ac:chgData name="Maura O'Malley - Researcher" userId="debcc6ab-8d4c-4f20-82e6-146e5bb09687" providerId="ADAL" clId="{E697CF5C-C330-4C57-88CE-A1A7F2165DC8}" dt="2024-05-28T12:55:43.182" v="752"/>
          <ac:spMkLst>
            <pc:docMk/>
            <pc:sldMk cId="859699881" sldId="262"/>
            <ac:spMk id="39" creationId="{A09D97FA-F187-D181-1F47-350C51FB10D7}"/>
          </ac:spMkLst>
        </pc:spChg>
        <pc:spChg chg="mod">
          <ac:chgData name="Maura O'Malley - Researcher" userId="debcc6ab-8d4c-4f20-82e6-146e5bb09687" providerId="ADAL" clId="{E697CF5C-C330-4C57-88CE-A1A7F2165DC8}" dt="2024-05-28T12:55:43.182" v="752"/>
          <ac:spMkLst>
            <pc:docMk/>
            <pc:sldMk cId="859699881" sldId="262"/>
            <ac:spMk id="40" creationId="{65D59E6B-9AD6-38D7-E648-0CF2053C227E}"/>
          </ac:spMkLst>
        </pc:spChg>
        <pc:grpChg chg="add del mod">
          <ac:chgData name="Maura O'Malley - Researcher" userId="debcc6ab-8d4c-4f20-82e6-146e5bb09687" providerId="ADAL" clId="{E697CF5C-C330-4C57-88CE-A1A7F2165DC8}" dt="2024-05-28T12:55:02.033" v="748"/>
          <ac:grpSpMkLst>
            <pc:docMk/>
            <pc:sldMk cId="859699881" sldId="262"/>
            <ac:grpSpMk id="9" creationId="{77A7FA25-F1EB-7D42-5CFF-C8A0326766A3}"/>
          </ac:grpSpMkLst>
        </pc:grpChg>
        <pc:grpChg chg="add del mod">
          <ac:chgData name="Maura O'Malley - Researcher" userId="debcc6ab-8d4c-4f20-82e6-146e5bb09687" providerId="ADAL" clId="{E697CF5C-C330-4C57-88CE-A1A7F2165DC8}" dt="2024-05-28T12:55:23.951" v="751" actId="478"/>
          <ac:grpSpMkLst>
            <pc:docMk/>
            <pc:sldMk cId="859699881" sldId="262"/>
            <ac:grpSpMk id="21" creationId="{D56969D5-1054-9D05-09B8-FBDE121C0510}"/>
          </ac:grpSpMkLst>
        </pc:grpChg>
        <pc:grpChg chg="add del mod">
          <ac:chgData name="Maura O'Malley - Researcher" userId="debcc6ab-8d4c-4f20-82e6-146e5bb09687" providerId="ADAL" clId="{E697CF5C-C330-4C57-88CE-A1A7F2165DC8}" dt="2024-05-28T12:55:46.672" v="753" actId="478"/>
          <ac:grpSpMkLst>
            <pc:docMk/>
            <pc:sldMk cId="859699881" sldId="262"/>
            <ac:grpSpMk id="31" creationId="{77F39BA0-FB38-5DC7-5132-73EAAC9FE1B5}"/>
          </ac:grpSpMkLst>
        </pc:grpChg>
      </pc:sldChg>
      <pc:sldChg chg="modSp mod ord">
        <pc:chgData name="Maura O'Malley - Researcher" userId="debcc6ab-8d4c-4f20-82e6-146e5bb09687" providerId="ADAL" clId="{E697CF5C-C330-4C57-88CE-A1A7F2165DC8}" dt="2024-06-18T12:13:04.273" v="12470" actId="20577"/>
        <pc:sldMkLst>
          <pc:docMk/>
          <pc:sldMk cId="3682387408" sldId="263"/>
        </pc:sldMkLst>
        <pc:spChg chg="mod">
          <ac:chgData name="Maura O'Malley - Researcher" userId="debcc6ab-8d4c-4f20-82e6-146e5bb09687" providerId="ADAL" clId="{E697CF5C-C330-4C57-88CE-A1A7F2165DC8}" dt="2024-06-18T12:13:04.273" v="12470" actId="20577"/>
          <ac:spMkLst>
            <pc:docMk/>
            <pc:sldMk cId="3682387408" sldId="263"/>
            <ac:spMk id="3" creationId="{EED1519D-0117-B03A-C729-E05B4A4A6FB9}"/>
          </ac:spMkLst>
        </pc:spChg>
      </pc:sldChg>
      <pc:sldChg chg="del">
        <pc:chgData name="Maura O'Malley - Researcher" userId="debcc6ab-8d4c-4f20-82e6-146e5bb09687" providerId="ADAL" clId="{E697CF5C-C330-4C57-88CE-A1A7F2165DC8}" dt="2024-06-03T14:38:21.048" v="6912" actId="2696"/>
        <pc:sldMkLst>
          <pc:docMk/>
          <pc:sldMk cId="262513094" sldId="265"/>
        </pc:sldMkLst>
      </pc:sldChg>
      <pc:sldChg chg="addSp delSp modSp mod">
        <pc:chgData name="Maura O'Malley - Researcher" userId="debcc6ab-8d4c-4f20-82e6-146e5bb09687" providerId="ADAL" clId="{E697CF5C-C330-4C57-88CE-A1A7F2165DC8}" dt="2024-06-18T12:59:20.324" v="13074" actId="20577"/>
        <pc:sldMkLst>
          <pc:docMk/>
          <pc:sldMk cId="3116499877" sldId="268"/>
        </pc:sldMkLst>
        <pc:spChg chg="add mod">
          <ac:chgData name="Maura O'Malley - Researcher" userId="debcc6ab-8d4c-4f20-82e6-146e5bb09687" providerId="ADAL" clId="{E697CF5C-C330-4C57-88CE-A1A7F2165DC8}" dt="2024-06-17T13:44:12.315" v="11970" actId="14100"/>
          <ac:spMkLst>
            <pc:docMk/>
            <pc:sldMk cId="3116499877" sldId="268"/>
            <ac:spMk id="2" creationId="{9ADA234E-2F8E-370C-4E3F-9A6F79B93B80}"/>
          </ac:spMkLst>
        </pc:spChg>
        <pc:spChg chg="mod">
          <ac:chgData name="Maura O'Malley - Researcher" userId="debcc6ab-8d4c-4f20-82e6-146e5bb09687" providerId="ADAL" clId="{E697CF5C-C330-4C57-88CE-A1A7F2165DC8}" dt="2024-06-17T13:51:28.244" v="12375" actId="20577"/>
          <ac:spMkLst>
            <pc:docMk/>
            <pc:sldMk cId="3116499877" sldId="268"/>
            <ac:spMk id="3" creationId="{EED1519D-0117-B03A-C729-E05B4A4A6FB9}"/>
          </ac:spMkLst>
        </pc:spChg>
        <pc:spChg chg="del">
          <ac:chgData name="Maura O'Malley - Researcher" userId="debcc6ab-8d4c-4f20-82e6-146e5bb09687" providerId="ADAL" clId="{E697CF5C-C330-4C57-88CE-A1A7F2165DC8}" dt="2024-06-18T12:58:03.807" v="12927" actId="478"/>
          <ac:spMkLst>
            <pc:docMk/>
            <pc:sldMk cId="3116499877" sldId="268"/>
            <ac:spMk id="4" creationId="{AB3297C0-C0DB-90A1-50CD-34E55C7C1E4D}"/>
          </ac:spMkLst>
        </pc:spChg>
        <pc:spChg chg="add mod">
          <ac:chgData name="Maura O'Malley - Researcher" userId="debcc6ab-8d4c-4f20-82e6-146e5bb09687" providerId="ADAL" clId="{E697CF5C-C330-4C57-88CE-A1A7F2165DC8}" dt="2024-06-18T12:58:17.223" v="12930" actId="1076"/>
          <ac:spMkLst>
            <pc:docMk/>
            <pc:sldMk cId="3116499877" sldId="268"/>
            <ac:spMk id="5" creationId="{EBEE3A3D-D8DA-FFD3-D3E0-F624BFFF46C4}"/>
          </ac:spMkLst>
        </pc:spChg>
        <pc:spChg chg="add mod">
          <ac:chgData name="Maura O'Malley - Researcher" userId="debcc6ab-8d4c-4f20-82e6-146e5bb09687" providerId="ADAL" clId="{E697CF5C-C330-4C57-88CE-A1A7F2165DC8}" dt="2024-06-18T12:58:09.019" v="12928" actId="1076"/>
          <ac:spMkLst>
            <pc:docMk/>
            <pc:sldMk cId="3116499877" sldId="268"/>
            <ac:spMk id="6" creationId="{15D66E70-C71E-EA32-1BCF-750B996374BD}"/>
          </ac:spMkLst>
        </pc:spChg>
        <pc:spChg chg="add mod">
          <ac:chgData name="Maura O'Malley - Researcher" userId="debcc6ab-8d4c-4f20-82e6-146e5bb09687" providerId="ADAL" clId="{E697CF5C-C330-4C57-88CE-A1A7F2165DC8}" dt="2024-06-18T12:58:13.782" v="12929" actId="1076"/>
          <ac:spMkLst>
            <pc:docMk/>
            <pc:sldMk cId="3116499877" sldId="268"/>
            <ac:spMk id="7" creationId="{5032E0B0-6950-BE82-FBA2-02C7ADF6FCB5}"/>
          </ac:spMkLst>
        </pc:spChg>
        <pc:spChg chg="add mod">
          <ac:chgData name="Maura O'Malley - Researcher" userId="debcc6ab-8d4c-4f20-82e6-146e5bb09687" providerId="ADAL" clId="{E697CF5C-C330-4C57-88CE-A1A7F2165DC8}" dt="2024-06-18T12:59:20.324" v="13074" actId="20577"/>
          <ac:spMkLst>
            <pc:docMk/>
            <pc:sldMk cId="3116499877" sldId="268"/>
            <ac:spMk id="8" creationId="{CEB93041-6F5F-DE89-C2A0-D396C0D7E0EF}"/>
          </ac:spMkLst>
        </pc:spChg>
        <pc:spChg chg="add del">
          <ac:chgData name="Maura O'Malley - Researcher" userId="debcc6ab-8d4c-4f20-82e6-146e5bb09687" providerId="ADAL" clId="{E697CF5C-C330-4C57-88CE-A1A7F2165DC8}" dt="2024-06-17T13:52:09.629" v="12379" actId="22"/>
          <ac:spMkLst>
            <pc:docMk/>
            <pc:sldMk cId="3116499877" sldId="268"/>
            <ac:spMk id="9" creationId="{59784988-D331-BC0B-D23A-EAFA1DF3D4E8}"/>
          </ac:spMkLst>
        </pc:spChg>
        <pc:picChg chg="add mod">
          <ac:chgData name="Maura O'Malley - Researcher" userId="debcc6ab-8d4c-4f20-82e6-146e5bb09687" providerId="ADAL" clId="{E697CF5C-C330-4C57-88CE-A1A7F2165DC8}" dt="2024-06-18T12:58:42.185" v="12934" actId="1076"/>
          <ac:picMkLst>
            <pc:docMk/>
            <pc:sldMk cId="3116499877" sldId="268"/>
            <ac:picMk id="9" creationId="{DD9EE81F-21D0-08ED-DC73-26C166841923}"/>
          </ac:picMkLst>
        </pc:picChg>
      </pc:sldChg>
      <pc:sldChg chg="addSp delSp modSp mod">
        <pc:chgData name="Maura O'Malley - Researcher" userId="debcc6ab-8d4c-4f20-82e6-146e5bb09687" providerId="ADAL" clId="{E697CF5C-C330-4C57-88CE-A1A7F2165DC8}" dt="2024-06-18T12:56:42.100" v="12893" actId="255"/>
        <pc:sldMkLst>
          <pc:docMk/>
          <pc:sldMk cId="1415876153" sldId="280"/>
        </pc:sldMkLst>
        <pc:spChg chg="mod">
          <ac:chgData name="Maura O'Malley - Researcher" userId="debcc6ab-8d4c-4f20-82e6-146e5bb09687" providerId="ADAL" clId="{E697CF5C-C330-4C57-88CE-A1A7F2165DC8}" dt="2024-06-04T11:11:26.848" v="7743" actId="1076"/>
          <ac:spMkLst>
            <pc:docMk/>
            <pc:sldMk cId="1415876153" sldId="280"/>
            <ac:spMk id="2" creationId="{BA46D946-E9A0-D0D1-B144-1559DE4477CF}"/>
          </ac:spMkLst>
        </pc:spChg>
        <pc:spChg chg="mod">
          <ac:chgData name="Maura O'Malley - Researcher" userId="debcc6ab-8d4c-4f20-82e6-146e5bb09687" providerId="ADAL" clId="{E697CF5C-C330-4C57-88CE-A1A7F2165DC8}" dt="2024-06-04T12:08:20.452" v="8221" actId="207"/>
          <ac:spMkLst>
            <pc:docMk/>
            <pc:sldMk cId="1415876153" sldId="280"/>
            <ac:spMk id="3" creationId="{EED1519D-0117-B03A-C729-E05B4A4A6FB9}"/>
          </ac:spMkLst>
        </pc:spChg>
        <pc:spChg chg="add mod">
          <ac:chgData name="Maura O'Malley - Researcher" userId="debcc6ab-8d4c-4f20-82e6-146e5bb09687" providerId="ADAL" clId="{E697CF5C-C330-4C57-88CE-A1A7F2165DC8}" dt="2024-06-04T08:31:52.992" v="7340" actId="20577"/>
          <ac:spMkLst>
            <pc:docMk/>
            <pc:sldMk cId="1415876153" sldId="280"/>
            <ac:spMk id="5" creationId="{39C7F5EB-F6B3-6361-D2D7-582FA40BFEDF}"/>
          </ac:spMkLst>
        </pc:spChg>
        <pc:spChg chg="add del mod">
          <ac:chgData name="Maura O'Malley - Researcher" userId="debcc6ab-8d4c-4f20-82e6-146e5bb09687" providerId="ADAL" clId="{E697CF5C-C330-4C57-88CE-A1A7F2165DC8}" dt="2024-06-04T12:05:18.500" v="7906"/>
          <ac:spMkLst>
            <pc:docMk/>
            <pc:sldMk cId="1415876153" sldId="280"/>
            <ac:spMk id="6" creationId="{0A4AC3DB-A2C3-AF3C-4E2E-D263A55604A5}"/>
          </ac:spMkLst>
        </pc:spChg>
        <pc:spChg chg="add mod">
          <ac:chgData name="Maura O'Malley - Researcher" userId="debcc6ab-8d4c-4f20-82e6-146e5bb09687" providerId="ADAL" clId="{E697CF5C-C330-4C57-88CE-A1A7F2165DC8}" dt="2024-06-04T08:31:49.153" v="7339" actId="1076"/>
          <ac:spMkLst>
            <pc:docMk/>
            <pc:sldMk cId="1415876153" sldId="280"/>
            <ac:spMk id="7" creationId="{8BA0483D-22B9-9A4F-EC30-F931CC79E2A9}"/>
          </ac:spMkLst>
        </pc:spChg>
        <pc:spChg chg="mod">
          <ac:chgData name="Maura O'Malley - Researcher" userId="debcc6ab-8d4c-4f20-82e6-146e5bb09687" providerId="ADAL" clId="{E697CF5C-C330-4C57-88CE-A1A7F2165DC8}" dt="2024-06-18T12:56:42.100" v="12893" actId="255"/>
          <ac:spMkLst>
            <pc:docMk/>
            <pc:sldMk cId="1415876153" sldId="280"/>
            <ac:spMk id="7" creationId="{C28503D2-2CAD-67D8-2558-E2D82DE716D1}"/>
          </ac:spMkLst>
        </pc:spChg>
        <pc:spChg chg="mod">
          <ac:chgData name="Maura O'Malley - Researcher" userId="debcc6ab-8d4c-4f20-82e6-146e5bb09687" providerId="ADAL" clId="{E697CF5C-C330-4C57-88CE-A1A7F2165DC8}" dt="2024-06-04T12:43:51.947" v="8882" actId="6549"/>
          <ac:spMkLst>
            <pc:docMk/>
            <pc:sldMk cId="1415876153" sldId="280"/>
            <ac:spMk id="8" creationId="{9BD005CE-A5E4-1530-BAA5-6BE65901E261}"/>
          </ac:spMkLst>
        </pc:spChg>
        <pc:spChg chg="add mod">
          <ac:chgData name="Maura O'Malley - Researcher" userId="debcc6ab-8d4c-4f20-82e6-146e5bb09687" providerId="ADAL" clId="{E697CF5C-C330-4C57-88CE-A1A7F2165DC8}" dt="2024-06-04T12:05:37.619" v="8052" actId="20577"/>
          <ac:spMkLst>
            <pc:docMk/>
            <pc:sldMk cId="1415876153" sldId="280"/>
            <ac:spMk id="9" creationId="{DD750848-4AEC-C340-BFD8-B87E3331F3EA}"/>
          </ac:spMkLst>
        </pc:spChg>
        <pc:spChg chg="add del mod">
          <ac:chgData name="Maura O'Malley - Researcher" userId="debcc6ab-8d4c-4f20-82e6-146e5bb09687" providerId="ADAL" clId="{E697CF5C-C330-4C57-88CE-A1A7F2165DC8}" dt="2024-06-04T12:08:17.262" v="8220" actId="1076"/>
          <ac:spMkLst>
            <pc:docMk/>
            <pc:sldMk cId="1415876153" sldId="280"/>
            <ac:spMk id="10" creationId="{E62D1C0F-9866-9C9C-0B9B-CAD3B168B088}"/>
          </ac:spMkLst>
        </pc:spChg>
        <pc:spChg chg="add mod">
          <ac:chgData name="Maura O'Malley - Researcher" userId="debcc6ab-8d4c-4f20-82e6-146e5bb09687" providerId="ADAL" clId="{E697CF5C-C330-4C57-88CE-A1A7F2165DC8}" dt="2024-06-04T12:07:53.512" v="8209" actId="1076"/>
          <ac:spMkLst>
            <pc:docMk/>
            <pc:sldMk cId="1415876153" sldId="280"/>
            <ac:spMk id="11" creationId="{77A0BC50-56AD-F8D7-AE59-F0890197B3F7}"/>
          </ac:spMkLst>
        </pc:spChg>
        <pc:picChg chg="add mod">
          <ac:chgData name="Maura O'Malley - Researcher" userId="debcc6ab-8d4c-4f20-82e6-146e5bb09687" providerId="ADAL" clId="{E697CF5C-C330-4C57-88CE-A1A7F2165DC8}" dt="2024-06-18T12:48:03.922" v="12484" actId="14100"/>
          <ac:picMkLst>
            <pc:docMk/>
            <pc:sldMk cId="1415876153" sldId="280"/>
            <ac:picMk id="6" creationId="{3B2B9510-C024-5471-8DED-9C4BE322F786}"/>
          </ac:picMkLst>
        </pc:picChg>
        <pc:picChg chg="del">
          <ac:chgData name="Maura O'Malley - Researcher" userId="debcc6ab-8d4c-4f20-82e6-146e5bb09687" providerId="ADAL" clId="{E697CF5C-C330-4C57-88CE-A1A7F2165DC8}" dt="2024-06-18T12:47:08.404" v="12474" actId="478"/>
          <ac:picMkLst>
            <pc:docMk/>
            <pc:sldMk cId="1415876153" sldId="280"/>
            <ac:picMk id="13" creationId="{F261BF35-E869-8D61-3CF7-BEE51B262767}"/>
          </ac:picMkLst>
        </pc:picChg>
        <pc:picChg chg="add del mod">
          <ac:chgData name="Maura O'Malley - Researcher" userId="debcc6ab-8d4c-4f20-82e6-146e5bb09687" providerId="ADAL" clId="{E697CF5C-C330-4C57-88CE-A1A7F2165DC8}" dt="2024-06-18T12:53:43.987" v="12638" actId="478"/>
          <ac:picMkLst>
            <pc:docMk/>
            <pc:sldMk cId="1415876153" sldId="280"/>
            <ac:picMk id="1026" creationId="{8FCEF755-87F8-65CB-DBEB-9B0807850521}"/>
          </ac:picMkLst>
        </pc:picChg>
      </pc:sldChg>
      <pc:sldChg chg="addSp delSp modSp del mod ord">
        <pc:chgData name="Maura O'Malley - Researcher" userId="debcc6ab-8d4c-4f20-82e6-146e5bb09687" providerId="ADAL" clId="{E697CF5C-C330-4C57-88CE-A1A7F2165DC8}" dt="2024-06-03T14:37:52.027" v="6909" actId="2696"/>
        <pc:sldMkLst>
          <pc:docMk/>
          <pc:sldMk cId="3811177034" sldId="286"/>
        </pc:sldMkLst>
        <pc:spChg chg="del mod">
          <ac:chgData name="Maura O'Malley - Researcher" userId="debcc6ab-8d4c-4f20-82e6-146e5bb09687" providerId="ADAL" clId="{E697CF5C-C330-4C57-88CE-A1A7F2165DC8}" dt="2024-05-28T11:52:18.593" v="667"/>
          <ac:spMkLst>
            <pc:docMk/>
            <pc:sldMk cId="3811177034" sldId="286"/>
            <ac:spMk id="2" creationId="{2F69C502-C375-4676-1B32-EA75BF28DE04}"/>
          </ac:spMkLst>
        </pc:spChg>
        <pc:spChg chg="mod">
          <ac:chgData name="Maura O'Malley - Researcher" userId="debcc6ab-8d4c-4f20-82e6-146e5bb09687" providerId="ADAL" clId="{E697CF5C-C330-4C57-88CE-A1A7F2165DC8}" dt="2024-05-28T11:52:08.464" v="663" actId="20577"/>
          <ac:spMkLst>
            <pc:docMk/>
            <pc:sldMk cId="3811177034" sldId="286"/>
            <ac:spMk id="3" creationId="{EED1519D-0117-B03A-C729-E05B4A4A6FB9}"/>
          </ac:spMkLst>
        </pc:spChg>
        <pc:spChg chg="mod">
          <ac:chgData name="Maura O'Malley - Researcher" userId="debcc6ab-8d4c-4f20-82e6-146e5bb09687" providerId="ADAL" clId="{E697CF5C-C330-4C57-88CE-A1A7F2165DC8}" dt="2024-05-28T14:09:01.188" v="2378" actId="20577"/>
          <ac:spMkLst>
            <pc:docMk/>
            <pc:sldMk cId="3811177034" sldId="286"/>
            <ac:spMk id="5" creationId="{5CB9C229-477B-402A-7BF2-B8ACF8A555B3}"/>
          </ac:spMkLst>
        </pc:spChg>
        <pc:spChg chg="del mod">
          <ac:chgData name="Maura O'Malley - Researcher" userId="debcc6ab-8d4c-4f20-82e6-146e5bb09687" providerId="ADAL" clId="{E697CF5C-C330-4C57-88CE-A1A7F2165DC8}" dt="2024-05-28T14:04:25.898" v="2207" actId="478"/>
          <ac:spMkLst>
            <pc:docMk/>
            <pc:sldMk cId="3811177034" sldId="286"/>
            <ac:spMk id="6" creationId="{61694520-A6A8-E34F-ABA1-7A76BEE8B084}"/>
          </ac:spMkLst>
        </pc:spChg>
        <pc:spChg chg="mod">
          <ac:chgData name="Maura O'Malley - Researcher" userId="debcc6ab-8d4c-4f20-82e6-146e5bb09687" providerId="ADAL" clId="{E697CF5C-C330-4C57-88CE-A1A7F2165DC8}" dt="2024-05-28T14:08:53.236" v="2375" actId="20577"/>
          <ac:spMkLst>
            <pc:docMk/>
            <pc:sldMk cId="3811177034" sldId="286"/>
            <ac:spMk id="9" creationId="{CD72C970-47F6-1EF6-BD58-6E5149223BBA}"/>
          </ac:spMkLst>
        </pc:spChg>
        <pc:spChg chg="mod">
          <ac:chgData name="Maura O'Malley - Researcher" userId="debcc6ab-8d4c-4f20-82e6-146e5bb09687" providerId="ADAL" clId="{E697CF5C-C330-4C57-88CE-A1A7F2165DC8}" dt="2024-05-28T14:07:53.714" v="2336" actId="1076"/>
          <ac:spMkLst>
            <pc:docMk/>
            <pc:sldMk cId="3811177034" sldId="286"/>
            <ac:spMk id="10" creationId="{773DA8D4-D23D-060C-91F5-61E92DFA46BE}"/>
          </ac:spMkLst>
        </pc:spChg>
        <pc:spChg chg="mod">
          <ac:chgData name="Maura O'Malley - Researcher" userId="debcc6ab-8d4c-4f20-82e6-146e5bb09687" providerId="ADAL" clId="{E697CF5C-C330-4C57-88CE-A1A7F2165DC8}" dt="2024-05-28T14:08:14.650" v="2341" actId="1076"/>
          <ac:spMkLst>
            <pc:docMk/>
            <pc:sldMk cId="3811177034" sldId="286"/>
            <ac:spMk id="11" creationId="{73E07B1F-B82E-D4B4-00D3-97192F5FF5AA}"/>
          </ac:spMkLst>
        </pc:spChg>
        <pc:spChg chg="add del mod">
          <ac:chgData name="Maura O'Malley - Researcher" userId="debcc6ab-8d4c-4f20-82e6-146e5bb09687" providerId="ADAL" clId="{E697CF5C-C330-4C57-88CE-A1A7F2165DC8}" dt="2024-05-28T14:04:29.121" v="2208" actId="478"/>
          <ac:spMkLst>
            <pc:docMk/>
            <pc:sldMk cId="3811177034" sldId="286"/>
            <ac:spMk id="16" creationId="{F8085936-387B-51C9-24D8-6B7813DBB48A}"/>
          </ac:spMkLst>
        </pc:spChg>
        <pc:spChg chg="add mod">
          <ac:chgData name="Maura O'Malley - Researcher" userId="debcc6ab-8d4c-4f20-82e6-146e5bb09687" providerId="ADAL" clId="{E697CF5C-C330-4C57-88CE-A1A7F2165DC8}" dt="2024-05-28T13:28:57.536" v="1554" actId="1076"/>
          <ac:spMkLst>
            <pc:docMk/>
            <pc:sldMk cId="3811177034" sldId="286"/>
            <ac:spMk id="19" creationId="{7178EFDC-FF73-33F8-724D-9771A325FB1E}"/>
          </ac:spMkLst>
        </pc:spChg>
        <pc:picChg chg="mod">
          <ac:chgData name="Maura O'Malley - Researcher" userId="debcc6ab-8d4c-4f20-82e6-146e5bb09687" providerId="ADAL" clId="{E697CF5C-C330-4C57-88CE-A1A7F2165DC8}" dt="2024-05-28T14:07:47.819" v="2335" actId="1076"/>
          <ac:picMkLst>
            <pc:docMk/>
            <pc:sldMk cId="3811177034" sldId="286"/>
            <ac:picMk id="12" creationId="{3168395F-7DDC-86EA-63D8-6098DAB7DAAB}"/>
          </ac:picMkLst>
        </pc:picChg>
        <pc:picChg chg="mod">
          <ac:chgData name="Maura O'Malley - Researcher" userId="debcc6ab-8d4c-4f20-82e6-146e5bb09687" providerId="ADAL" clId="{E697CF5C-C330-4C57-88CE-A1A7F2165DC8}" dt="2024-05-28T14:04:55.250" v="2215" actId="1076"/>
          <ac:picMkLst>
            <pc:docMk/>
            <pc:sldMk cId="3811177034" sldId="286"/>
            <ac:picMk id="13" creationId="{7579CFC2-53DC-4DA9-7826-A31F0DEC9230}"/>
          </ac:picMkLst>
        </pc:picChg>
        <pc:picChg chg="mod">
          <ac:chgData name="Maura O'Malley - Researcher" userId="debcc6ab-8d4c-4f20-82e6-146e5bb09687" providerId="ADAL" clId="{E697CF5C-C330-4C57-88CE-A1A7F2165DC8}" dt="2024-05-28T14:07:39.523" v="2333" actId="1076"/>
          <ac:picMkLst>
            <pc:docMk/>
            <pc:sldMk cId="3811177034" sldId="286"/>
            <ac:picMk id="14" creationId="{93D24CCB-1D58-F824-3F5C-28C1638AAEC1}"/>
          </ac:picMkLst>
        </pc:picChg>
        <pc:picChg chg="mod">
          <ac:chgData name="Maura O'Malley - Researcher" userId="debcc6ab-8d4c-4f20-82e6-146e5bb09687" providerId="ADAL" clId="{E697CF5C-C330-4C57-88CE-A1A7F2165DC8}" dt="2024-05-28T14:08:09.285" v="2340" actId="1076"/>
          <ac:picMkLst>
            <pc:docMk/>
            <pc:sldMk cId="3811177034" sldId="286"/>
            <ac:picMk id="15" creationId="{6B77B79E-8A20-93F9-884C-F2FCACB3E914}"/>
          </ac:picMkLst>
        </pc:picChg>
        <pc:picChg chg="add del mod">
          <ac:chgData name="Maura O'Malley - Researcher" userId="debcc6ab-8d4c-4f20-82e6-146e5bb09687" providerId="ADAL" clId="{E697CF5C-C330-4C57-88CE-A1A7F2165DC8}" dt="2024-05-28T12:53:04.461" v="728" actId="478"/>
          <ac:picMkLst>
            <pc:docMk/>
            <pc:sldMk cId="3811177034" sldId="286"/>
            <ac:picMk id="18" creationId="{238188BA-1835-EFCC-9640-D9EF3CDFF7DD}"/>
          </ac:picMkLst>
        </pc:picChg>
      </pc:sldChg>
      <pc:sldChg chg="add del">
        <pc:chgData name="Maura O'Malley - Researcher" userId="debcc6ab-8d4c-4f20-82e6-146e5bb09687" providerId="ADAL" clId="{E697CF5C-C330-4C57-88CE-A1A7F2165DC8}" dt="2024-06-04T13:16:09.394" v="11348" actId="2696"/>
        <pc:sldMkLst>
          <pc:docMk/>
          <pc:sldMk cId="2558135246" sldId="290"/>
        </pc:sldMkLst>
      </pc:sldChg>
      <pc:sldChg chg="addSp delSp modSp add mod">
        <pc:chgData name="Maura O'Malley - Researcher" userId="debcc6ab-8d4c-4f20-82e6-146e5bb09687" providerId="ADAL" clId="{E697CF5C-C330-4C57-88CE-A1A7F2165DC8}" dt="2024-06-03T15:06:32.059" v="6964" actId="20577"/>
        <pc:sldMkLst>
          <pc:docMk/>
          <pc:sldMk cId="460320387" sldId="291"/>
        </pc:sldMkLst>
        <pc:spChg chg="mod">
          <ac:chgData name="Maura O'Malley - Researcher" userId="debcc6ab-8d4c-4f20-82e6-146e5bb09687" providerId="ADAL" clId="{E697CF5C-C330-4C57-88CE-A1A7F2165DC8}" dt="2024-06-03T15:06:32.059" v="6964" actId="20577"/>
          <ac:spMkLst>
            <pc:docMk/>
            <pc:sldMk cId="460320387" sldId="291"/>
            <ac:spMk id="3" creationId="{EED1519D-0117-B03A-C729-E05B4A4A6FB9}"/>
          </ac:spMkLst>
        </pc:spChg>
        <pc:spChg chg="mod">
          <ac:chgData name="Maura O'Malley - Researcher" userId="debcc6ab-8d4c-4f20-82e6-146e5bb09687" providerId="ADAL" clId="{E697CF5C-C330-4C57-88CE-A1A7F2165DC8}" dt="2024-06-03T11:51:10.294" v="3405" actId="14100"/>
          <ac:spMkLst>
            <pc:docMk/>
            <pc:sldMk cId="460320387" sldId="291"/>
            <ac:spMk id="5" creationId="{63195645-8345-B862-B29D-C4A287C217EF}"/>
          </ac:spMkLst>
        </pc:spChg>
        <pc:spChg chg="mod">
          <ac:chgData name="Maura O'Malley - Researcher" userId="debcc6ab-8d4c-4f20-82e6-146e5bb09687" providerId="ADAL" clId="{E697CF5C-C330-4C57-88CE-A1A7F2165DC8}" dt="2024-06-03T11:54:56.743" v="3590" actId="1076"/>
          <ac:spMkLst>
            <pc:docMk/>
            <pc:sldMk cId="460320387" sldId="291"/>
            <ac:spMk id="6" creationId="{CC055C9C-B36C-863E-6971-19BF625B707F}"/>
          </ac:spMkLst>
        </pc:spChg>
        <pc:spChg chg="add mod">
          <ac:chgData name="Maura O'Malley - Researcher" userId="debcc6ab-8d4c-4f20-82e6-146e5bb09687" providerId="ADAL" clId="{E697CF5C-C330-4C57-88CE-A1A7F2165DC8}" dt="2024-06-03T11:51:45.769" v="3412" actId="14100"/>
          <ac:spMkLst>
            <pc:docMk/>
            <pc:sldMk cId="460320387" sldId="291"/>
            <ac:spMk id="7" creationId="{E05FBFC3-DBD2-5583-2182-C4EFF5C3144B}"/>
          </ac:spMkLst>
        </pc:spChg>
        <pc:spChg chg="add mod">
          <ac:chgData name="Maura O'Malley - Researcher" userId="debcc6ab-8d4c-4f20-82e6-146e5bb09687" providerId="ADAL" clId="{E697CF5C-C330-4C57-88CE-A1A7F2165DC8}" dt="2024-06-03T11:51:20.849" v="3407" actId="1076"/>
          <ac:spMkLst>
            <pc:docMk/>
            <pc:sldMk cId="460320387" sldId="291"/>
            <ac:spMk id="8" creationId="{6D287DC8-61E0-8547-8832-3BF72941224E}"/>
          </ac:spMkLst>
        </pc:spChg>
        <pc:spChg chg="add mod">
          <ac:chgData name="Maura O'Malley - Researcher" userId="debcc6ab-8d4c-4f20-82e6-146e5bb09687" providerId="ADAL" clId="{E697CF5C-C330-4C57-88CE-A1A7F2165DC8}" dt="2024-06-03T11:58:32.792" v="3864" actId="20577"/>
          <ac:spMkLst>
            <pc:docMk/>
            <pc:sldMk cId="460320387" sldId="291"/>
            <ac:spMk id="9" creationId="{E8A65781-5659-6EBE-4143-A412A21C1CD6}"/>
          </ac:spMkLst>
        </pc:spChg>
        <pc:spChg chg="add del mod">
          <ac:chgData name="Maura O'Malley - Researcher" userId="debcc6ab-8d4c-4f20-82e6-146e5bb09687" providerId="ADAL" clId="{E697CF5C-C330-4C57-88CE-A1A7F2165DC8}" dt="2024-06-03T12:02:24.436" v="3960" actId="478"/>
          <ac:spMkLst>
            <pc:docMk/>
            <pc:sldMk cId="460320387" sldId="291"/>
            <ac:spMk id="10" creationId="{40834ACE-7486-5F0F-681B-42006CDE4544}"/>
          </ac:spMkLst>
        </pc:spChg>
        <pc:spChg chg="add del mod">
          <ac:chgData name="Maura O'Malley - Researcher" userId="debcc6ab-8d4c-4f20-82e6-146e5bb09687" providerId="ADAL" clId="{E697CF5C-C330-4C57-88CE-A1A7F2165DC8}" dt="2024-06-03T11:57:18.732" v="3836"/>
          <ac:spMkLst>
            <pc:docMk/>
            <pc:sldMk cId="460320387" sldId="291"/>
            <ac:spMk id="11" creationId="{633EBF55-3131-5C20-E89F-AE293BBF3590}"/>
          </ac:spMkLst>
        </pc:spChg>
        <pc:spChg chg="add del mod">
          <ac:chgData name="Maura O'Malley - Researcher" userId="debcc6ab-8d4c-4f20-82e6-146e5bb09687" providerId="ADAL" clId="{E697CF5C-C330-4C57-88CE-A1A7F2165DC8}" dt="2024-06-03T11:57:18.247" v="3835"/>
          <ac:spMkLst>
            <pc:docMk/>
            <pc:sldMk cId="460320387" sldId="291"/>
            <ac:spMk id="12" creationId="{6B64DD38-9970-1E63-E65A-391A70CC1877}"/>
          </ac:spMkLst>
        </pc:spChg>
        <pc:spChg chg="add mod">
          <ac:chgData name="Maura O'Malley - Researcher" userId="debcc6ab-8d4c-4f20-82e6-146e5bb09687" providerId="ADAL" clId="{E697CF5C-C330-4C57-88CE-A1A7F2165DC8}" dt="2024-06-03T12:03:06.330" v="3974" actId="1076"/>
          <ac:spMkLst>
            <pc:docMk/>
            <pc:sldMk cId="460320387" sldId="291"/>
            <ac:spMk id="13" creationId="{92B1015C-7F24-B8E5-CCDA-B5310197943B}"/>
          </ac:spMkLst>
        </pc:spChg>
        <pc:spChg chg="add del mod">
          <ac:chgData name="Maura O'Malley - Researcher" userId="debcc6ab-8d4c-4f20-82e6-146e5bb09687" providerId="ADAL" clId="{E697CF5C-C330-4C57-88CE-A1A7F2165DC8}" dt="2024-06-03T12:00:44.047" v="3923"/>
          <ac:spMkLst>
            <pc:docMk/>
            <pc:sldMk cId="460320387" sldId="291"/>
            <ac:spMk id="14" creationId="{0AB5FCC5-748D-BE57-1948-DACD5A68C1B8}"/>
          </ac:spMkLst>
        </pc:spChg>
        <pc:spChg chg="add del mod">
          <ac:chgData name="Maura O'Malley - Researcher" userId="debcc6ab-8d4c-4f20-82e6-146e5bb09687" providerId="ADAL" clId="{E697CF5C-C330-4C57-88CE-A1A7F2165DC8}" dt="2024-06-03T12:02:33.162" v="3963" actId="478"/>
          <ac:spMkLst>
            <pc:docMk/>
            <pc:sldMk cId="460320387" sldId="291"/>
            <ac:spMk id="15" creationId="{A064D3BF-9D4F-4C04-B7CB-DE68C73F779F}"/>
          </ac:spMkLst>
        </pc:spChg>
        <pc:spChg chg="add del mod">
          <ac:chgData name="Maura O'Malley - Researcher" userId="debcc6ab-8d4c-4f20-82e6-146e5bb09687" providerId="ADAL" clId="{E697CF5C-C330-4C57-88CE-A1A7F2165DC8}" dt="2024-06-03T12:02:29.412" v="3962" actId="478"/>
          <ac:spMkLst>
            <pc:docMk/>
            <pc:sldMk cId="460320387" sldId="291"/>
            <ac:spMk id="18" creationId="{A88938D0-2A67-F597-A627-3C40ABCC5B17}"/>
          </ac:spMkLst>
        </pc:spChg>
        <pc:spChg chg="add mod">
          <ac:chgData name="Maura O'Malley - Researcher" userId="debcc6ab-8d4c-4f20-82e6-146e5bb09687" providerId="ADAL" clId="{E697CF5C-C330-4C57-88CE-A1A7F2165DC8}" dt="2024-06-03T12:03:51.228" v="4049" actId="20577"/>
          <ac:spMkLst>
            <pc:docMk/>
            <pc:sldMk cId="460320387" sldId="291"/>
            <ac:spMk id="19" creationId="{6C3FDF59-7545-3440-9878-59ED42839D76}"/>
          </ac:spMkLst>
        </pc:spChg>
        <pc:spChg chg="add mod">
          <ac:chgData name="Maura O'Malley - Researcher" userId="debcc6ab-8d4c-4f20-82e6-146e5bb09687" providerId="ADAL" clId="{E697CF5C-C330-4C57-88CE-A1A7F2165DC8}" dt="2024-06-03T12:04:10.752" v="4074" actId="20577"/>
          <ac:spMkLst>
            <pc:docMk/>
            <pc:sldMk cId="460320387" sldId="291"/>
            <ac:spMk id="20" creationId="{2087E89F-3D5F-729C-776D-7A66E3281C15}"/>
          </ac:spMkLst>
        </pc:spChg>
        <pc:spChg chg="add mod">
          <ac:chgData name="Maura O'Malley - Researcher" userId="debcc6ab-8d4c-4f20-82e6-146e5bb09687" providerId="ADAL" clId="{E697CF5C-C330-4C57-88CE-A1A7F2165DC8}" dt="2024-06-03T12:04:24.745" v="4102" actId="20577"/>
          <ac:spMkLst>
            <pc:docMk/>
            <pc:sldMk cId="460320387" sldId="291"/>
            <ac:spMk id="21" creationId="{AC319792-0522-B5A2-844A-2D01712C2F44}"/>
          </ac:spMkLst>
        </pc:spChg>
        <pc:picChg chg="add mod">
          <ac:chgData name="Maura O'Malley - Researcher" userId="debcc6ab-8d4c-4f20-82e6-146e5bb09687" providerId="ADAL" clId="{E697CF5C-C330-4C57-88CE-A1A7F2165DC8}" dt="2024-06-03T11:59:35.865" v="3870" actId="1076"/>
          <ac:picMkLst>
            <pc:docMk/>
            <pc:sldMk cId="460320387" sldId="291"/>
            <ac:picMk id="17" creationId="{C576FE45-3CB5-EF98-108A-A279F69D5B84}"/>
          </ac:picMkLst>
        </pc:picChg>
        <pc:picChg chg="add mod">
          <ac:chgData name="Maura O'Malley - Researcher" userId="debcc6ab-8d4c-4f20-82e6-146e5bb09687" providerId="ADAL" clId="{E697CF5C-C330-4C57-88CE-A1A7F2165DC8}" dt="2024-06-03T12:06:55.903" v="4117" actId="1076"/>
          <ac:picMkLst>
            <pc:docMk/>
            <pc:sldMk cId="460320387" sldId="291"/>
            <ac:picMk id="23" creationId="{F4EB1715-A73F-BFD0-F42D-5149A7F591C8}"/>
          </ac:picMkLst>
        </pc:picChg>
        <pc:picChg chg="add mod">
          <ac:chgData name="Maura O'Malley - Researcher" userId="debcc6ab-8d4c-4f20-82e6-146e5bb09687" providerId="ADAL" clId="{E697CF5C-C330-4C57-88CE-A1A7F2165DC8}" dt="2024-06-03T12:07:20.746" v="4121" actId="1076"/>
          <ac:picMkLst>
            <pc:docMk/>
            <pc:sldMk cId="460320387" sldId="291"/>
            <ac:picMk id="25" creationId="{7B1F76ED-2F56-FC03-F5CE-C329CCD89313}"/>
          </ac:picMkLst>
        </pc:picChg>
        <pc:picChg chg="add mod">
          <ac:chgData name="Maura O'Malley - Researcher" userId="debcc6ab-8d4c-4f20-82e6-146e5bb09687" providerId="ADAL" clId="{E697CF5C-C330-4C57-88CE-A1A7F2165DC8}" dt="2024-06-03T12:10:22.520" v="4128" actId="1076"/>
          <ac:picMkLst>
            <pc:docMk/>
            <pc:sldMk cId="460320387" sldId="291"/>
            <ac:picMk id="27" creationId="{87A61795-B09D-3587-4254-C3125A857CE6}"/>
          </ac:picMkLst>
        </pc:picChg>
      </pc:sldChg>
      <pc:sldChg chg="del">
        <pc:chgData name="Maura O'Malley - Researcher" userId="debcc6ab-8d4c-4f20-82e6-146e5bb09687" providerId="ADAL" clId="{E697CF5C-C330-4C57-88CE-A1A7F2165DC8}" dt="2024-06-03T14:38:10.296" v="6911" actId="2696"/>
        <pc:sldMkLst>
          <pc:docMk/>
          <pc:sldMk cId="3718734645" sldId="292"/>
        </pc:sldMkLst>
      </pc:sldChg>
      <pc:sldChg chg="del">
        <pc:chgData name="Maura O'Malley - Researcher" userId="debcc6ab-8d4c-4f20-82e6-146e5bb09687" providerId="ADAL" clId="{E697CF5C-C330-4C57-88CE-A1A7F2165DC8}" dt="2024-06-03T14:38:03.241" v="6910" actId="2696"/>
        <pc:sldMkLst>
          <pc:docMk/>
          <pc:sldMk cId="248308703" sldId="293"/>
        </pc:sldMkLst>
      </pc:sldChg>
      <pc:sldChg chg="addSp delSp modSp mod">
        <pc:chgData name="Maura O'Malley - Researcher" userId="debcc6ab-8d4c-4f20-82e6-146e5bb09687" providerId="ADAL" clId="{E697CF5C-C330-4C57-88CE-A1A7F2165DC8}" dt="2024-06-17T13:41:58.338" v="11957" actId="20577"/>
        <pc:sldMkLst>
          <pc:docMk/>
          <pc:sldMk cId="1496414968" sldId="294"/>
        </pc:sldMkLst>
        <pc:spChg chg="del mod">
          <ac:chgData name="Maura O'Malley - Researcher" userId="debcc6ab-8d4c-4f20-82e6-146e5bb09687" providerId="ADAL" clId="{E697CF5C-C330-4C57-88CE-A1A7F2165DC8}" dt="2024-06-03T14:29:43.220" v="6793"/>
          <ac:spMkLst>
            <pc:docMk/>
            <pc:sldMk cId="1496414968" sldId="294"/>
            <ac:spMk id="2" creationId="{2F69C502-C375-4676-1B32-EA75BF28DE04}"/>
          </ac:spMkLst>
        </pc:spChg>
        <pc:spChg chg="mod">
          <ac:chgData name="Maura O'Malley - Researcher" userId="debcc6ab-8d4c-4f20-82e6-146e5bb09687" providerId="ADAL" clId="{E697CF5C-C330-4C57-88CE-A1A7F2165DC8}" dt="2024-06-03T12:33:06.829" v="4483" actId="20577"/>
          <ac:spMkLst>
            <pc:docMk/>
            <pc:sldMk cId="1496414968" sldId="294"/>
            <ac:spMk id="3" creationId="{EED1519D-0117-B03A-C729-E05B4A4A6FB9}"/>
          </ac:spMkLst>
        </pc:spChg>
        <pc:spChg chg="del">
          <ac:chgData name="Maura O'Malley - Researcher" userId="debcc6ab-8d4c-4f20-82e6-146e5bb09687" providerId="ADAL" clId="{E697CF5C-C330-4C57-88CE-A1A7F2165DC8}" dt="2024-06-03T14:25:28.943" v="6751" actId="478"/>
          <ac:spMkLst>
            <pc:docMk/>
            <pc:sldMk cId="1496414968" sldId="294"/>
            <ac:spMk id="6" creationId="{B2929C52-8758-501B-5B29-A14E7CCB9934}"/>
          </ac:spMkLst>
        </pc:spChg>
        <pc:spChg chg="add mod">
          <ac:chgData name="Maura O'Malley - Researcher" userId="debcc6ab-8d4c-4f20-82e6-146e5bb09687" providerId="ADAL" clId="{E697CF5C-C330-4C57-88CE-A1A7F2165DC8}" dt="2024-06-03T14:31:19.068" v="6832" actId="1076"/>
          <ac:spMkLst>
            <pc:docMk/>
            <pc:sldMk cId="1496414968" sldId="294"/>
            <ac:spMk id="8" creationId="{DA52119C-4071-CFCE-1B9C-B002EE4E7D73}"/>
          </ac:spMkLst>
        </pc:spChg>
        <pc:spChg chg="add del mod">
          <ac:chgData name="Maura O'Malley - Researcher" userId="debcc6ab-8d4c-4f20-82e6-146e5bb09687" providerId="ADAL" clId="{E697CF5C-C330-4C57-88CE-A1A7F2165DC8}" dt="2024-06-03T12:28:02.208" v="4184" actId="478"/>
          <ac:spMkLst>
            <pc:docMk/>
            <pc:sldMk cId="1496414968" sldId="294"/>
            <ac:spMk id="9" creationId="{10D762C5-181F-B5FE-8EB5-13A9596FB05A}"/>
          </ac:spMkLst>
        </pc:spChg>
        <pc:spChg chg="add del mod">
          <ac:chgData name="Maura O'Malley - Researcher" userId="debcc6ab-8d4c-4f20-82e6-146e5bb09687" providerId="ADAL" clId="{E697CF5C-C330-4C57-88CE-A1A7F2165DC8}" dt="2024-06-03T14:36:01.375" v="6873"/>
          <ac:spMkLst>
            <pc:docMk/>
            <pc:sldMk cId="1496414968" sldId="294"/>
            <ac:spMk id="10" creationId="{A8212B27-2DEC-6BDC-7D21-1456C7390D27}"/>
          </ac:spMkLst>
        </pc:spChg>
        <pc:spChg chg="add del mod">
          <ac:chgData name="Maura O'Malley - Researcher" userId="debcc6ab-8d4c-4f20-82e6-146e5bb09687" providerId="ADAL" clId="{E697CF5C-C330-4C57-88CE-A1A7F2165DC8}" dt="2024-06-03T12:33:11.298" v="4484" actId="478"/>
          <ac:spMkLst>
            <pc:docMk/>
            <pc:sldMk cId="1496414968" sldId="294"/>
            <ac:spMk id="12" creationId="{92A8E091-FE15-BD9D-9575-C436BDA26449}"/>
          </ac:spMkLst>
        </pc:spChg>
        <pc:spChg chg="add mod">
          <ac:chgData name="Maura O'Malley - Researcher" userId="debcc6ab-8d4c-4f20-82e6-146e5bb09687" providerId="ADAL" clId="{E697CF5C-C330-4C57-88CE-A1A7F2165DC8}" dt="2024-06-04T13:15:50.664" v="11347" actId="1076"/>
          <ac:spMkLst>
            <pc:docMk/>
            <pc:sldMk cId="1496414968" sldId="294"/>
            <ac:spMk id="13" creationId="{5F2BB854-311C-D0F4-3881-20790B854B2D}"/>
          </ac:spMkLst>
        </pc:spChg>
        <pc:spChg chg="add mod">
          <ac:chgData name="Maura O'Malley - Researcher" userId="debcc6ab-8d4c-4f20-82e6-146e5bb09687" providerId="ADAL" clId="{E697CF5C-C330-4C57-88CE-A1A7F2165DC8}" dt="2024-06-03T14:37:25.553" v="6906" actId="1076"/>
          <ac:spMkLst>
            <pc:docMk/>
            <pc:sldMk cId="1496414968" sldId="294"/>
            <ac:spMk id="14" creationId="{B1FBE6F7-CB0A-4761-29CA-39BDB7D086B8}"/>
          </ac:spMkLst>
        </pc:spChg>
        <pc:spChg chg="add mod">
          <ac:chgData name="Maura O'Malley - Researcher" userId="debcc6ab-8d4c-4f20-82e6-146e5bb09687" providerId="ADAL" clId="{E697CF5C-C330-4C57-88CE-A1A7F2165DC8}" dt="2024-06-03T14:14:37.410" v="6365" actId="1076"/>
          <ac:spMkLst>
            <pc:docMk/>
            <pc:sldMk cId="1496414968" sldId="294"/>
            <ac:spMk id="15" creationId="{EB2E8B7F-8436-8AEA-6727-5380BE0296BB}"/>
          </ac:spMkLst>
        </pc:spChg>
        <pc:spChg chg="add del mod">
          <ac:chgData name="Maura O'Malley - Researcher" userId="debcc6ab-8d4c-4f20-82e6-146e5bb09687" providerId="ADAL" clId="{E697CF5C-C330-4C57-88CE-A1A7F2165DC8}" dt="2024-06-03T12:54:08.014" v="5665" actId="478"/>
          <ac:spMkLst>
            <pc:docMk/>
            <pc:sldMk cId="1496414968" sldId="294"/>
            <ac:spMk id="16" creationId="{96F0B168-1FC7-2708-4B03-B764E1EF32FD}"/>
          </ac:spMkLst>
        </pc:spChg>
        <pc:spChg chg="add del mod">
          <ac:chgData name="Maura O'Malley - Researcher" userId="debcc6ab-8d4c-4f20-82e6-146e5bb09687" providerId="ADAL" clId="{E697CF5C-C330-4C57-88CE-A1A7F2165DC8}" dt="2024-06-03T13:00:36.209" v="5937"/>
          <ac:spMkLst>
            <pc:docMk/>
            <pc:sldMk cId="1496414968" sldId="294"/>
            <ac:spMk id="17" creationId="{A3D9EC19-BE96-CF72-335E-7F9880111108}"/>
          </ac:spMkLst>
        </pc:spChg>
        <pc:spChg chg="add mod">
          <ac:chgData name="Maura O'Malley - Researcher" userId="debcc6ab-8d4c-4f20-82e6-146e5bb09687" providerId="ADAL" clId="{E697CF5C-C330-4C57-88CE-A1A7F2165DC8}" dt="2024-06-17T13:41:58.338" v="11957" actId="20577"/>
          <ac:spMkLst>
            <pc:docMk/>
            <pc:sldMk cId="1496414968" sldId="294"/>
            <ac:spMk id="18" creationId="{445B3388-2A00-FADF-AA51-8E7BF28EED58}"/>
          </ac:spMkLst>
        </pc:spChg>
        <pc:spChg chg="add mod">
          <ac:chgData name="Maura O'Malley - Researcher" userId="debcc6ab-8d4c-4f20-82e6-146e5bb09687" providerId="ADAL" clId="{E697CF5C-C330-4C57-88CE-A1A7F2165DC8}" dt="2024-06-03T14:37:28.232" v="6907" actId="1076"/>
          <ac:spMkLst>
            <pc:docMk/>
            <pc:sldMk cId="1496414968" sldId="294"/>
            <ac:spMk id="19" creationId="{F9DF2CB6-246B-8757-B80F-4B86DDB95CF2}"/>
          </ac:spMkLst>
        </pc:spChg>
        <pc:spChg chg="add mod">
          <ac:chgData name="Maura O'Malley - Researcher" userId="debcc6ab-8d4c-4f20-82e6-146e5bb09687" providerId="ADAL" clId="{E697CF5C-C330-4C57-88CE-A1A7F2165DC8}" dt="2024-06-04T11:22:07.494" v="7746" actId="6549"/>
          <ac:spMkLst>
            <pc:docMk/>
            <pc:sldMk cId="1496414968" sldId="294"/>
            <ac:spMk id="20" creationId="{0C0CE6C0-7558-D3DB-8971-851B64545E04}"/>
          </ac:spMkLst>
        </pc:spChg>
        <pc:picChg chg="add del mod">
          <ac:chgData name="Maura O'Malley - Researcher" userId="debcc6ab-8d4c-4f20-82e6-146e5bb09687" providerId="ADAL" clId="{E697CF5C-C330-4C57-88CE-A1A7F2165DC8}" dt="2024-06-03T11:59:03.487" v="3866" actId="478"/>
          <ac:picMkLst>
            <pc:docMk/>
            <pc:sldMk cId="1496414968" sldId="294"/>
            <ac:picMk id="6" creationId="{D92EF620-E2AD-15C7-A4CD-5B185AE2EB6C}"/>
          </ac:picMkLst>
        </pc:picChg>
        <pc:picChg chg="add del mod">
          <ac:chgData name="Maura O'Malley - Researcher" userId="debcc6ab-8d4c-4f20-82e6-146e5bb09687" providerId="ADAL" clId="{E697CF5C-C330-4C57-88CE-A1A7F2165DC8}" dt="2024-06-03T14:27:39.744" v="6772" actId="478"/>
          <ac:picMkLst>
            <pc:docMk/>
            <pc:sldMk cId="1496414968" sldId="294"/>
            <ac:picMk id="7" creationId="{A02A3EF9-5BE2-DCF5-75AF-6CFD8CB5D03E}"/>
          </ac:picMkLst>
        </pc:picChg>
        <pc:picChg chg="add del mod">
          <ac:chgData name="Maura O'Malley - Researcher" userId="debcc6ab-8d4c-4f20-82e6-146e5bb09687" providerId="ADAL" clId="{E697CF5C-C330-4C57-88CE-A1A7F2165DC8}" dt="2024-06-03T12:15:04.247" v="4143" actId="478"/>
          <ac:picMkLst>
            <pc:docMk/>
            <pc:sldMk cId="1496414968" sldId="294"/>
            <ac:picMk id="8" creationId="{17B547D3-04BA-6783-2066-689FAE4953D0}"/>
          </ac:picMkLst>
        </pc:picChg>
        <pc:picChg chg="add del mod">
          <ac:chgData name="Maura O'Malley - Researcher" userId="debcc6ab-8d4c-4f20-82e6-146e5bb09687" providerId="ADAL" clId="{E697CF5C-C330-4C57-88CE-A1A7F2165DC8}" dt="2024-06-03T12:32:42.713" v="4472" actId="478"/>
          <ac:picMkLst>
            <pc:docMk/>
            <pc:sldMk cId="1496414968" sldId="294"/>
            <ac:picMk id="11" creationId="{5E2E1CCA-52FE-D67B-FF23-FAAEF31985BB}"/>
          </ac:picMkLst>
        </pc:picChg>
      </pc:sldChg>
      <pc:sldChg chg="add del">
        <pc:chgData name="Maura O'Malley - Researcher" userId="debcc6ab-8d4c-4f20-82e6-146e5bb09687" providerId="ADAL" clId="{E697CF5C-C330-4C57-88CE-A1A7F2165DC8}" dt="2024-06-03T14:28:56.878" v="6788" actId="2696"/>
        <pc:sldMkLst>
          <pc:docMk/>
          <pc:sldMk cId="846118102" sldId="295"/>
        </pc:sldMkLst>
      </pc:sldChg>
      <pc:sldChg chg="addSp delSp modSp add del mod ord">
        <pc:chgData name="Maura O'Malley - Researcher" userId="debcc6ab-8d4c-4f20-82e6-146e5bb09687" providerId="ADAL" clId="{E697CF5C-C330-4C57-88CE-A1A7F2165DC8}" dt="2024-06-17T13:49:17.770" v="12259" actId="2696"/>
        <pc:sldMkLst>
          <pc:docMk/>
          <pc:sldMk cId="3349064559" sldId="296"/>
        </pc:sldMkLst>
        <pc:spChg chg="add del mod">
          <ac:chgData name="Maura O'Malley - Researcher" userId="debcc6ab-8d4c-4f20-82e6-146e5bb09687" providerId="ADAL" clId="{E697CF5C-C330-4C57-88CE-A1A7F2165DC8}" dt="2024-06-04T12:19:20.664" v="8702" actId="478"/>
          <ac:spMkLst>
            <pc:docMk/>
            <pc:sldMk cId="3349064559" sldId="296"/>
            <ac:spMk id="2" creationId="{6120F341-6578-8428-B089-0428C8A3D239}"/>
          </ac:spMkLst>
        </pc:spChg>
        <pc:spChg chg="mod">
          <ac:chgData name="Maura O'Malley - Researcher" userId="debcc6ab-8d4c-4f20-82e6-146e5bb09687" providerId="ADAL" clId="{E697CF5C-C330-4C57-88CE-A1A7F2165DC8}" dt="2024-06-04T12:55:04.421" v="9863" actId="20577"/>
          <ac:spMkLst>
            <pc:docMk/>
            <pc:sldMk cId="3349064559" sldId="296"/>
            <ac:spMk id="3" creationId="{EED1519D-0117-B03A-C729-E05B4A4A6FB9}"/>
          </ac:spMkLst>
        </pc:spChg>
        <pc:spChg chg="mod">
          <ac:chgData name="Maura O'Malley - Researcher" userId="debcc6ab-8d4c-4f20-82e6-146e5bb09687" providerId="ADAL" clId="{E697CF5C-C330-4C57-88CE-A1A7F2165DC8}" dt="2024-06-04T12:20:01.296" v="8705" actId="1076"/>
          <ac:spMkLst>
            <pc:docMk/>
            <pc:sldMk cId="3349064559" sldId="296"/>
            <ac:spMk id="5" creationId="{39C7F5EB-F6B3-6361-D2D7-582FA40BFEDF}"/>
          </ac:spMkLst>
        </pc:spChg>
        <pc:spChg chg="add mod">
          <ac:chgData name="Maura O'Malley - Researcher" userId="debcc6ab-8d4c-4f20-82e6-146e5bb09687" providerId="ADAL" clId="{E697CF5C-C330-4C57-88CE-A1A7F2165DC8}" dt="2024-06-17T12:33:55.836" v="11383" actId="20577"/>
          <ac:spMkLst>
            <pc:docMk/>
            <pc:sldMk cId="3349064559" sldId="296"/>
            <ac:spMk id="6" creationId="{9B8E54A1-8C20-1D8B-52FC-75F0A5472CC9}"/>
          </ac:spMkLst>
        </pc:spChg>
        <pc:spChg chg="mod">
          <ac:chgData name="Maura O'Malley - Researcher" userId="debcc6ab-8d4c-4f20-82e6-146e5bb09687" providerId="ADAL" clId="{E697CF5C-C330-4C57-88CE-A1A7F2165DC8}" dt="2024-06-17T13:44:51.413" v="11974" actId="6549"/>
          <ac:spMkLst>
            <pc:docMk/>
            <pc:sldMk cId="3349064559" sldId="296"/>
            <ac:spMk id="7" creationId="{0830C6DD-3958-128A-3C6F-E817F505E1DC}"/>
          </ac:spMkLst>
        </pc:spChg>
        <pc:spChg chg="add del mod">
          <ac:chgData name="Maura O'Malley - Researcher" userId="debcc6ab-8d4c-4f20-82e6-146e5bb09687" providerId="ADAL" clId="{E697CF5C-C330-4C57-88CE-A1A7F2165DC8}" dt="2024-06-04T11:25:32.692" v="7824" actId="478"/>
          <ac:spMkLst>
            <pc:docMk/>
            <pc:sldMk cId="3349064559" sldId="296"/>
            <ac:spMk id="7" creationId="{8BA0483D-22B9-9A4F-EC30-F931CC79E2A9}"/>
          </ac:spMkLst>
        </pc:spChg>
        <pc:spChg chg="add mod">
          <ac:chgData name="Maura O'Malley - Researcher" userId="debcc6ab-8d4c-4f20-82e6-146e5bb09687" providerId="ADAL" clId="{E697CF5C-C330-4C57-88CE-A1A7F2165DC8}" dt="2024-06-17T13:43:22.761" v="11967" actId="1076"/>
          <ac:spMkLst>
            <pc:docMk/>
            <pc:sldMk cId="3349064559" sldId="296"/>
            <ac:spMk id="8" creationId="{A85680A7-CCFB-F9D5-4FB0-28733BFA0595}"/>
          </ac:spMkLst>
        </pc:spChg>
        <pc:spChg chg="add mod">
          <ac:chgData name="Maura O'Malley - Researcher" userId="debcc6ab-8d4c-4f20-82e6-146e5bb09687" providerId="ADAL" clId="{E697CF5C-C330-4C57-88CE-A1A7F2165DC8}" dt="2024-06-04T13:16:57.998" v="11360" actId="1076"/>
          <ac:spMkLst>
            <pc:docMk/>
            <pc:sldMk cId="3349064559" sldId="296"/>
            <ac:spMk id="9" creationId="{E22E682B-1FC7-FC33-E82E-0F9E676A644F}"/>
          </ac:spMkLst>
        </pc:spChg>
        <pc:spChg chg="add del mod">
          <ac:chgData name="Maura O'Malley - Researcher" userId="debcc6ab-8d4c-4f20-82e6-146e5bb09687" providerId="ADAL" clId="{E697CF5C-C330-4C57-88CE-A1A7F2165DC8}" dt="2024-06-04T12:01:45.087" v="7881" actId="478"/>
          <ac:spMkLst>
            <pc:docMk/>
            <pc:sldMk cId="3349064559" sldId="296"/>
            <ac:spMk id="10" creationId="{CE240335-7A7D-6BE1-FCF6-7E86D60D1598}"/>
          </ac:spMkLst>
        </pc:spChg>
        <pc:picChg chg="add mod">
          <ac:chgData name="Maura O'Malley - Researcher" userId="debcc6ab-8d4c-4f20-82e6-146e5bb09687" providerId="ADAL" clId="{E697CF5C-C330-4C57-88CE-A1A7F2165DC8}" dt="2024-06-04T13:16:51.392" v="11358" actId="1076"/>
          <ac:picMkLst>
            <pc:docMk/>
            <pc:sldMk cId="3349064559" sldId="296"/>
            <ac:picMk id="12" creationId="{DDD432F4-1394-DE11-AEA6-F976FE7A3802}"/>
          </ac:picMkLst>
        </pc:picChg>
      </pc:sldChg>
      <pc:sldChg chg="delSp modSp del mod">
        <pc:chgData name="Maura O'Malley - Researcher" userId="debcc6ab-8d4c-4f20-82e6-146e5bb09687" providerId="ADAL" clId="{E697CF5C-C330-4C57-88CE-A1A7F2165DC8}" dt="2024-06-17T13:52:58.308" v="12396" actId="2696"/>
        <pc:sldMkLst>
          <pc:docMk/>
          <pc:sldMk cId="3603970466" sldId="297"/>
        </pc:sldMkLst>
        <pc:spChg chg="mod">
          <ac:chgData name="Maura O'Malley - Researcher" userId="debcc6ab-8d4c-4f20-82e6-146e5bb09687" providerId="ADAL" clId="{E697CF5C-C330-4C57-88CE-A1A7F2165DC8}" dt="2024-06-04T11:24:09.175" v="7782" actId="20577"/>
          <ac:spMkLst>
            <pc:docMk/>
            <pc:sldMk cId="3603970466" sldId="297"/>
            <ac:spMk id="3" creationId="{EED1519D-0117-B03A-C729-E05B4A4A6FB9}"/>
          </ac:spMkLst>
        </pc:spChg>
        <pc:spChg chg="del">
          <ac:chgData name="Maura O'Malley - Researcher" userId="debcc6ab-8d4c-4f20-82e6-146e5bb09687" providerId="ADAL" clId="{E697CF5C-C330-4C57-88CE-A1A7F2165DC8}" dt="2024-06-04T11:24:02.490" v="7777" actId="478"/>
          <ac:spMkLst>
            <pc:docMk/>
            <pc:sldMk cId="3603970466" sldId="297"/>
            <ac:spMk id="4" creationId="{AB3297C0-C0DB-90A1-50CD-34E55C7C1E4D}"/>
          </ac:spMkLst>
        </pc:spChg>
        <pc:spChg chg="mod">
          <ac:chgData name="Maura O'Malley - Researcher" userId="debcc6ab-8d4c-4f20-82e6-146e5bb09687" providerId="ADAL" clId="{E697CF5C-C330-4C57-88CE-A1A7F2165DC8}" dt="2024-06-04T13:15:33.636" v="11346" actId="20577"/>
          <ac:spMkLst>
            <pc:docMk/>
            <pc:sldMk cId="3603970466" sldId="297"/>
            <ac:spMk id="5" creationId="{39C7F5EB-F6B3-6361-D2D7-582FA40BFEDF}"/>
          </ac:spMkLst>
        </pc:spChg>
      </pc:sldChg>
      <pc:sldChg chg="add del">
        <pc:chgData name="Maura O'Malley - Researcher" userId="debcc6ab-8d4c-4f20-82e6-146e5bb09687" providerId="ADAL" clId="{E697CF5C-C330-4C57-88CE-A1A7F2165DC8}" dt="2024-06-17T13:51:46.328" v="12376" actId="2696"/>
        <pc:sldMkLst>
          <pc:docMk/>
          <pc:sldMk cId="2233631035" sldId="298"/>
        </pc:sldMkLst>
      </pc:sldChg>
      <pc:sldChg chg="new">
        <pc:chgData name="Maura O'Malley - Researcher" userId="debcc6ab-8d4c-4f20-82e6-146e5bb09687" providerId="ADAL" clId="{E697CF5C-C330-4C57-88CE-A1A7F2165DC8}" dt="2024-06-04T13:10:52.968" v="10978" actId="680"/>
        <pc:sldMkLst>
          <pc:docMk/>
          <pc:sldMk cId="3978933773" sldId="299"/>
        </pc:sldMkLst>
      </pc:sldChg>
      <pc:sldChg chg="addSp modSp mod">
        <pc:chgData name="Maura O'Malley - Researcher" userId="debcc6ab-8d4c-4f20-82e6-146e5bb09687" providerId="ADAL" clId="{E697CF5C-C330-4C57-88CE-A1A7F2165DC8}" dt="2024-06-18T12:57:09.676" v="12924" actId="5793"/>
        <pc:sldMkLst>
          <pc:docMk/>
          <pc:sldMk cId="3959305635" sldId="300"/>
        </pc:sldMkLst>
        <pc:spChg chg="add mod">
          <ac:chgData name="Maura O'Malley - Researcher" userId="debcc6ab-8d4c-4f20-82e6-146e5bb09687" providerId="ADAL" clId="{E697CF5C-C330-4C57-88CE-A1A7F2165DC8}" dt="2024-06-18T12:57:09.676" v="12924" actId="5793"/>
          <ac:spMkLst>
            <pc:docMk/>
            <pc:sldMk cId="3959305635" sldId="300"/>
            <ac:spMk id="5" creationId="{96021FE9-F4DD-EB1F-44F3-8AB5373CE94E}"/>
          </ac:spMkLst>
        </pc:spChg>
        <pc:picChg chg="add mod">
          <ac:chgData name="Maura O'Malley - Researcher" userId="debcc6ab-8d4c-4f20-82e6-146e5bb09687" providerId="ADAL" clId="{E697CF5C-C330-4C57-88CE-A1A7F2165DC8}" dt="2024-06-18T12:50:03.036" v="12524" actId="1076"/>
          <ac:picMkLst>
            <pc:docMk/>
            <pc:sldMk cId="3959305635" sldId="300"/>
            <ac:picMk id="2" creationId="{E3C5B544-4275-2099-4B25-00D30FC29413}"/>
          </ac:picMkLst>
        </pc:picChg>
      </pc:sldChg>
      <pc:sldChg chg="add del">
        <pc:chgData name="Maura O'Malley - Researcher" userId="debcc6ab-8d4c-4f20-82e6-146e5bb09687" providerId="ADAL" clId="{E697CF5C-C330-4C57-88CE-A1A7F2165DC8}" dt="2024-06-18T12:49:44.696" v="12522" actId="2696"/>
        <pc:sldMkLst>
          <pc:docMk/>
          <pc:sldMk cId="2177571782" sldId="301"/>
        </pc:sldMkLst>
      </pc:sldChg>
      <pc:sldChg chg="modSp del mod">
        <pc:chgData name="Maura O'Malley - Researcher" userId="debcc6ab-8d4c-4f20-82e6-146e5bb09687" providerId="ADAL" clId="{E697CF5C-C330-4C57-88CE-A1A7F2165DC8}" dt="2024-06-17T13:40:00.055" v="11896" actId="2696"/>
        <pc:sldMkLst>
          <pc:docMk/>
          <pc:sldMk cId="3369283222" sldId="301"/>
        </pc:sldMkLst>
        <pc:spChg chg="mod">
          <ac:chgData name="Maura O'Malley - Researcher" userId="debcc6ab-8d4c-4f20-82e6-146e5bb09687" providerId="ADAL" clId="{E697CF5C-C330-4C57-88CE-A1A7F2165DC8}" dt="2024-06-17T13:39:11.703" v="11839" actId="6549"/>
          <ac:spMkLst>
            <pc:docMk/>
            <pc:sldMk cId="3369283222" sldId="301"/>
            <ac:spMk id="6" creationId="{9B8E54A1-8C20-1D8B-52FC-75F0A5472CC9}"/>
          </ac:spMkLst>
        </pc:spChg>
      </pc:sldChg>
      <pc:sldChg chg="delSp modSp add mod ord">
        <pc:chgData name="Maura O'Malley - Researcher" userId="debcc6ab-8d4c-4f20-82e6-146e5bb09687" providerId="ADAL" clId="{E697CF5C-C330-4C57-88CE-A1A7F2165DC8}" dt="2024-06-17T13:53:03.938" v="12398"/>
        <pc:sldMkLst>
          <pc:docMk/>
          <pc:sldMk cId="3881564272" sldId="302"/>
        </pc:sldMkLst>
        <pc:spChg chg="del">
          <ac:chgData name="Maura O'Malley - Researcher" userId="debcc6ab-8d4c-4f20-82e6-146e5bb09687" providerId="ADAL" clId="{E697CF5C-C330-4C57-88CE-A1A7F2165DC8}" dt="2024-06-17T13:52:31.110" v="12391" actId="478"/>
          <ac:spMkLst>
            <pc:docMk/>
            <pc:sldMk cId="3881564272" sldId="302"/>
            <ac:spMk id="2" creationId="{BA46D946-E9A0-D0D1-B144-1559DE4477CF}"/>
          </ac:spMkLst>
        </pc:spChg>
        <pc:spChg chg="mod">
          <ac:chgData name="Maura O'Malley - Researcher" userId="debcc6ab-8d4c-4f20-82e6-146e5bb09687" providerId="ADAL" clId="{E697CF5C-C330-4C57-88CE-A1A7F2165DC8}" dt="2024-06-17T13:52:25.326" v="12390" actId="20577"/>
          <ac:spMkLst>
            <pc:docMk/>
            <pc:sldMk cId="3881564272" sldId="302"/>
            <ac:spMk id="3" creationId="{EED1519D-0117-B03A-C729-E05B4A4A6FB9}"/>
          </ac:spMkLst>
        </pc:spChg>
        <pc:spChg chg="del">
          <ac:chgData name="Maura O'Malley - Researcher" userId="debcc6ab-8d4c-4f20-82e6-146e5bb09687" providerId="ADAL" clId="{E697CF5C-C330-4C57-88CE-A1A7F2165DC8}" dt="2024-06-17T13:52:34.147" v="12392" actId="478"/>
          <ac:spMkLst>
            <pc:docMk/>
            <pc:sldMk cId="3881564272" sldId="302"/>
            <ac:spMk id="5" creationId="{3EF22375-D074-EA1F-B0F7-CF9CB530EFD5}"/>
          </ac:spMkLst>
        </pc:spChg>
        <pc:spChg chg="del">
          <ac:chgData name="Maura O'Malley - Researcher" userId="debcc6ab-8d4c-4f20-82e6-146e5bb09687" providerId="ADAL" clId="{E697CF5C-C330-4C57-88CE-A1A7F2165DC8}" dt="2024-06-17T13:52:40.395" v="12394" actId="478"/>
          <ac:spMkLst>
            <pc:docMk/>
            <pc:sldMk cId="3881564272" sldId="302"/>
            <ac:spMk id="7" creationId="{C28503D2-2CAD-67D8-2558-E2D82DE716D1}"/>
          </ac:spMkLst>
        </pc:spChg>
        <pc:spChg chg="del">
          <ac:chgData name="Maura O'Malley - Researcher" userId="debcc6ab-8d4c-4f20-82e6-146e5bb09687" providerId="ADAL" clId="{E697CF5C-C330-4C57-88CE-A1A7F2165DC8}" dt="2024-06-17T13:52:37.822" v="12393" actId="478"/>
          <ac:spMkLst>
            <pc:docMk/>
            <pc:sldMk cId="3881564272" sldId="302"/>
            <ac:spMk id="8" creationId="{9BD005CE-A5E4-1530-BAA5-6BE65901E261}"/>
          </ac:spMkLst>
        </pc:spChg>
        <pc:picChg chg="del">
          <ac:chgData name="Maura O'Malley - Researcher" userId="debcc6ab-8d4c-4f20-82e6-146e5bb09687" providerId="ADAL" clId="{E697CF5C-C330-4C57-88CE-A1A7F2165DC8}" dt="2024-06-17T13:52:46.231" v="12395" actId="478"/>
          <ac:picMkLst>
            <pc:docMk/>
            <pc:sldMk cId="3881564272" sldId="302"/>
            <ac:picMk id="13" creationId="{F261BF35-E869-8D61-3CF7-BEE51B262767}"/>
          </ac:picMkLst>
        </pc:picChg>
      </pc:sldChg>
      <pc:sldChg chg="add">
        <pc:chgData name="Maura O'Malley - Researcher" userId="debcc6ab-8d4c-4f20-82e6-146e5bb09687" providerId="ADAL" clId="{E697CF5C-C330-4C57-88CE-A1A7F2165DC8}" dt="2024-06-18T12:12:24.058" v="12408" actId="2890"/>
        <pc:sldMkLst>
          <pc:docMk/>
          <pc:sldMk cId="1551449891" sldId="303"/>
        </pc:sldMkLst>
      </pc:sldChg>
    </pc:docChg>
  </pc:docChgLst>
  <pc:docChgLst>
    <pc:chgData name="Caroline Ellis - Community Safety Lead" userId="e8060ae4-6d5b-4d62-b1f5-06635b453c80" providerId="ADAL" clId="{68770B96-E0FA-42FF-A4ED-34E6DCFA2A9F}"/>
    <pc:docChg chg="undo custSel addSld delSld modSld">
      <pc:chgData name="Caroline Ellis - Community Safety Lead" userId="e8060ae4-6d5b-4d62-b1f5-06635b453c80" providerId="ADAL" clId="{68770B96-E0FA-42FF-A4ED-34E6DCFA2A9F}" dt="2023-07-06T15:57:00.528" v="173" actId="2890"/>
      <pc:docMkLst>
        <pc:docMk/>
      </pc:docMkLst>
      <pc:sldChg chg="addSp delSp modSp mod">
        <pc:chgData name="Caroline Ellis - Community Safety Lead" userId="e8060ae4-6d5b-4d62-b1f5-06635b453c80" providerId="ADAL" clId="{68770B96-E0FA-42FF-A4ED-34E6DCFA2A9F}" dt="2023-06-22T10:53:56.409" v="171" actId="552"/>
        <pc:sldMkLst>
          <pc:docMk/>
          <pc:sldMk cId="1133457668" sldId="256"/>
        </pc:sldMkLst>
        <pc:spChg chg="mod">
          <ac:chgData name="Caroline Ellis - Community Safety Lead" userId="e8060ae4-6d5b-4d62-b1f5-06635b453c80" providerId="ADAL" clId="{68770B96-E0FA-42FF-A4ED-34E6DCFA2A9F}" dt="2023-06-15T15:09:35.158" v="7" actId="1076"/>
          <ac:spMkLst>
            <pc:docMk/>
            <pc:sldMk cId="1133457668" sldId="256"/>
            <ac:spMk id="6" creationId="{F8E139AB-9563-C0DD-CEC4-72A5AE8E5100}"/>
          </ac:spMkLst>
        </pc:spChg>
        <pc:grpChg chg="mod">
          <ac:chgData name="Caroline Ellis - Community Safety Lead" userId="e8060ae4-6d5b-4d62-b1f5-06635b453c80" providerId="ADAL" clId="{68770B96-E0FA-42FF-A4ED-34E6DCFA2A9F}" dt="2023-06-15T15:09:29.580" v="6" actId="1076"/>
          <ac:grpSpMkLst>
            <pc:docMk/>
            <pc:sldMk cId="1133457668" sldId="256"/>
            <ac:grpSpMk id="16" creationId="{EE74975E-E5F2-743A-5CC6-7BAF5079EE4A}"/>
          </ac:grpSpMkLst>
        </pc:grpChg>
        <pc:picChg chg="add mod">
          <ac:chgData name="Caroline Ellis - Community Safety Lead" userId="e8060ae4-6d5b-4d62-b1f5-06635b453c80" providerId="ADAL" clId="{68770B96-E0FA-42FF-A4ED-34E6DCFA2A9F}" dt="2023-06-22T10:53:06.500" v="99" actId="14100"/>
          <ac:picMkLst>
            <pc:docMk/>
            <pc:sldMk cId="1133457668" sldId="256"/>
            <ac:picMk id="3" creationId="{23A089E1-327E-2B4E-2291-4586C0D58085}"/>
          </ac:picMkLst>
        </pc:picChg>
        <pc:picChg chg="add mod">
          <ac:chgData name="Caroline Ellis - Community Safety Lead" userId="e8060ae4-6d5b-4d62-b1f5-06635b453c80" providerId="ADAL" clId="{68770B96-E0FA-42FF-A4ED-34E6DCFA2A9F}" dt="2023-06-22T10:53:08.753" v="101" actId="14100"/>
          <ac:picMkLst>
            <pc:docMk/>
            <pc:sldMk cId="1133457668" sldId="256"/>
            <ac:picMk id="14" creationId="{F249E187-E077-2371-9545-A30E262A6F04}"/>
          </ac:picMkLst>
        </pc:picChg>
        <pc:picChg chg="add del mod">
          <ac:chgData name="Caroline Ellis - Community Safety Lead" userId="e8060ae4-6d5b-4d62-b1f5-06635b453c80" providerId="ADAL" clId="{68770B96-E0FA-42FF-A4ED-34E6DCFA2A9F}" dt="2023-06-22T10:50:23.022" v="39" actId="478"/>
          <ac:picMkLst>
            <pc:docMk/>
            <pc:sldMk cId="1133457668" sldId="256"/>
            <ac:picMk id="18" creationId="{7A3C9D49-F8F4-1D9F-3D0B-A01A7163039D}"/>
          </ac:picMkLst>
        </pc:picChg>
        <pc:picChg chg="del">
          <ac:chgData name="Caroline Ellis - Community Safety Lead" userId="e8060ae4-6d5b-4d62-b1f5-06635b453c80" providerId="ADAL" clId="{68770B96-E0FA-42FF-A4ED-34E6DCFA2A9F}" dt="2023-06-22T10:49:41.996" v="23" actId="478"/>
          <ac:picMkLst>
            <pc:docMk/>
            <pc:sldMk cId="1133457668" sldId="256"/>
            <ac:picMk id="20" creationId="{AFA3AE1E-D154-69B2-AF34-3C12087A23C4}"/>
          </ac:picMkLst>
        </pc:picChg>
        <pc:picChg chg="add del mod">
          <ac:chgData name="Caroline Ellis - Community Safety Lead" userId="e8060ae4-6d5b-4d62-b1f5-06635b453c80" providerId="ADAL" clId="{68770B96-E0FA-42FF-A4ED-34E6DCFA2A9F}" dt="2023-06-22T10:50:27.361" v="41" actId="478"/>
          <ac:picMkLst>
            <pc:docMk/>
            <pc:sldMk cId="1133457668" sldId="256"/>
            <ac:picMk id="21" creationId="{FC247644-128F-5367-BAAC-7F2A906C3813}"/>
          </ac:picMkLst>
        </pc:picChg>
        <pc:picChg chg="add mod">
          <ac:chgData name="Caroline Ellis - Community Safety Lead" userId="e8060ae4-6d5b-4d62-b1f5-06635b453c80" providerId="ADAL" clId="{68770B96-E0FA-42FF-A4ED-34E6DCFA2A9F}" dt="2023-06-22T10:53:11.277" v="103" actId="14100"/>
          <ac:picMkLst>
            <pc:docMk/>
            <pc:sldMk cId="1133457668" sldId="256"/>
            <ac:picMk id="23" creationId="{FC95231C-54A2-5984-7629-E8406B8E8BAA}"/>
          </ac:picMkLst>
        </pc:picChg>
        <pc:picChg chg="del">
          <ac:chgData name="Caroline Ellis - Community Safety Lead" userId="e8060ae4-6d5b-4d62-b1f5-06635b453c80" providerId="ADAL" clId="{68770B96-E0FA-42FF-A4ED-34E6DCFA2A9F}" dt="2023-06-22T10:50:04.243" v="28" actId="478"/>
          <ac:picMkLst>
            <pc:docMk/>
            <pc:sldMk cId="1133457668" sldId="256"/>
            <ac:picMk id="24" creationId="{53614601-6F5A-22FF-F208-C31C0096201B}"/>
          </ac:picMkLst>
        </pc:picChg>
        <pc:picChg chg="del">
          <ac:chgData name="Caroline Ellis - Community Safety Lead" userId="e8060ae4-6d5b-4d62-b1f5-06635b453c80" providerId="ADAL" clId="{68770B96-E0FA-42FF-A4ED-34E6DCFA2A9F}" dt="2023-06-22T10:50:04.711" v="29" actId="478"/>
          <ac:picMkLst>
            <pc:docMk/>
            <pc:sldMk cId="1133457668" sldId="256"/>
            <ac:picMk id="26" creationId="{BF83AF60-4D81-8111-646F-8A74468FDD85}"/>
          </ac:picMkLst>
        </pc:picChg>
        <pc:picChg chg="add mod">
          <ac:chgData name="Caroline Ellis - Community Safety Lead" userId="e8060ae4-6d5b-4d62-b1f5-06635b453c80" providerId="ADAL" clId="{68770B96-E0FA-42FF-A4ED-34E6DCFA2A9F}" dt="2023-06-22T10:53:13.447" v="104" actId="14100"/>
          <ac:picMkLst>
            <pc:docMk/>
            <pc:sldMk cId="1133457668" sldId="256"/>
            <ac:picMk id="27" creationId="{B79C303E-39E7-1C53-F895-7DCB91DB8643}"/>
          </ac:picMkLst>
        </pc:picChg>
        <pc:picChg chg="del">
          <ac:chgData name="Caroline Ellis - Community Safety Lead" userId="e8060ae4-6d5b-4d62-b1f5-06635b453c80" providerId="ADAL" clId="{68770B96-E0FA-42FF-A4ED-34E6DCFA2A9F}" dt="2023-06-22T10:50:05.039" v="30" actId="478"/>
          <ac:picMkLst>
            <pc:docMk/>
            <pc:sldMk cId="1133457668" sldId="256"/>
            <ac:picMk id="28" creationId="{4118D959-57FE-E672-2F3D-F69FB9383CDC}"/>
          </ac:picMkLst>
        </pc:picChg>
        <pc:picChg chg="add mod">
          <ac:chgData name="Caroline Ellis - Community Safety Lead" userId="e8060ae4-6d5b-4d62-b1f5-06635b453c80" providerId="ADAL" clId="{68770B96-E0FA-42FF-A4ED-34E6DCFA2A9F}" dt="2023-06-22T10:53:56.409" v="171" actId="552"/>
          <ac:picMkLst>
            <pc:docMk/>
            <pc:sldMk cId="1133457668" sldId="256"/>
            <ac:picMk id="30" creationId="{A5989C35-5E8B-15F3-548A-C8F00246B066}"/>
          </ac:picMkLst>
        </pc:picChg>
        <pc:picChg chg="del">
          <ac:chgData name="Caroline Ellis - Community Safety Lead" userId="e8060ae4-6d5b-4d62-b1f5-06635b453c80" providerId="ADAL" clId="{68770B96-E0FA-42FF-A4ED-34E6DCFA2A9F}" dt="2023-06-22T10:51:05.959" v="56" actId="478"/>
          <ac:picMkLst>
            <pc:docMk/>
            <pc:sldMk cId="1133457668" sldId="256"/>
            <ac:picMk id="32" creationId="{AC778003-01F4-0B28-AD25-1A73B5CFB813}"/>
          </ac:picMkLst>
        </pc:picChg>
        <pc:picChg chg="add mod">
          <ac:chgData name="Caroline Ellis - Community Safety Lead" userId="e8060ae4-6d5b-4d62-b1f5-06635b453c80" providerId="ADAL" clId="{68770B96-E0FA-42FF-A4ED-34E6DCFA2A9F}" dt="2023-06-22T10:53:56.409" v="171" actId="552"/>
          <ac:picMkLst>
            <pc:docMk/>
            <pc:sldMk cId="1133457668" sldId="256"/>
            <ac:picMk id="33" creationId="{825848D6-C732-CE58-F2C7-42501903174F}"/>
          </ac:picMkLst>
        </pc:picChg>
        <pc:picChg chg="del">
          <ac:chgData name="Caroline Ellis - Community Safety Lead" userId="e8060ae4-6d5b-4d62-b1f5-06635b453c80" providerId="ADAL" clId="{68770B96-E0FA-42FF-A4ED-34E6DCFA2A9F}" dt="2023-06-22T10:49:43.151" v="24" actId="478"/>
          <ac:picMkLst>
            <pc:docMk/>
            <pc:sldMk cId="1133457668" sldId="256"/>
            <ac:picMk id="34" creationId="{BA3D1CB0-467E-6C29-A757-FC80CB079B86}"/>
          </ac:picMkLst>
        </pc:picChg>
        <pc:picChg chg="del">
          <ac:chgData name="Caroline Ellis - Community Safety Lead" userId="e8060ae4-6d5b-4d62-b1f5-06635b453c80" providerId="ADAL" clId="{68770B96-E0FA-42FF-A4ED-34E6DCFA2A9F}" dt="2023-06-22T10:50:05.351" v="31" actId="478"/>
          <ac:picMkLst>
            <pc:docMk/>
            <pc:sldMk cId="1133457668" sldId="256"/>
            <ac:picMk id="36" creationId="{EA271D92-E2EE-7429-8936-287F193B4989}"/>
          </ac:picMkLst>
        </pc:picChg>
        <pc:picChg chg="del">
          <ac:chgData name="Caroline Ellis - Community Safety Lead" userId="e8060ae4-6d5b-4d62-b1f5-06635b453c80" providerId="ADAL" clId="{68770B96-E0FA-42FF-A4ED-34E6DCFA2A9F}" dt="2023-06-22T10:50:05.985" v="32" actId="478"/>
          <ac:picMkLst>
            <pc:docMk/>
            <pc:sldMk cId="1133457668" sldId="256"/>
            <ac:picMk id="37" creationId="{A2EFBF64-F2C7-2C35-2F5A-2D1AB06FF9B3}"/>
          </ac:picMkLst>
        </pc:picChg>
        <pc:picChg chg="add mod">
          <ac:chgData name="Caroline Ellis - Community Safety Lead" userId="e8060ae4-6d5b-4d62-b1f5-06635b453c80" providerId="ADAL" clId="{68770B96-E0FA-42FF-A4ED-34E6DCFA2A9F}" dt="2023-06-22T10:51:11.124" v="58" actId="1076"/>
          <ac:picMkLst>
            <pc:docMk/>
            <pc:sldMk cId="1133457668" sldId="256"/>
            <ac:picMk id="38" creationId="{1528B492-0F53-2838-543C-99A2020B99CC}"/>
          </ac:picMkLst>
        </pc:picChg>
        <pc:picChg chg="add mod">
          <ac:chgData name="Caroline Ellis - Community Safety Lead" userId="e8060ae4-6d5b-4d62-b1f5-06635b453c80" providerId="ADAL" clId="{68770B96-E0FA-42FF-A4ED-34E6DCFA2A9F}" dt="2023-06-22T10:53:56.409" v="171" actId="552"/>
          <ac:picMkLst>
            <pc:docMk/>
            <pc:sldMk cId="1133457668" sldId="256"/>
            <ac:picMk id="40" creationId="{7E6904E6-218A-580B-F6E5-D100D517572F}"/>
          </ac:picMkLst>
        </pc:picChg>
        <pc:picChg chg="add mod">
          <ac:chgData name="Caroline Ellis - Community Safety Lead" userId="e8060ae4-6d5b-4d62-b1f5-06635b453c80" providerId="ADAL" clId="{68770B96-E0FA-42FF-A4ED-34E6DCFA2A9F}" dt="2023-06-22T10:53:56.409" v="171" actId="552"/>
          <ac:picMkLst>
            <pc:docMk/>
            <pc:sldMk cId="1133457668" sldId="256"/>
            <ac:picMk id="42" creationId="{3E74663B-42D2-7241-979B-15171771425A}"/>
          </ac:picMkLst>
        </pc:picChg>
        <pc:picChg chg="add del mod">
          <ac:chgData name="Caroline Ellis - Community Safety Lead" userId="e8060ae4-6d5b-4d62-b1f5-06635b453c80" providerId="ADAL" clId="{68770B96-E0FA-42FF-A4ED-34E6DCFA2A9F}" dt="2023-06-22T10:53:48.879" v="166" actId="478"/>
          <ac:picMkLst>
            <pc:docMk/>
            <pc:sldMk cId="1133457668" sldId="256"/>
            <ac:picMk id="43" creationId="{A81CAADB-B88B-00E1-2762-5D50155DD3F8}"/>
          </ac:picMkLst>
        </pc:picChg>
        <pc:picChg chg="add del mod">
          <ac:chgData name="Caroline Ellis - Community Safety Lead" userId="e8060ae4-6d5b-4d62-b1f5-06635b453c80" providerId="ADAL" clId="{68770B96-E0FA-42FF-A4ED-34E6DCFA2A9F}" dt="2023-06-22T10:53:51.382" v="168" actId="478"/>
          <ac:picMkLst>
            <pc:docMk/>
            <pc:sldMk cId="1133457668" sldId="256"/>
            <ac:picMk id="44" creationId="{248B99E6-B3C9-CA31-3919-DAA241F51BC8}"/>
          </ac:picMkLst>
        </pc:picChg>
        <pc:picChg chg="add del mod">
          <ac:chgData name="Caroline Ellis - Community Safety Lead" userId="e8060ae4-6d5b-4d62-b1f5-06635b453c80" providerId="ADAL" clId="{68770B96-E0FA-42FF-A4ED-34E6DCFA2A9F}" dt="2023-06-22T10:53:52.007" v="169" actId="478"/>
          <ac:picMkLst>
            <pc:docMk/>
            <pc:sldMk cId="1133457668" sldId="256"/>
            <ac:picMk id="45" creationId="{51308927-57E8-E297-1FFA-1FB205E7712E}"/>
          </ac:picMkLst>
        </pc:picChg>
        <pc:picChg chg="add del mod">
          <ac:chgData name="Caroline Ellis - Community Safety Lead" userId="e8060ae4-6d5b-4d62-b1f5-06635b453c80" providerId="ADAL" clId="{68770B96-E0FA-42FF-A4ED-34E6DCFA2A9F}" dt="2023-06-22T10:53:52.569" v="170" actId="478"/>
          <ac:picMkLst>
            <pc:docMk/>
            <pc:sldMk cId="1133457668" sldId="256"/>
            <ac:picMk id="46" creationId="{05F73BA5-C7B5-00EB-FD26-5D901337BE94}"/>
          </ac:picMkLst>
        </pc:picChg>
      </pc:sldChg>
      <pc:sldChg chg="modSp mod">
        <pc:chgData name="Caroline Ellis - Community Safety Lead" userId="e8060ae4-6d5b-4d62-b1f5-06635b453c80" providerId="ADAL" clId="{68770B96-E0FA-42FF-A4ED-34E6DCFA2A9F}" dt="2023-06-15T15:58:10.291" v="22" actId="12788"/>
        <pc:sldMkLst>
          <pc:docMk/>
          <pc:sldMk cId="2853250624" sldId="259"/>
        </pc:sldMkLst>
        <pc:spChg chg="mod">
          <ac:chgData name="Caroline Ellis - Community Safety Lead" userId="e8060ae4-6d5b-4d62-b1f5-06635b453c80" providerId="ADAL" clId="{68770B96-E0FA-42FF-A4ED-34E6DCFA2A9F}" dt="2023-06-15T15:58:10.291" v="22" actId="12788"/>
          <ac:spMkLst>
            <pc:docMk/>
            <pc:sldMk cId="2853250624" sldId="259"/>
            <ac:spMk id="3" creationId="{EED1519D-0117-B03A-C729-E05B4A4A6FB9}"/>
          </ac:spMkLst>
        </pc:spChg>
        <pc:spChg chg="mod">
          <ac:chgData name="Caroline Ellis - Community Safety Lead" userId="e8060ae4-6d5b-4d62-b1f5-06635b453c80" providerId="ADAL" clId="{68770B96-E0FA-42FF-A4ED-34E6DCFA2A9F}" dt="2023-06-15T15:09:01.379" v="2" actId="1076"/>
          <ac:spMkLst>
            <pc:docMk/>
            <pc:sldMk cId="2853250624" sldId="259"/>
            <ac:spMk id="4" creationId="{0CD12013-C4B5-C0AA-AF0C-D78CD62DBB23}"/>
          </ac:spMkLst>
        </pc:spChg>
        <pc:spChg chg="mod">
          <ac:chgData name="Caroline Ellis - Community Safety Lead" userId="e8060ae4-6d5b-4d62-b1f5-06635b453c80" providerId="ADAL" clId="{68770B96-E0FA-42FF-A4ED-34E6DCFA2A9F}" dt="2023-06-15T15:09:03.181" v="3" actId="1076"/>
          <ac:spMkLst>
            <pc:docMk/>
            <pc:sldMk cId="2853250624" sldId="259"/>
            <ac:spMk id="7" creationId="{72EACFD0-3D4C-FA16-5922-986679588A4C}"/>
          </ac:spMkLst>
        </pc:spChg>
        <pc:spChg chg="mod">
          <ac:chgData name="Caroline Ellis - Community Safety Lead" userId="e8060ae4-6d5b-4d62-b1f5-06635b453c80" providerId="ADAL" clId="{68770B96-E0FA-42FF-A4ED-34E6DCFA2A9F}" dt="2023-06-15T15:09:04.856" v="4" actId="1076"/>
          <ac:spMkLst>
            <pc:docMk/>
            <pc:sldMk cId="2853250624" sldId="259"/>
            <ac:spMk id="10" creationId="{518BC80D-365A-29CA-A6DC-3FE0D0A1E389}"/>
          </ac:spMkLst>
        </pc:spChg>
        <pc:grpChg chg="mod">
          <ac:chgData name="Caroline Ellis - Community Safety Lead" userId="e8060ae4-6d5b-4d62-b1f5-06635b453c80" providerId="ADAL" clId="{68770B96-E0FA-42FF-A4ED-34E6DCFA2A9F}" dt="2023-06-15T15:09:14.298" v="5" actId="12788"/>
          <ac:grpSpMkLst>
            <pc:docMk/>
            <pc:sldMk cId="2853250624" sldId="259"/>
            <ac:grpSpMk id="19" creationId="{25ADF3E0-4AB7-C71B-C346-2F87E3F00909}"/>
          </ac:grpSpMkLst>
        </pc:grpChg>
      </pc:sldChg>
      <pc:sldChg chg="addSp delSp modSp mod">
        <pc:chgData name="Caroline Ellis - Community Safety Lead" userId="e8060ae4-6d5b-4d62-b1f5-06635b453c80" providerId="ADAL" clId="{68770B96-E0FA-42FF-A4ED-34E6DCFA2A9F}" dt="2023-06-22T10:52:01.593" v="76" actId="1076"/>
        <pc:sldMkLst>
          <pc:docMk/>
          <pc:sldMk cId="1419147030" sldId="260"/>
        </pc:sldMkLst>
        <pc:picChg chg="add mod">
          <ac:chgData name="Caroline Ellis - Community Safety Lead" userId="e8060ae4-6d5b-4d62-b1f5-06635b453c80" providerId="ADAL" clId="{68770B96-E0FA-42FF-A4ED-34E6DCFA2A9F}" dt="2023-06-22T10:52:01.593" v="76" actId="1076"/>
          <ac:picMkLst>
            <pc:docMk/>
            <pc:sldMk cId="1419147030" sldId="260"/>
            <ac:picMk id="6" creationId="{20D6DEF0-4D4B-6F6D-3EE2-8D72C51A7E7F}"/>
          </ac:picMkLst>
        </pc:picChg>
        <pc:picChg chg="del">
          <ac:chgData name="Caroline Ellis - Community Safety Lead" userId="e8060ae4-6d5b-4d62-b1f5-06635b453c80" providerId="ADAL" clId="{68770B96-E0FA-42FF-A4ED-34E6DCFA2A9F}" dt="2023-06-22T10:51:40.205" v="70" actId="478"/>
          <ac:picMkLst>
            <pc:docMk/>
            <pc:sldMk cId="1419147030" sldId="260"/>
            <ac:picMk id="10" creationId="{0A1E7305-0170-D1DD-693B-B1CE8761EA5F}"/>
          </ac:picMkLst>
        </pc:picChg>
      </pc:sldChg>
      <pc:sldChg chg="addSp delSp modSp mod">
        <pc:chgData name="Caroline Ellis - Community Safety Lead" userId="e8060ae4-6d5b-4d62-b1f5-06635b453c80" providerId="ADAL" clId="{68770B96-E0FA-42FF-A4ED-34E6DCFA2A9F}" dt="2023-06-22T10:52:07.735" v="80" actId="1076"/>
        <pc:sldMkLst>
          <pc:docMk/>
          <pc:sldMk cId="3269578035" sldId="261"/>
        </pc:sldMkLst>
        <pc:picChg chg="del">
          <ac:chgData name="Caroline Ellis - Community Safety Lead" userId="e8060ae4-6d5b-4d62-b1f5-06635b453c80" providerId="ADAL" clId="{68770B96-E0FA-42FF-A4ED-34E6DCFA2A9F}" dt="2023-06-22T10:52:05.839" v="79" actId="478"/>
          <ac:picMkLst>
            <pc:docMk/>
            <pc:sldMk cId="3269578035" sldId="261"/>
            <ac:picMk id="3" creationId="{79C9EAD1-C567-BBDC-7211-7D24BC3D646B}"/>
          </ac:picMkLst>
        </pc:picChg>
        <pc:picChg chg="add mod">
          <ac:chgData name="Caroline Ellis - Community Safety Lead" userId="e8060ae4-6d5b-4d62-b1f5-06635b453c80" providerId="ADAL" clId="{68770B96-E0FA-42FF-A4ED-34E6DCFA2A9F}" dt="2023-06-22T10:52:07.735" v="80" actId="1076"/>
          <ac:picMkLst>
            <pc:docMk/>
            <pc:sldMk cId="3269578035" sldId="261"/>
            <ac:picMk id="4" creationId="{B87529B4-D18A-8D38-0731-88DEE3C6CEAE}"/>
          </ac:picMkLst>
        </pc:picChg>
      </pc:sldChg>
      <pc:sldChg chg="add del">
        <pc:chgData name="Caroline Ellis - Community Safety Lead" userId="e8060ae4-6d5b-4d62-b1f5-06635b453c80" providerId="ADAL" clId="{68770B96-E0FA-42FF-A4ED-34E6DCFA2A9F}" dt="2023-07-06T15:57:00.528" v="173" actId="2890"/>
        <pc:sldMkLst>
          <pc:docMk/>
          <pc:sldMk cId="2437586468" sldId="262"/>
        </pc:sldMkLst>
      </pc:sldChg>
    </pc:docChg>
  </pc:docChgLst>
  <pc:docChgLst>
    <pc:chgData name="Maura O'Malley - Researcher" userId="S::maura.o-malley@essex.gov.uk::debcc6ab-8d4c-4f20-82e6-146e5bb09687" providerId="AD" clId="Web-{99EFA8BF-D3D8-45BB-9E36-83638F36806A}"/>
    <pc:docChg chg="addSld modSld">
      <pc:chgData name="Maura O'Malley - Researcher" userId="S::maura.o-malley@essex.gov.uk::debcc6ab-8d4c-4f20-82e6-146e5bb09687" providerId="AD" clId="Web-{99EFA8BF-D3D8-45BB-9E36-83638F36806A}" dt="2024-06-04T07:51:12.681" v="52" actId="20577"/>
      <pc:docMkLst>
        <pc:docMk/>
      </pc:docMkLst>
      <pc:sldChg chg="modSp">
        <pc:chgData name="Maura O'Malley - Researcher" userId="S::maura.o-malley@essex.gov.uk::debcc6ab-8d4c-4f20-82e6-146e5bb09687" providerId="AD" clId="Web-{99EFA8BF-D3D8-45BB-9E36-83638F36806A}" dt="2024-06-04T07:51:12.681" v="52" actId="20577"/>
        <pc:sldMkLst>
          <pc:docMk/>
          <pc:sldMk cId="1415876153" sldId="280"/>
        </pc:sldMkLst>
        <pc:spChg chg="mod">
          <ac:chgData name="Maura O'Malley - Researcher" userId="S::maura.o-malley@essex.gov.uk::debcc6ab-8d4c-4f20-82e6-146e5bb09687" providerId="AD" clId="Web-{99EFA8BF-D3D8-45BB-9E36-83638F36806A}" dt="2024-06-04T07:51:12.681" v="52" actId="20577"/>
          <ac:spMkLst>
            <pc:docMk/>
            <pc:sldMk cId="1415876153" sldId="280"/>
            <ac:spMk id="3" creationId="{EED1519D-0117-B03A-C729-E05B4A4A6FB9}"/>
          </ac:spMkLst>
        </pc:spChg>
      </pc:sldChg>
      <pc:sldChg chg="delSp modSp add replId">
        <pc:chgData name="Maura O'Malley - Researcher" userId="S::maura.o-malley@essex.gov.uk::debcc6ab-8d4c-4f20-82e6-146e5bb09687" providerId="AD" clId="Web-{99EFA8BF-D3D8-45BB-9E36-83638F36806A}" dt="2024-06-04T07:50:22.490" v="46" actId="20577"/>
        <pc:sldMkLst>
          <pc:docMk/>
          <pc:sldMk cId="73579722" sldId="295"/>
        </pc:sldMkLst>
        <pc:spChg chg="mod">
          <ac:chgData name="Maura O'Malley - Researcher" userId="S::maura.o-malley@essex.gov.uk::debcc6ab-8d4c-4f20-82e6-146e5bb09687" providerId="AD" clId="Web-{99EFA8BF-D3D8-45BB-9E36-83638F36806A}" dt="2024-06-04T07:50:22.490" v="46" actId="20577"/>
          <ac:spMkLst>
            <pc:docMk/>
            <pc:sldMk cId="73579722" sldId="295"/>
            <ac:spMk id="3" creationId="{EED1519D-0117-B03A-C729-E05B4A4A6FB9}"/>
          </ac:spMkLst>
        </pc:spChg>
        <pc:spChg chg="del">
          <ac:chgData name="Maura O'Malley - Researcher" userId="S::maura.o-malley@essex.gov.uk::debcc6ab-8d4c-4f20-82e6-146e5bb09687" providerId="AD" clId="Web-{99EFA8BF-D3D8-45BB-9E36-83638F36806A}" dt="2024-06-04T07:49:30.394" v="13"/>
          <ac:spMkLst>
            <pc:docMk/>
            <pc:sldMk cId="73579722" sldId="295"/>
            <ac:spMk id="4" creationId="{AB3297C0-C0DB-90A1-50CD-34E55C7C1E4D}"/>
          </ac:spMkLst>
        </pc:spChg>
      </pc:sldChg>
    </pc:docChg>
  </pc:docChgLst>
  <pc:docChgLst>
    <pc:chgData name="Caroline Ellis - Community Safety Lead" userId="e8060ae4-6d5b-4d62-b1f5-06635b453c80" providerId="ADAL" clId="{875E508D-6A42-42A6-A3A1-F55364D14806}"/>
    <pc:docChg chg="undo custSel delSld modSld sldOrd delMainMaster">
      <pc:chgData name="Caroline Ellis - Community Safety Lead" userId="e8060ae4-6d5b-4d62-b1f5-06635b453c80" providerId="ADAL" clId="{875E508D-6A42-42A6-A3A1-F55364D14806}" dt="2024-07-30T10:41:15.852" v="172" actId="20577"/>
      <pc:docMkLst>
        <pc:docMk/>
      </pc:docMkLst>
      <pc:sldChg chg="modSp mod">
        <pc:chgData name="Caroline Ellis - Community Safety Lead" userId="e8060ae4-6d5b-4d62-b1f5-06635b453c80" providerId="ADAL" clId="{875E508D-6A42-42A6-A3A1-F55364D14806}" dt="2024-07-23T11:06:17.882" v="2" actId="20577"/>
        <pc:sldMkLst>
          <pc:docMk/>
          <pc:sldMk cId="1419147030" sldId="260"/>
        </pc:sldMkLst>
        <pc:spChg chg="mod">
          <ac:chgData name="Caroline Ellis - Community Safety Lead" userId="e8060ae4-6d5b-4d62-b1f5-06635b453c80" providerId="ADAL" clId="{875E508D-6A42-42A6-A3A1-F55364D14806}" dt="2024-07-23T11:06:17.882" v="2" actId="20577"/>
          <ac:spMkLst>
            <pc:docMk/>
            <pc:sldMk cId="1419147030" sldId="260"/>
            <ac:spMk id="13" creationId="{3D21CD2B-5905-9F0C-48E9-D6B8C94039CF}"/>
          </ac:spMkLst>
        </pc:spChg>
      </pc:sldChg>
      <pc:sldChg chg="delSp modSp mod">
        <pc:chgData name="Caroline Ellis - Community Safety Lead" userId="e8060ae4-6d5b-4d62-b1f5-06635b453c80" providerId="ADAL" clId="{875E508D-6A42-42A6-A3A1-F55364D14806}" dt="2024-07-23T11:06:39.119" v="15" actId="20577"/>
        <pc:sldMkLst>
          <pc:docMk/>
          <pc:sldMk cId="3269578035" sldId="261"/>
        </pc:sldMkLst>
        <pc:spChg chg="del">
          <ac:chgData name="Caroline Ellis - Community Safety Lead" userId="e8060ae4-6d5b-4d62-b1f5-06635b453c80" providerId="ADAL" clId="{875E508D-6A42-42A6-A3A1-F55364D14806}" dt="2024-07-23T11:06:26.101" v="5" actId="478"/>
          <ac:spMkLst>
            <pc:docMk/>
            <pc:sldMk cId="3269578035" sldId="261"/>
            <ac:spMk id="3" creationId="{B054C8AD-FD2E-A694-F79D-895DBB063806}"/>
          </ac:spMkLst>
        </pc:spChg>
        <pc:spChg chg="mod">
          <ac:chgData name="Caroline Ellis - Community Safety Lead" userId="e8060ae4-6d5b-4d62-b1f5-06635b453c80" providerId="ADAL" clId="{875E508D-6A42-42A6-A3A1-F55364D14806}" dt="2024-07-23T11:06:39.119" v="15" actId="20577"/>
          <ac:spMkLst>
            <pc:docMk/>
            <pc:sldMk cId="3269578035" sldId="261"/>
            <ac:spMk id="9" creationId="{7CD033F2-891B-BD53-1939-6D40A8F66026}"/>
          </ac:spMkLst>
        </pc:spChg>
      </pc:sldChg>
      <pc:sldChg chg="modSp mod">
        <pc:chgData name="Caroline Ellis - Community Safety Lead" userId="e8060ae4-6d5b-4d62-b1f5-06635b453c80" providerId="ADAL" clId="{875E508D-6A42-42A6-A3A1-F55364D14806}" dt="2024-07-30T10:34:59.948" v="136" actId="1076"/>
        <pc:sldMkLst>
          <pc:docMk/>
          <pc:sldMk cId="1809489825" sldId="276"/>
        </pc:sldMkLst>
        <pc:spChg chg="mod">
          <ac:chgData name="Caroline Ellis - Community Safety Lead" userId="e8060ae4-6d5b-4d62-b1f5-06635b453c80" providerId="ADAL" clId="{875E508D-6A42-42A6-A3A1-F55364D14806}" dt="2024-07-30T10:34:59.948" v="136" actId="1076"/>
          <ac:spMkLst>
            <pc:docMk/>
            <pc:sldMk cId="1809489825" sldId="276"/>
            <ac:spMk id="19" creationId="{993AEA42-2517-7D5E-A229-D33EC59D492B}"/>
          </ac:spMkLst>
        </pc:spChg>
      </pc:sldChg>
      <pc:sldChg chg="modSp mod">
        <pc:chgData name="Caroline Ellis - Community Safety Lead" userId="e8060ae4-6d5b-4d62-b1f5-06635b453c80" providerId="ADAL" clId="{875E508D-6A42-42A6-A3A1-F55364D14806}" dt="2024-07-23T11:07:32.927" v="36" actId="20577"/>
        <pc:sldMkLst>
          <pc:docMk/>
          <pc:sldMk cId="2673816015" sldId="283"/>
        </pc:sldMkLst>
        <pc:spChg chg="mod">
          <ac:chgData name="Caroline Ellis - Community Safety Lead" userId="e8060ae4-6d5b-4d62-b1f5-06635b453c80" providerId="ADAL" clId="{875E508D-6A42-42A6-A3A1-F55364D14806}" dt="2024-07-23T11:07:32.927" v="36" actId="20577"/>
          <ac:spMkLst>
            <pc:docMk/>
            <pc:sldMk cId="2673816015" sldId="283"/>
            <ac:spMk id="9" creationId="{7CD033F2-891B-BD53-1939-6D40A8F66026}"/>
          </ac:spMkLst>
        </pc:spChg>
      </pc:sldChg>
      <pc:sldChg chg="del">
        <pc:chgData name="Caroline Ellis - Community Safety Lead" userId="e8060ae4-6d5b-4d62-b1f5-06635b453c80" providerId="ADAL" clId="{875E508D-6A42-42A6-A3A1-F55364D14806}" dt="2024-07-23T11:07:00.745" v="16" actId="2696"/>
        <pc:sldMkLst>
          <pc:docMk/>
          <pc:sldMk cId="3478899412" sldId="284"/>
        </pc:sldMkLst>
      </pc:sldChg>
      <pc:sldChg chg="modSp mod">
        <pc:chgData name="Caroline Ellis - Community Safety Lead" userId="e8060ae4-6d5b-4d62-b1f5-06635b453c80" providerId="ADAL" clId="{875E508D-6A42-42A6-A3A1-F55364D14806}" dt="2024-07-30T10:25:23.672" v="130" actId="122"/>
        <pc:sldMkLst>
          <pc:docMk/>
          <pc:sldMk cId="1479130939" sldId="287"/>
        </pc:sldMkLst>
        <pc:spChg chg="mod">
          <ac:chgData name="Caroline Ellis - Community Safety Lead" userId="e8060ae4-6d5b-4d62-b1f5-06635b453c80" providerId="ADAL" clId="{875E508D-6A42-42A6-A3A1-F55364D14806}" dt="2024-07-30T10:25:23.672" v="130" actId="122"/>
          <ac:spMkLst>
            <pc:docMk/>
            <pc:sldMk cId="1479130939" sldId="287"/>
            <ac:spMk id="9" creationId="{315908FF-2BC6-E552-B51B-EBEFEAFA7930}"/>
          </ac:spMkLst>
        </pc:spChg>
      </pc:sldChg>
      <pc:sldChg chg="modSp mod">
        <pc:chgData name="Caroline Ellis - Community Safety Lead" userId="e8060ae4-6d5b-4d62-b1f5-06635b453c80" providerId="ADAL" clId="{875E508D-6A42-42A6-A3A1-F55364D14806}" dt="2024-07-30T10:24:59.989" v="129" actId="6549"/>
        <pc:sldMkLst>
          <pc:docMk/>
          <pc:sldMk cId="3959305635" sldId="300"/>
        </pc:sldMkLst>
        <pc:spChg chg="mod">
          <ac:chgData name="Caroline Ellis - Community Safety Lead" userId="e8060ae4-6d5b-4d62-b1f5-06635b453c80" providerId="ADAL" clId="{875E508D-6A42-42A6-A3A1-F55364D14806}" dt="2024-07-30T10:24:59.989" v="129" actId="6549"/>
          <ac:spMkLst>
            <pc:docMk/>
            <pc:sldMk cId="3959305635" sldId="300"/>
            <ac:spMk id="10" creationId="{E62D1C0F-9866-9C9C-0B9B-CAD3B168B088}"/>
          </ac:spMkLst>
        </pc:spChg>
      </pc:sldChg>
      <pc:sldChg chg="del">
        <pc:chgData name="Caroline Ellis - Community Safety Lead" userId="e8060ae4-6d5b-4d62-b1f5-06635b453c80" providerId="ADAL" clId="{875E508D-6A42-42A6-A3A1-F55364D14806}" dt="2024-07-23T11:06:22.724" v="4" actId="2696"/>
        <pc:sldMkLst>
          <pc:docMk/>
          <pc:sldMk cId="3500049415" sldId="1729"/>
        </pc:sldMkLst>
      </pc:sldChg>
      <pc:sldChg chg="del">
        <pc:chgData name="Caroline Ellis - Community Safety Lead" userId="e8060ae4-6d5b-4d62-b1f5-06635b453c80" providerId="ADAL" clId="{875E508D-6A42-42A6-A3A1-F55364D14806}" dt="2024-07-23T11:07:07.672" v="17" actId="2696"/>
        <pc:sldMkLst>
          <pc:docMk/>
          <pc:sldMk cId="2440251364" sldId="1736"/>
        </pc:sldMkLst>
      </pc:sldChg>
      <pc:sldChg chg="del">
        <pc:chgData name="Caroline Ellis - Community Safety Lead" userId="e8060ae4-6d5b-4d62-b1f5-06635b453c80" providerId="ADAL" clId="{875E508D-6A42-42A6-A3A1-F55364D14806}" dt="2024-07-23T11:06:20.760" v="3" actId="2696"/>
        <pc:sldMkLst>
          <pc:docMk/>
          <pc:sldMk cId="3433559467" sldId="1737"/>
        </pc:sldMkLst>
      </pc:sldChg>
      <pc:sldChg chg="modSp mod ord">
        <pc:chgData name="Caroline Ellis - Community Safety Lead" userId="e8060ae4-6d5b-4d62-b1f5-06635b453c80" providerId="ADAL" clId="{875E508D-6A42-42A6-A3A1-F55364D14806}" dt="2024-07-30T10:41:15.852" v="172" actId="20577"/>
        <pc:sldMkLst>
          <pc:docMk/>
          <pc:sldMk cId="2140614781" sldId="1738"/>
        </pc:sldMkLst>
        <pc:spChg chg="mod">
          <ac:chgData name="Caroline Ellis - Community Safety Lead" userId="e8060ae4-6d5b-4d62-b1f5-06635b453c80" providerId="ADAL" clId="{875E508D-6A42-42A6-A3A1-F55364D14806}" dt="2024-07-23T11:08:02.564" v="128" actId="6549"/>
          <ac:spMkLst>
            <pc:docMk/>
            <pc:sldMk cId="2140614781" sldId="1738"/>
            <ac:spMk id="3" creationId="{EED1519D-0117-B03A-C729-E05B4A4A6FB9}"/>
          </ac:spMkLst>
        </pc:spChg>
        <pc:spChg chg="mod">
          <ac:chgData name="Caroline Ellis - Community Safety Lead" userId="e8060ae4-6d5b-4d62-b1f5-06635b453c80" providerId="ADAL" clId="{875E508D-6A42-42A6-A3A1-F55364D14806}" dt="2024-07-30T10:41:15.852" v="172" actId="20577"/>
          <ac:spMkLst>
            <pc:docMk/>
            <pc:sldMk cId="2140614781" sldId="1738"/>
            <ac:spMk id="12" creationId="{E843A6F8-AF13-07A0-1C3D-25C91C323CD2}"/>
          </ac:spMkLst>
        </pc:spChg>
      </pc:sldChg>
      <pc:sldMasterChg chg="del delSldLayout">
        <pc:chgData name="Caroline Ellis - Community Safety Lead" userId="e8060ae4-6d5b-4d62-b1f5-06635b453c80" providerId="ADAL" clId="{875E508D-6A42-42A6-A3A1-F55364D14806}" dt="2024-07-23T11:06:22.724" v="4" actId="2696"/>
        <pc:sldMasterMkLst>
          <pc:docMk/>
          <pc:sldMasterMk cId="2940015968" sldId="2147483672"/>
        </pc:sldMasterMkLst>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4685668" sldId="2147483673"/>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1159928298" sldId="2147483674"/>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1448790447" sldId="2147483675"/>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3831554420" sldId="2147483676"/>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3102076853" sldId="2147483677"/>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3994473654" sldId="2147483678"/>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1278345807" sldId="2147483679"/>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1733255424" sldId="2147483680"/>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642156541" sldId="2147483681"/>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753021165" sldId="2147483682"/>
          </pc:sldLayoutMkLst>
        </pc:sldLayoutChg>
        <pc:sldLayoutChg chg="del">
          <pc:chgData name="Caroline Ellis - Community Safety Lead" userId="e8060ae4-6d5b-4d62-b1f5-06635b453c80" providerId="ADAL" clId="{875E508D-6A42-42A6-A3A1-F55364D14806}" dt="2024-07-23T11:06:22.724" v="4" actId="2696"/>
          <pc:sldLayoutMkLst>
            <pc:docMk/>
            <pc:sldMasterMk cId="2940015968" sldId="2147483672"/>
            <pc:sldLayoutMk cId="2507775266" sldId="2147483683"/>
          </pc:sldLayoutMkLst>
        </pc:sldLayoutChg>
      </pc:sldMasterChg>
    </pc:docChg>
  </pc:docChgLst>
  <pc:docChgLst>
    <pc:chgData name="Maura O'Malley - Researcher" userId="S::maura.o-malley@essex.gov.uk::debcc6ab-8d4c-4f20-82e6-146e5bb09687" providerId="AD" clId="Web-{67D2A398-599C-47D9-974D-11F18B759233}"/>
    <pc:docChg chg="modSld">
      <pc:chgData name="Maura O'Malley - Researcher" userId="S::maura.o-malley@essex.gov.uk::debcc6ab-8d4c-4f20-82e6-146e5bb09687" providerId="AD" clId="Web-{67D2A398-599C-47D9-974D-11F18B759233}" dt="2024-05-29T10:11:41.938" v="12" actId="20577"/>
      <pc:docMkLst>
        <pc:docMk/>
      </pc:docMkLst>
      <pc:sldChg chg="modSp">
        <pc:chgData name="Maura O'Malley - Researcher" userId="S::maura.o-malley@essex.gov.uk::debcc6ab-8d4c-4f20-82e6-146e5bb09687" providerId="AD" clId="Web-{67D2A398-599C-47D9-974D-11F18B759233}" dt="2024-05-29T10:11:41.938" v="12" actId="20577"/>
        <pc:sldMkLst>
          <pc:docMk/>
          <pc:sldMk cId="859699881" sldId="262"/>
        </pc:sldMkLst>
        <pc:spChg chg="mod">
          <ac:chgData name="Maura O'Malley - Researcher" userId="S::maura.o-malley@essex.gov.uk::debcc6ab-8d4c-4f20-82e6-146e5bb09687" providerId="AD" clId="Web-{67D2A398-599C-47D9-974D-11F18B759233}" dt="2024-05-29T10:11:41.938" v="12" actId="20577"/>
          <ac:spMkLst>
            <pc:docMk/>
            <pc:sldMk cId="859699881" sldId="262"/>
            <ac:spMk id="7" creationId="{A4F378BB-7386-2464-AD13-A549D7A49F14}"/>
          </ac:spMkLst>
        </pc:spChg>
      </pc:sldChg>
    </pc:docChg>
  </pc:docChgLst>
  <pc:docChgLst>
    <pc:chgData name="Maura O'Malley - Researcher" userId="S::maura.o-malley@essex.gov.uk::debcc6ab-8d4c-4f20-82e6-146e5bb09687" providerId="AD" clId="Web-{320A108E-7BCA-4EC3-AEA6-0F2816042DEB}"/>
    <pc:docChg chg="addSld modSld">
      <pc:chgData name="Maura O'Malley - Researcher" userId="S::maura.o-malley@essex.gov.uk::debcc6ab-8d4c-4f20-82e6-146e5bb09687" providerId="AD" clId="Web-{320A108E-7BCA-4EC3-AEA6-0F2816042DEB}" dt="2024-06-11T10:57:39.167" v="4" actId="20577"/>
      <pc:docMkLst>
        <pc:docMk/>
      </pc:docMkLst>
      <pc:sldChg chg="modSp">
        <pc:chgData name="Maura O'Malley - Researcher" userId="S::maura.o-malley@essex.gov.uk::debcc6ab-8d4c-4f20-82e6-146e5bb09687" providerId="AD" clId="Web-{320A108E-7BCA-4EC3-AEA6-0F2816042DEB}" dt="2024-06-11T10:57:39.167" v="4" actId="20577"/>
        <pc:sldMkLst>
          <pc:docMk/>
          <pc:sldMk cId="3349064559" sldId="296"/>
        </pc:sldMkLst>
        <pc:spChg chg="mod">
          <ac:chgData name="Maura O'Malley - Researcher" userId="S::maura.o-malley@essex.gov.uk::debcc6ab-8d4c-4f20-82e6-146e5bb09687" providerId="AD" clId="Web-{320A108E-7BCA-4EC3-AEA6-0F2816042DEB}" dt="2024-06-11T10:57:39.167" v="4" actId="20577"/>
          <ac:spMkLst>
            <pc:docMk/>
            <pc:sldMk cId="3349064559" sldId="296"/>
            <ac:spMk id="9" creationId="{E22E682B-1FC7-FC33-E82E-0F9E676A644F}"/>
          </ac:spMkLst>
        </pc:spChg>
      </pc:sldChg>
      <pc:sldChg chg="add replId">
        <pc:chgData name="Maura O'Malley - Researcher" userId="S::maura.o-malley@essex.gov.uk::debcc6ab-8d4c-4f20-82e6-146e5bb09687" providerId="AD" clId="Web-{320A108E-7BCA-4EC3-AEA6-0F2816042DEB}" dt="2024-06-11T10:56:12.806" v="0"/>
        <pc:sldMkLst>
          <pc:docMk/>
          <pc:sldMk cId="3959305635" sldId="300"/>
        </pc:sldMkLst>
      </pc:sldChg>
    </pc:docChg>
  </pc:docChgLst>
  <pc:docChgLst>
    <pc:chgData name="Maura O'Malley - Researcher" userId="S::maura.o-malley@essex.gov.uk::debcc6ab-8d4c-4f20-82e6-146e5bb09687" providerId="AD" clId="Web-{12F2E501-D20A-44FF-9208-396D8118A991}"/>
    <pc:docChg chg="modSld">
      <pc:chgData name="Maura O'Malley - Researcher" userId="S::maura.o-malley@essex.gov.uk::debcc6ab-8d4c-4f20-82e6-146e5bb09687" providerId="AD" clId="Web-{12F2E501-D20A-44FF-9208-396D8118A991}" dt="2024-06-03T11:23:54.440" v="87" actId="14100"/>
      <pc:docMkLst>
        <pc:docMk/>
      </pc:docMkLst>
      <pc:sldChg chg="addSp delSp modSp">
        <pc:chgData name="Maura O'Malley - Researcher" userId="S::maura.o-malley@essex.gov.uk::debcc6ab-8d4c-4f20-82e6-146e5bb09687" providerId="AD" clId="Web-{12F2E501-D20A-44FF-9208-396D8118A991}" dt="2024-06-03T11:23:54.440" v="87" actId="14100"/>
        <pc:sldMkLst>
          <pc:docMk/>
          <pc:sldMk cId="859699881" sldId="262"/>
        </pc:sldMkLst>
        <pc:spChg chg="add del">
          <ac:chgData name="Maura O'Malley - Researcher" userId="S::maura.o-malley@essex.gov.uk::debcc6ab-8d4c-4f20-82e6-146e5bb09687" providerId="AD" clId="Web-{12F2E501-D20A-44FF-9208-396D8118A991}" dt="2024-06-03T11:23:36.939" v="83"/>
          <ac:spMkLst>
            <pc:docMk/>
            <pc:sldMk cId="859699881" sldId="262"/>
            <ac:spMk id="6" creationId="{DD11A42D-966A-34CB-6EE4-A10C43D54799}"/>
          </ac:spMkLst>
        </pc:spChg>
        <pc:spChg chg="del mod">
          <ac:chgData name="Maura O'Malley - Researcher" userId="S::maura.o-malley@essex.gov.uk::debcc6ab-8d4c-4f20-82e6-146e5bb09687" providerId="AD" clId="Web-{12F2E501-D20A-44FF-9208-396D8118A991}" dt="2024-06-03T11:23:16.844" v="82"/>
          <ac:spMkLst>
            <pc:docMk/>
            <pc:sldMk cId="859699881" sldId="262"/>
            <ac:spMk id="7" creationId="{A4F378BB-7386-2464-AD13-A549D7A49F14}"/>
          </ac:spMkLst>
        </pc:spChg>
        <pc:spChg chg="mod">
          <ac:chgData name="Maura O'Malley - Researcher" userId="S::maura.o-malley@essex.gov.uk::debcc6ab-8d4c-4f20-82e6-146e5bb09687" providerId="AD" clId="Web-{12F2E501-D20A-44FF-9208-396D8118A991}" dt="2024-06-03T11:23:54.440" v="87" actId="14100"/>
          <ac:spMkLst>
            <pc:docMk/>
            <pc:sldMk cId="859699881" sldId="262"/>
            <ac:spMk id="13" creationId="{AD10051B-0CE0-53C7-D51F-B18B234314B4}"/>
          </ac:spMkLst>
        </pc:spChg>
      </pc:sldChg>
      <pc:sldChg chg="addSp delSp modSp">
        <pc:chgData name="Maura O'Malley - Researcher" userId="S::maura.o-malley@essex.gov.uk::debcc6ab-8d4c-4f20-82e6-146e5bb09687" providerId="AD" clId="Web-{12F2E501-D20A-44FF-9208-396D8118A991}" dt="2024-06-03T11:22:53.749" v="80" actId="20577"/>
        <pc:sldMkLst>
          <pc:docMk/>
          <pc:sldMk cId="460320387" sldId="291"/>
        </pc:sldMkLst>
        <pc:spChg chg="del">
          <ac:chgData name="Maura O'Malley - Researcher" userId="S::maura.o-malley@essex.gov.uk::debcc6ab-8d4c-4f20-82e6-146e5bb09687" providerId="AD" clId="Web-{12F2E501-D20A-44FF-9208-396D8118A991}" dt="2024-06-03T11:19:33.736" v="53"/>
          <ac:spMkLst>
            <pc:docMk/>
            <pc:sldMk cId="460320387" sldId="291"/>
            <ac:spMk id="2" creationId="{2F69C502-C375-4676-1B32-EA75BF28DE04}"/>
          </ac:spMkLst>
        </pc:spChg>
        <pc:spChg chg="mod">
          <ac:chgData name="Maura O'Malley - Researcher" userId="S::maura.o-malley@essex.gov.uk::debcc6ab-8d4c-4f20-82e6-146e5bb09687" providerId="AD" clId="Web-{12F2E501-D20A-44FF-9208-396D8118A991}" dt="2024-06-03T10:57:59.414" v="50" actId="20577"/>
          <ac:spMkLst>
            <pc:docMk/>
            <pc:sldMk cId="460320387" sldId="291"/>
            <ac:spMk id="5" creationId="{63195645-8345-B862-B29D-C4A287C217EF}"/>
          </ac:spMkLst>
        </pc:spChg>
        <pc:spChg chg="add mod">
          <ac:chgData name="Maura O'Malley - Researcher" userId="S::maura.o-malley@essex.gov.uk::debcc6ab-8d4c-4f20-82e6-146e5bb09687" providerId="AD" clId="Web-{12F2E501-D20A-44FF-9208-396D8118A991}" dt="2024-06-03T11:19:44.799" v="55" actId="1076"/>
          <ac:spMkLst>
            <pc:docMk/>
            <pc:sldMk cId="460320387" sldId="291"/>
            <ac:spMk id="6" creationId="{CC055C9C-B36C-863E-6971-19BF625B707F}"/>
          </ac:spMkLst>
        </pc:spChg>
        <pc:spChg chg="mod">
          <ac:chgData name="Maura O'Malley - Researcher" userId="S::maura.o-malley@essex.gov.uk::debcc6ab-8d4c-4f20-82e6-146e5bb09687" providerId="AD" clId="Web-{12F2E501-D20A-44FF-9208-396D8118A991}" dt="2024-06-03T11:22:53.749" v="80" actId="20577"/>
          <ac:spMkLst>
            <pc:docMk/>
            <pc:sldMk cId="460320387" sldId="291"/>
            <ac:spMk id="7" creationId="{E05FBFC3-DBD2-5583-2182-C4EFF5C3144B}"/>
          </ac:spMkLst>
        </pc:spChg>
      </pc:sldChg>
    </pc:docChg>
  </pc:docChgLst>
  <pc:docChgLst>
    <pc:chgData name="Maura O'Malley - Researcher" userId="S::maura.o-malley@essex.gov.uk::debcc6ab-8d4c-4f20-82e6-146e5bb09687" providerId="AD" clId="Web-{9D0DF86B-ED96-43F1-A2E0-5D21D01F203A}"/>
    <pc:docChg chg="modSld">
      <pc:chgData name="Maura O'Malley - Researcher" userId="S::maura.o-malley@essex.gov.uk::debcc6ab-8d4c-4f20-82e6-146e5bb09687" providerId="AD" clId="Web-{9D0DF86B-ED96-43F1-A2E0-5D21D01F203A}" dt="2024-07-09T12:45:22.745" v="8" actId="1076"/>
      <pc:docMkLst>
        <pc:docMk/>
      </pc:docMkLst>
      <pc:sldChg chg="modSp">
        <pc:chgData name="Maura O'Malley - Researcher" userId="S::maura.o-malley@essex.gov.uk::debcc6ab-8d4c-4f20-82e6-146e5bb09687" providerId="AD" clId="Web-{9D0DF86B-ED96-43F1-A2E0-5D21D01F203A}" dt="2024-07-09T12:45:22.745" v="8" actId="1076"/>
        <pc:sldMkLst>
          <pc:docMk/>
          <pc:sldMk cId="2440251364" sldId="1736"/>
        </pc:sldMkLst>
        <pc:spChg chg="mod">
          <ac:chgData name="Maura O'Malley - Researcher" userId="S::maura.o-malley@essex.gov.uk::debcc6ab-8d4c-4f20-82e6-146e5bb09687" providerId="AD" clId="Web-{9D0DF86B-ED96-43F1-A2E0-5D21D01F203A}" dt="2024-07-09T12:45:22.745" v="8" actId="1076"/>
          <ac:spMkLst>
            <pc:docMk/>
            <pc:sldMk cId="2440251364" sldId="1736"/>
            <ac:spMk id="5" creationId="{04E9C10E-EA19-086C-94A9-8B62AA2CBC15}"/>
          </ac:spMkLst>
        </pc:spChg>
      </pc:sldChg>
    </pc:docChg>
  </pc:docChgLst>
  <pc:docChgLst>
    <pc:chgData name="Alexander Jackson - Equalities &amp; Partnerships Officer" userId="b049e998-a558-48c5-b455-921cb06f25d8" providerId="ADAL" clId="{C1733749-A41A-4D82-862D-32E5E5C626FC}"/>
    <pc:docChg chg="undo custSel addSld delSld modSld">
      <pc:chgData name="Alexander Jackson - Equalities &amp; Partnerships Officer" userId="b049e998-a558-48c5-b455-921cb06f25d8" providerId="ADAL" clId="{C1733749-A41A-4D82-862D-32E5E5C626FC}" dt="2023-06-15T14:25:45.546" v="438" actId="1076"/>
      <pc:docMkLst>
        <pc:docMk/>
      </pc:docMkLst>
      <pc:sldChg chg="addSp delSp modSp mod setBg">
        <pc:chgData name="Alexander Jackson - Equalities &amp; Partnerships Officer" userId="b049e998-a558-48c5-b455-921cb06f25d8" providerId="ADAL" clId="{C1733749-A41A-4D82-862D-32E5E5C626FC}" dt="2023-06-15T14:25:45.546" v="438" actId="1076"/>
        <pc:sldMkLst>
          <pc:docMk/>
          <pc:sldMk cId="1133457668" sldId="256"/>
        </pc:sldMkLst>
        <pc:spChg chg="mod">
          <ac:chgData name="Alexander Jackson - Equalities &amp; Partnerships Officer" userId="b049e998-a558-48c5-b455-921cb06f25d8" providerId="ADAL" clId="{C1733749-A41A-4D82-862D-32E5E5C626FC}" dt="2023-06-15T14:24:24.215" v="420" actId="207"/>
          <ac:spMkLst>
            <pc:docMk/>
            <pc:sldMk cId="1133457668" sldId="256"/>
            <ac:spMk id="7" creationId="{F6F7CD80-779B-B409-FD37-502C68A0BAB5}"/>
          </ac:spMkLst>
        </pc:spChg>
        <pc:spChg chg="mod">
          <ac:chgData name="Alexander Jackson - Equalities &amp; Partnerships Officer" userId="b049e998-a558-48c5-b455-921cb06f25d8" providerId="ADAL" clId="{C1733749-A41A-4D82-862D-32E5E5C626FC}" dt="2023-06-15T14:25:23.518" v="436" actId="207"/>
          <ac:spMkLst>
            <pc:docMk/>
            <pc:sldMk cId="1133457668" sldId="256"/>
            <ac:spMk id="8" creationId="{1189ADB0-873F-8EB8-5FE9-038FA57FAA6F}"/>
          </ac:spMkLst>
        </pc:spChg>
        <pc:spChg chg="mod">
          <ac:chgData name="Alexander Jackson - Equalities &amp; Partnerships Officer" userId="b049e998-a558-48c5-b455-921cb06f25d8" providerId="ADAL" clId="{C1733749-A41A-4D82-862D-32E5E5C626FC}" dt="2023-06-15T14:24:57.896" v="430" actId="207"/>
          <ac:spMkLst>
            <pc:docMk/>
            <pc:sldMk cId="1133457668" sldId="256"/>
            <ac:spMk id="9" creationId="{58EAF7E7-D301-E57F-C2D2-AD063738957D}"/>
          </ac:spMkLst>
        </pc:spChg>
        <pc:spChg chg="mod">
          <ac:chgData name="Alexander Jackson - Equalities &amp; Partnerships Officer" userId="b049e998-a558-48c5-b455-921cb06f25d8" providerId="ADAL" clId="{C1733749-A41A-4D82-862D-32E5E5C626FC}" dt="2023-06-15T14:25:08.157" v="433" actId="207"/>
          <ac:spMkLst>
            <pc:docMk/>
            <pc:sldMk cId="1133457668" sldId="256"/>
            <ac:spMk id="10" creationId="{6AC79F3C-B9B0-F2D8-9470-430E22453455}"/>
          </ac:spMkLst>
        </pc:spChg>
        <pc:spChg chg="mod">
          <ac:chgData name="Alexander Jackson - Equalities &amp; Partnerships Officer" userId="b049e998-a558-48c5-b455-921cb06f25d8" providerId="ADAL" clId="{C1733749-A41A-4D82-862D-32E5E5C626FC}" dt="2023-06-15T14:24:34.879" v="423" actId="207"/>
          <ac:spMkLst>
            <pc:docMk/>
            <pc:sldMk cId="1133457668" sldId="256"/>
            <ac:spMk id="11" creationId="{7CBEC125-59D2-6A57-39A3-2C01AB20C7A8}"/>
          </ac:spMkLst>
        </pc:spChg>
        <pc:spChg chg="mod">
          <ac:chgData name="Alexander Jackson - Equalities &amp; Partnerships Officer" userId="b049e998-a558-48c5-b455-921cb06f25d8" providerId="ADAL" clId="{C1733749-A41A-4D82-862D-32E5E5C626FC}" dt="2023-06-15T14:24:45.565" v="426" actId="207"/>
          <ac:spMkLst>
            <pc:docMk/>
            <pc:sldMk cId="1133457668" sldId="256"/>
            <ac:spMk id="12" creationId="{44B0F4F5-5EC5-1ACD-66AA-AC20FC90B35A}"/>
          </ac:spMkLst>
        </pc:spChg>
        <pc:spChg chg="add del mod">
          <ac:chgData name="Alexander Jackson - Equalities &amp; Partnerships Officer" userId="b049e998-a558-48c5-b455-921cb06f25d8" providerId="ADAL" clId="{C1733749-A41A-4D82-862D-32E5E5C626FC}" dt="2023-06-15T14:22:52.618" v="410" actId="21"/>
          <ac:spMkLst>
            <pc:docMk/>
            <pc:sldMk cId="1133457668" sldId="256"/>
            <ac:spMk id="38" creationId="{61478023-375B-79E7-8E93-C750F0368E45}"/>
          </ac:spMkLst>
        </pc:spChg>
        <pc:spChg chg="add del mod">
          <ac:chgData name="Alexander Jackson - Equalities &amp; Partnerships Officer" userId="b049e998-a558-48c5-b455-921cb06f25d8" providerId="ADAL" clId="{C1733749-A41A-4D82-862D-32E5E5C626FC}" dt="2023-06-15T14:25:29.190" v="437" actId="21"/>
          <ac:spMkLst>
            <pc:docMk/>
            <pc:sldMk cId="1133457668" sldId="256"/>
            <ac:spMk id="39" creationId="{B21AAD73-293E-055B-9257-9DCF039845E8}"/>
          </ac:spMkLst>
        </pc:spChg>
        <pc:spChg chg="add del mod">
          <ac:chgData name="Alexander Jackson - Equalities &amp; Partnerships Officer" userId="b049e998-a558-48c5-b455-921cb06f25d8" providerId="ADAL" clId="{C1733749-A41A-4D82-862D-32E5E5C626FC}" dt="2023-06-15T14:24:06.292" v="419" actId="21"/>
          <ac:spMkLst>
            <pc:docMk/>
            <pc:sldMk cId="1133457668" sldId="256"/>
            <ac:spMk id="40" creationId="{DF1FCCD4-A7E1-0D49-5B6D-A5543180FCF5}"/>
          </ac:spMkLst>
        </pc:spChg>
        <pc:spChg chg="add del mod">
          <ac:chgData name="Alexander Jackson - Equalities &amp; Partnerships Officer" userId="b049e998-a558-48c5-b455-921cb06f25d8" providerId="ADAL" clId="{C1733749-A41A-4D82-862D-32E5E5C626FC}" dt="2023-06-15T14:25:29.190" v="437" actId="21"/>
          <ac:spMkLst>
            <pc:docMk/>
            <pc:sldMk cId="1133457668" sldId="256"/>
            <ac:spMk id="42" creationId="{3A7C3360-552B-A56A-3231-ED1B332E8889}"/>
          </ac:spMkLst>
        </pc:spChg>
        <pc:spChg chg="add del mod">
          <ac:chgData name="Alexander Jackson - Equalities &amp; Partnerships Officer" userId="b049e998-a558-48c5-b455-921cb06f25d8" providerId="ADAL" clId="{C1733749-A41A-4D82-862D-32E5E5C626FC}" dt="2023-06-15T14:25:29.190" v="437" actId="21"/>
          <ac:spMkLst>
            <pc:docMk/>
            <pc:sldMk cId="1133457668" sldId="256"/>
            <ac:spMk id="45" creationId="{4E414320-DAD1-4A84-74FF-F4AC507B81DF}"/>
          </ac:spMkLst>
        </pc:spChg>
        <pc:grpChg chg="mod">
          <ac:chgData name="Alexander Jackson - Equalities &amp; Partnerships Officer" userId="b049e998-a558-48c5-b455-921cb06f25d8" providerId="ADAL" clId="{C1733749-A41A-4D82-862D-32E5E5C626FC}" dt="2023-06-15T13:57:21.094" v="329" actId="1076"/>
          <ac:grpSpMkLst>
            <pc:docMk/>
            <pc:sldMk cId="1133457668" sldId="256"/>
            <ac:grpSpMk id="16" creationId="{EE74975E-E5F2-743A-5CC6-7BAF5079EE4A}"/>
          </ac:grpSpMkLst>
        </pc:grpChg>
        <pc:picChg chg="mod">
          <ac:chgData name="Alexander Jackson - Equalities &amp; Partnerships Officer" userId="b049e998-a558-48c5-b455-921cb06f25d8" providerId="ADAL" clId="{C1733749-A41A-4D82-862D-32E5E5C626FC}" dt="2023-06-15T14:00:29.429" v="404" actId="1076"/>
          <ac:picMkLst>
            <pc:docMk/>
            <pc:sldMk cId="1133457668" sldId="256"/>
            <ac:picMk id="15" creationId="{486EE1EF-2D72-1C24-EABD-8EFBF0FE1125}"/>
          </ac:picMkLst>
        </pc:picChg>
        <pc:picChg chg="add del mod">
          <ac:chgData name="Alexander Jackson - Equalities &amp; Partnerships Officer" userId="b049e998-a558-48c5-b455-921cb06f25d8" providerId="ADAL" clId="{C1733749-A41A-4D82-862D-32E5E5C626FC}" dt="2023-06-15T14:00:21.075" v="402" actId="21"/>
          <ac:picMkLst>
            <pc:docMk/>
            <pc:sldMk cId="1133457668" sldId="256"/>
            <ac:picMk id="18" creationId="{36A20966-4EFF-485E-280D-16E7BE4221F7}"/>
          </ac:picMkLst>
        </pc:picChg>
        <pc:picChg chg="add mod">
          <ac:chgData name="Alexander Jackson - Equalities &amp; Partnerships Officer" userId="b049e998-a558-48c5-b455-921cb06f25d8" providerId="ADAL" clId="{C1733749-A41A-4D82-862D-32E5E5C626FC}" dt="2023-06-15T14:00:16.601" v="400" actId="1076"/>
          <ac:picMkLst>
            <pc:docMk/>
            <pc:sldMk cId="1133457668" sldId="256"/>
            <ac:picMk id="20" creationId="{AFA3AE1E-D154-69B2-AF34-3C12087A23C4}"/>
          </ac:picMkLst>
        </pc:picChg>
        <pc:picChg chg="add del mod">
          <ac:chgData name="Alexander Jackson - Equalities &amp; Partnerships Officer" userId="b049e998-a558-48c5-b455-921cb06f25d8" providerId="ADAL" clId="{C1733749-A41A-4D82-862D-32E5E5C626FC}" dt="2023-06-15T14:00:04.781" v="396" actId="21"/>
          <ac:picMkLst>
            <pc:docMk/>
            <pc:sldMk cId="1133457668" sldId="256"/>
            <ac:picMk id="22" creationId="{C9E8AC67-EAC6-8097-242F-8B4B4A16519E}"/>
          </ac:picMkLst>
        </pc:picChg>
        <pc:picChg chg="add mod">
          <ac:chgData name="Alexander Jackson - Equalities &amp; Partnerships Officer" userId="b049e998-a558-48c5-b455-921cb06f25d8" providerId="ADAL" clId="{C1733749-A41A-4D82-862D-32E5E5C626FC}" dt="2023-06-15T13:59:57.070" v="391" actId="14100"/>
          <ac:picMkLst>
            <pc:docMk/>
            <pc:sldMk cId="1133457668" sldId="256"/>
            <ac:picMk id="24" creationId="{53614601-6F5A-22FF-F208-C31C0096201B}"/>
          </ac:picMkLst>
        </pc:picChg>
        <pc:picChg chg="add mod">
          <ac:chgData name="Alexander Jackson - Equalities &amp; Partnerships Officer" userId="b049e998-a558-48c5-b455-921cb06f25d8" providerId="ADAL" clId="{C1733749-A41A-4D82-862D-32E5E5C626FC}" dt="2023-06-15T13:59:44.853" v="387" actId="14100"/>
          <ac:picMkLst>
            <pc:docMk/>
            <pc:sldMk cId="1133457668" sldId="256"/>
            <ac:picMk id="26" creationId="{BF83AF60-4D81-8111-646F-8A74468FDD85}"/>
          </ac:picMkLst>
        </pc:picChg>
        <pc:picChg chg="add mod">
          <ac:chgData name="Alexander Jackson - Equalities &amp; Partnerships Officer" userId="b049e998-a558-48c5-b455-921cb06f25d8" providerId="ADAL" clId="{C1733749-A41A-4D82-862D-32E5E5C626FC}" dt="2023-06-15T13:59:29.711" v="383" actId="14100"/>
          <ac:picMkLst>
            <pc:docMk/>
            <pc:sldMk cId="1133457668" sldId="256"/>
            <ac:picMk id="28" creationId="{4118D959-57FE-E672-2F3D-F69FB9383CDC}"/>
          </ac:picMkLst>
        </pc:picChg>
        <pc:picChg chg="add del mod">
          <ac:chgData name="Alexander Jackson - Equalities &amp; Partnerships Officer" userId="b049e998-a558-48c5-b455-921cb06f25d8" providerId="ADAL" clId="{C1733749-A41A-4D82-862D-32E5E5C626FC}" dt="2023-06-15T13:59:10.644" v="377" actId="21"/>
          <ac:picMkLst>
            <pc:docMk/>
            <pc:sldMk cId="1133457668" sldId="256"/>
            <ac:picMk id="30" creationId="{B5512BFC-85C8-CFB4-9674-6F761F24FBFA}"/>
          </ac:picMkLst>
        </pc:picChg>
        <pc:picChg chg="add mod">
          <ac:chgData name="Alexander Jackson - Equalities &amp; Partnerships Officer" userId="b049e998-a558-48c5-b455-921cb06f25d8" providerId="ADAL" clId="{C1733749-A41A-4D82-862D-32E5E5C626FC}" dt="2023-06-15T14:25:45.546" v="438" actId="1076"/>
          <ac:picMkLst>
            <pc:docMk/>
            <pc:sldMk cId="1133457668" sldId="256"/>
            <ac:picMk id="32" creationId="{AC778003-01F4-0B28-AD25-1A73B5CFB813}"/>
          </ac:picMkLst>
        </pc:picChg>
        <pc:picChg chg="add mod">
          <ac:chgData name="Alexander Jackson - Equalities &amp; Partnerships Officer" userId="b049e998-a558-48c5-b455-921cb06f25d8" providerId="ADAL" clId="{C1733749-A41A-4D82-862D-32E5E5C626FC}" dt="2023-06-15T13:58:21.625" v="359" actId="1076"/>
          <ac:picMkLst>
            <pc:docMk/>
            <pc:sldMk cId="1133457668" sldId="256"/>
            <ac:picMk id="34" creationId="{BA3D1CB0-467E-6C29-A757-FC80CB079B86}"/>
          </ac:picMkLst>
        </pc:picChg>
        <pc:picChg chg="add mod">
          <ac:chgData name="Alexander Jackson - Equalities &amp; Partnerships Officer" userId="b049e998-a558-48c5-b455-921cb06f25d8" providerId="ADAL" clId="{C1733749-A41A-4D82-862D-32E5E5C626FC}" dt="2023-06-15T13:58:36.001" v="365" actId="14100"/>
          <ac:picMkLst>
            <pc:docMk/>
            <pc:sldMk cId="1133457668" sldId="256"/>
            <ac:picMk id="36" creationId="{EA271D92-E2EE-7429-8936-287F193B4989}"/>
          </ac:picMkLst>
        </pc:picChg>
        <pc:picChg chg="add mod">
          <ac:chgData name="Alexander Jackson - Equalities &amp; Partnerships Officer" userId="b049e998-a558-48c5-b455-921cb06f25d8" providerId="ADAL" clId="{C1733749-A41A-4D82-862D-32E5E5C626FC}" dt="2023-06-15T13:58:14.174" v="357"/>
          <ac:picMkLst>
            <pc:docMk/>
            <pc:sldMk cId="1133457668" sldId="256"/>
            <ac:picMk id="37" creationId="{A2EFBF64-F2C7-2C35-2F5A-2D1AB06FF9B3}"/>
          </ac:picMkLst>
        </pc:picChg>
        <pc:picChg chg="add del mod">
          <ac:chgData name="Alexander Jackson - Equalities &amp; Partnerships Officer" userId="b049e998-a558-48c5-b455-921cb06f25d8" providerId="ADAL" clId="{C1733749-A41A-4D82-862D-32E5E5C626FC}" dt="2023-06-15T14:25:29.190" v="437" actId="21"/>
          <ac:picMkLst>
            <pc:docMk/>
            <pc:sldMk cId="1133457668" sldId="256"/>
            <ac:picMk id="41" creationId="{B1A32AC5-D5F5-8550-9083-431C63731D48}"/>
          </ac:picMkLst>
        </pc:picChg>
        <pc:picChg chg="add del mod">
          <ac:chgData name="Alexander Jackson - Equalities &amp; Partnerships Officer" userId="b049e998-a558-48c5-b455-921cb06f25d8" providerId="ADAL" clId="{C1733749-A41A-4D82-862D-32E5E5C626FC}" dt="2023-06-15T14:25:29.190" v="437" actId="21"/>
          <ac:picMkLst>
            <pc:docMk/>
            <pc:sldMk cId="1133457668" sldId="256"/>
            <ac:picMk id="43" creationId="{01FDB923-356E-6F6C-338C-DA85A0CC1B3C}"/>
          </ac:picMkLst>
        </pc:picChg>
        <pc:picChg chg="add del mod">
          <ac:chgData name="Alexander Jackson - Equalities &amp; Partnerships Officer" userId="b049e998-a558-48c5-b455-921cb06f25d8" providerId="ADAL" clId="{C1733749-A41A-4D82-862D-32E5E5C626FC}" dt="2023-06-15T14:25:29.190" v="437" actId="21"/>
          <ac:picMkLst>
            <pc:docMk/>
            <pc:sldMk cId="1133457668" sldId="256"/>
            <ac:picMk id="44" creationId="{6437F798-FD6B-B0E7-2D64-E83DE9078BC2}"/>
          </ac:picMkLst>
        </pc:picChg>
      </pc:sldChg>
      <pc:sldChg chg="addSp delSp modSp mod">
        <pc:chgData name="Alexander Jackson - Equalities &amp; Partnerships Officer" userId="b049e998-a558-48c5-b455-921cb06f25d8" providerId="ADAL" clId="{C1733749-A41A-4D82-862D-32E5E5C626FC}" dt="2023-06-15T13:41:33.943" v="201" actId="207"/>
        <pc:sldMkLst>
          <pc:docMk/>
          <pc:sldMk cId="3994698925" sldId="257"/>
        </pc:sldMkLst>
        <pc:spChg chg="mod">
          <ac:chgData name="Alexander Jackson - Equalities &amp; Partnerships Officer" userId="b049e998-a558-48c5-b455-921cb06f25d8" providerId="ADAL" clId="{C1733749-A41A-4D82-862D-32E5E5C626FC}" dt="2023-06-15T13:34:21.390" v="152" actId="164"/>
          <ac:spMkLst>
            <pc:docMk/>
            <pc:sldMk cId="3994698925" sldId="257"/>
            <ac:spMk id="2" creationId="{8E68FAF6-50AE-253D-0708-6511B5AEC9DA}"/>
          </ac:spMkLst>
        </pc:spChg>
        <pc:spChg chg="mod">
          <ac:chgData name="Alexander Jackson - Equalities &amp; Partnerships Officer" userId="b049e998-a558-48c5-b455-921cb06f25d8" providerId="ADAL" clId="{C1733749-A41A-4D82-862D-32E5E5C626FC}" dt="2023-06-15T13:34:21.390" v="152" actId="164"/>
          <ac:spMkLst>
            <pc:docMk/>
            <pc:sldMk cId="3994698925" sldId="257"/>
            <ac:spMk id="3" creationId="{BDC202EA-F01B-E779-45E0-2786DE8344A2}"/>
          </ac:spMkLst>
        </pc:spChg>
        <pc:spChg chg="mod ord">
          <ac:chgData name="Alexander Jackson - Equalities &amp; Partnerships Officer" userId="b049e998-a558-48c5-b455-921cb06f25d8" providerId="ADAL" clId="{C1733749-A41A-4D82-862D-32E5E5C626FC}" dt="2023-06-15T13:41:31.521" v="197" actId="167"/>
          <ac:spMkLst>
            <pc:docMk/>
            <pc:sldMk cId="3994698925" sldId="257"/>
            <ac:spMk id="4" creationId="{EA7A29E7-E8C7-2430-0054-97A849C9197A}"/>
          </ac:spMkLst>
        </pc:spChg>
        <pc:spChg chg="mod ord">
          <ac:chgData name="Alexander Jackson - Equalities &amp; Partnerships Officer" userId="b049e998-a558-48c5-b455-921cb06f25d8" providerId="ADAL" clId="{C1733749-A41A-4D82-862D-32E5E5C626FC}" dt="2023-06-15T13:41:33.943" v="201" actId="207"/>
          <ac:spMkLst>
            <pc:docMk/>
            <pc:sldMk cId="3994698925" sldId="257"/>
            <ac:spMk id="5" creationId="{8A6F5E3B-5147-F532-0CC4-6180A0A16392}"/>
          </ac:spMkLst>
        </pc:spChg>
        <pc:spChg chg="mod">
          <ac:chgData name="Alexander Jackson - Equalities &amp; Partnerships Officer" userId="b049e998-a558-48c5-b455-921cb06f25d8" providerId="ADAL" clId="{C1733749-A41A-4D82-862D-32E5E5C626FC}" dt="2023-06-15T13:34:21.390" v="152" actId="164"/>
          <ac:spMkLst>
            <pc:docMk/>
            <pc:sldMk cId="3994698925" sldId="257"/>
            <ac:spMk id="8" creationId="{4581E653-F1CD-708F-4CEC-94AED5F9A40F}"/>
          </ac:spMkLst>
        </pc:spChg>
        <pc:spChg chg="mod">
          <ac:chgData name="Alexander Jackson - Equalities &amp; Partnerships Officer" userId="b049e998-a558-48c5-b455-921cb06f25d8" providerId="ADAL" clId="{C1733749-A41A-4D82-862D-32E5E5C626FC}" dt="2023-06-15T13:34:21.390" v="152" actId="164"/>
          <ac:spMkLst>
            <pc:docMk/>
            <pc:sldMk cId="3994698925" sldId="257"/>
            <ac:spMk id="9" creationId="{6CA19FC0-3581-27BD-F55C-D67CA155AA56}"/>
          </ac:spMkLst>
        </pc:spChg>
        <pc:spChg chg="add del mod">
          <ac:chgData name="Alexander Jackson - Equalities &amp; Partnerships Officer" userId="b049e998-a558-48c5-b455-921cb06f25d8" providerId="ADAL" clId="{C1733749-A41A-4D82-862D-32E5E5C626FC}" dt="2023-06-15T13:32:48.460" v="138" actId="21"/>
          <ac:spMkLst>
            <pc:docMk/>
            <pc:sldMk cId="3994698925" sldId="257"/>
            <ac:spMk id="11" creationId="{476FC325-B9FB-1F4A-6927-ECEAB7AEE99D}"/>
          </ac:spMkLst>
        </pc:spChg>
        <pc:spChg chg="add mod">
          <ac:chgData name="Alexander Jackson - Equalities &amp; Partnerships Officer" userId="b049e998-a558-48c5-b455-921cb06f25d8" providerId="ADAL" clId="{C1733749-A41A-4D82-862D-32E5E5C626FC}" dt="2023-06-15T13:34:21.390" v="152" actId="164"/>
          <ac:spMkLst>
            <pc:docMk/>
            <pc:sldMk cId="3994698925" sldId="257"/>
            <ac:spMk id="12" creationId="{4371EA67-31AC-A0D4-FFF4-C42EE8633085}"/>
          </ac:spMkLst>
        </pc:spChg>
        <pc:spChg chg="add mod">
          <ac:chgData name="Alexander Jackson - Equalities &amp; Partnerships Officer" userId="b049e998-a558-48c5-b455-921cb06f25d8" providerId="ADAL" clId="{C1733749-A41A-4D82-862D-32E5E5C626FC}" dt="2023-06-15T13:34:21.390" v="152" actId="164"/>
          <ac:spMkLst>
            <pc:docMk/>
            <pc:sldMk cId="3994698925" sldId="257"/>
            <ac:spMk id="13" creationId="{3D21CD2B-5905-9F0C-48E9-D6B8C94039CF}"/>
          </ac:spMkLst>
        </pc:spChg>
        <pc:grpChg chg="add mod">
          <ac:chgData name="Alexander Jackson - Equalities &amp; Partnerships Officer" userId="b049e998-a558-48c5-b455-921cb06f25d8" providerId="ADAL" clId="{C1733749-A41A-4D82-862D-32E5E5C626FC}" dt="2023-06-15T13:34:21.390" v="152" actId="164"/>
          <ac:grpSpMkLst>
            <pc:docMk/>
            <pc:sldMk cId="3994698925" sldId="257"/>
            <ac:grpSpMk id="14" creationId="{8CCBEA1E-3120-3C74-770F-DD355488F235}"/>
          </ac:grpSpMkLst>
        </pc:grpChg>
        <pc:picChg chg="mod">
          <ac:chgData name="Alexander Jackson - Equalities &amp; Partnerships Officer" userId="b049e998-a558-48c5-b455-921cb06f25d8" providerId="ADAL" clId="{C1733749-A41A-4D82-862D-32E5E5C626FC}" dt="2023-06-15T13:34:21.390" v="152" actId="164"/>
          <ac:picMkLst>
            <pc:docMk/>
            <pc:sldMk cId="3994698925" sldId="257"/>
            <ac:picMk id="7" creationId="{174AB2FB-CE86-B53E-6FCE-BB0D382EA205}"/>
          </ac:picMkLst>
        </pc:picChg>
      </pc:sldChg>
      <pc:sldChg chg="addSp delSp modSp new mod setBg">
        <pc:chgData name="Alexander Jackson - Equalities &amp; Partnerships Officer" userId="b049e998-a558-48c5-b455-921cb06f25d8" providerId="ADAL" clId="{C1733749-A41A-4D82-862D-32E5E5C626FC}" dt="2023-06-15T13:56:37.504" v="327" actId="14100"/>
        <pc:sldMkLst>
          <pc:docMk/>
          <pc:sldMk cId="1111498119" sldId="258"/>
        </pc:sldMkLst>
        <pc:spChg chg="add del mod">
          <ac:chgData name="Alexander Jackson - Equalities &amp; Partnerships Officer" userId="b049e998-a558-48c5-b455-921cb06f25d8" providerId="ADAL" clId="{C1733749-A41A-4D82-862D-32E5E5C626FC}" dt="2023-06-15T13:26:08.303" v="26" actId="21"/>
          <ac:spMkLst>
            <pc:docMk/>
            <pc:sldMk cId="1111498119" sldId="258"/>
            <ac:spMk id="3" creationId="{A68EBD16-7416-5943-0A50-BA82289C1418}"/>
          </ac:spMkLst>
        </pc:spChg>
        <pc:spChg chg="add del mod">
          <ac:chgData name="Alexander Jackson - Equalities &amp; Partnerships Officer" userId="b049e998-a558-48c5-b455-921cb06f25d8" providerId="ADAL" clId="{C1733749-A41A-4D82-862D-32E5E5C626FC}" dt="2023-06-15T13:26:10.007" v="27" actId="21"/>
          <ac:spMkLst>
            <pc:docMk/>
            <pc:sldMk cId="1111498119" sldId="258"/>
            <ac:spMk id="4" creationId="{2EADFC44-CB0A-ECFF-BE36-34A92F8697B6}"/>
          </ac:spMkLst>
        </pc:spChg>
        <pc:spChg chg="add mod">
          <ac:chgData name="Alexander Jackson - Equalities &amp; Partnerships Officer" userId="b049e998-a558-48c5-b455-921cb06f25d8" providerId="ADAL" clId="{C1733749-A41A-4D82-862D-32E5E5C626FC}" dt="2023-06-15T13:56:37.504" v="327" actId="14100"/>
          <ac:spMkLst>
            <pc:docMk/>
            <pc:sldMk cId="1111498119" sldId="258"/>
            <ac:spMk id="5" creationId="{54C02B62-6D0A-47B8-310E-2D81EF81FAC3}"/>
          </ac:spMkLst>
        </pc:spChg>
        <pc:spChg chg="add mod ord">
          <ac:chgData name="Alexander Jackson - Equalities &amp; Partnerships Officer" userId="b049e998-a558-48c5-b455-921cb06f25d8" providerId="ADAL" clId="{C1733749-A41A-4D82-862D-32E5E5C626FC}" dt="2023-06-15T13:28:17.172" v="43" actId="2085"/>
          <ac:spMkLst>
            <pc:docMk/>
            <pc:sldMk cId="1111498119" sldId="258"/>
            <ac:spMk id="6" creationId="{DB90C1DE-A5BA-9C05-0973-130748F84C16}"/>
          </ac:spMkLst>
        </pc:spChg>
        <pc:spChg chg="add mod">
          <ac:chgData name="Alexander Jackson - Equalities &amp; Partnerships Officer" userId="b049e998-a558-48c5-b455-921cb06f25d8" providerId="ADAL" clId="{C1733749-A41A-4D82-862D-32E5E5C626FC}" dt="2023-06-15T13:38:55.469" v="181" actId="1076"/>
          <ac:spMkLst>
            <pc:docMk/>
            <pc:sldMk cId="1111498119" sldId="258"/>
            <ac:spMk id="9" creationId="{7CD033F2-891B-BD53-1939-6D40A8F66026}"/>
          </ac:spMkLst>
        </pc:spChg>
        <pc:spChg chg="add mod">
          <ac:chgData name="Alexander Jackson - Equalities &amp; Partnerships Officer" userId="b049e998-a558-48c5-b455-921cb06f25d8" providerId="ADAL" clId="{C1733749-A41A-4D82-862D-32E5E5C626FC}" dt="2023-06-15T13:38:55.469" v="181" actId="1076"/>
          <ac:spMkLst>
            <pc:docMk/>
            <pc:sldMk cId="1111498119" sldId="258"/>
            <ac:spMk id="10" creationId="{67E018B0-C20F-4F85-469B-AF7385DA1B4E}"/>
          </ac:spMkLst>
        </pc:spChg>
        <pc:picChg chg="add mod">
          <ac:chgData name="Alexander Jackson - Equalities &amp; Partnerships Officer" userId="b049e998-a558-48c5-b455-921cb06f25d8" providerId="ADAL" clId="{C1733749-A41A-4D82-862D-32E5E5C626FC}" dt="2023-06-15T13:24:58.072" v="13"/>
          <ac:picMkLst>
            <pc:docMk/>
            <pc:sldMk cId="1111498119" sldId="258"/>
            <ac:picMk id="2" creationId="{EE3BF47C-9196-D531-7AFF-13C294BF4C0A}"/>
          </ac:picMkLst>
        </pc:picChg>
        <pc:picChg chg="add del">
          <ac:chgData name="Alexander Jackson - Equalities &amp; Partnerships Officer" userId="b049e998-a558-48c5-b455-921cb06f25d8" providerId="ADAL" clId="{C1733749-A41A-4D82-862D-32E5E5C626FC}" dt="2023-06-15T13:28:03.346" v="39"/>
          <ac:picMkLst>
            <pc:docMk/>
            <pc:sldMk cId="1111498119" sldId="258"/>
            <ac:picMk id="7" creationId="{B1142160-CFE9-2A5D-FD50-5C981C7C702E}"/>
          </ac:picMkLst>
        </pc:picChg>
        <pc:picChg chg="add mod">
          <ac:chgData name="Alexander Jackson - Equalities &amp; Partnerships Officer" userId="b049e998-a558-48c5-b455-921cb06f25d8" providerId="ADAL" clId="{C1733749-A41A-4D82-862D-32E5E5C626FC}" dt="2023-06-15T13:39:23.313" v="184" actId="1076"/>
          <ac:picMkLst>
            <pc:docMk/>
            <pc:sldMk cId="1111498119" sldId="258"/>
            <ac:picMk id="8" creationId="{E9C3EB16-BE0C-0C58-62EF-91C30B93AB52}"/>
          </ac:picMkLst>
        </pc:picChg>
      </pc:sldChg>
      <pc:sldChg chg="addSp delSp modSp new mod setBg">
        <pc:chgData name="Alexander Jackson - Equalities &amp; Partnerships Officer" userId="b049e998-a558-48c5-b455-921cb06f25d8" providerId="ADAL" clId="{C1733749-A41A-4D82-862D-32E5E5C626FC}" dt="2023-06-15T14:19:35.734" v="407" actId="207"/>
        <pc:sldMkLst>
          <pc:docMk/>
          <pc:sldMk cId="2853250624" sldId="259"/>
        </pc:sldMkLst>
        <pc:spChg chg="add mod">
          <ac:chgData name="Alexander Jackson - Equalities &amp; Partnerships Officer" userId="b049e998-a558-48c5-b455-921cb06f25d8" providerId="ADAL" clId="{C1733749-A41A-4D82-862D-32E5E5C626FC}" dt="2023-06-15T13:54:54.934" v="318" actId="20577"/>
          <ac:spMkLst>
            <pc:docMk/>
            <pc:sldMk cId="2853250624" sldId="259"/>
            <ac:spMk id="3" creationId="{EED1519D-0117-B03A-C729-E05B4A4A6FB9}"/>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4" creationId="{0CD12013-C4B5-C0AA-AF0C-D78CD62DBB23}"/>
          </ac:spMkLst>
        </pc:spChg>
        <pc:spChg chg="add mod">
          <ac:chgData name="Alexander Jackson - Equalities &amp; Partnerships Officer" userId="b049e998-a558-48c5-b455-921cb06f25d8" providerId="ADAL" clId="{C1733749-A41A-4D82-862D-32E5E5C626FC}" dt="2023-06-15T14:19:35.734" v="407" actId="207"/>
          <ac:spMkLst>
            <pc:docMk/>
            <pc:sldMk cId="2853250624" sldId="259"/>
            <ac:spMk id="5" creationId="{0C724C74-3E27-8F02-A932-FC7812B4F4D0}"/>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6" creationId="{B86E8336-3ADC-6C0C-5E44-848F045B8C9A}"/>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7" creationId="{72EACFD0-3D4C-FA16-5922-986679588A4C}"/>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8" creationId="{57C29269-DD57-C68F-6B0B-E4620B9CAD10}"/>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9" creationId="{2785EE3F-578A-F09B-50BB-D8E937397AE9}"/>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10" creationId="{518BC80D-365A-29CA-A6DC-3FE0D0A1E389}"/>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11" creationId="{21150682-3C7F-65DC-1FC8-EFF9F8F9A7EE}"/>
          </ac:spMkLst>
        </pc:spChg>
        <pc:spChg chg="add mod">
          <ac:chgData name="Alexander Jackson - Equalities &amp; Partnerships Officer" userId="b049e998-a558-48c5-b455-921cb06f25d8" providerId="ADAL" clId="{C1733749-A41A-4D82-862D-32E5E5C626FC}" dt="2023-06-15T13:55:13.658" v="321" actId="164"/>
          <ac:spMkLst>
            <pc:docMk/>
            <pc:sldMk cId="2853250624" sldId="259"/>
            <ac:spMk id="12" creationId="{E08E9171-4DE5-A442-24BD-6DFABDE65E6C}"/>
          </ac:spMkLst>
        </pc:spChg>
        <pc:spChg chg="add del mod">
          <ac:chgData name="Alexander Jackson - Equalities &amp; Partnerships Officer" userId="b049e998-a558-48c5-b455-921cb06f25d8" providerId="ADAL" clId="{C1733749-A41A-4D82-862D-32E5E5C626FC}" dt="2023-06-15T13:53:04.268" v="266" actId="21"/>
          <ac:spMkLst>
            <pc:docMk/>
            <pc:sldMk cId="2853250624" sldId="259"/>
            <ac:spMk id="13" creationId="{1ACB991F-C510-BB20-2231-8502A379ED87}"/>
          </ac:spMkLst>
        </pc:spChg>
        <pc:spChg chg="add del mod">
          <ac:chgData name="Alexander Jackson - Equalities &amp; Partnerships Officer" userId="b049e998-a558-48c5-b455-921cb06f25d8" providerId="ADAL" clId="{C1733749-A41A-4D82-862D-32E5E5C626FC}" dt="2023-06-15T13:53:04.268" v="266" actId="21"/>
          <ac:spMkLst>
            <pc:docMk/>
            <pc:sldMk cId="2853250624" sldId="259"/>
            <ac:spMk id="14" creationId="{26D89CF1-CE10-30F1-205C-5A4B5A66330E}"/>
          </ac:spMkLst>
        </pc:spChg>
        <pc:spChg chg="add del mod">
          <ac:chgData name="Alexander Jackson - Equalities &amp; Partnerships Officer" userId="b049e998-a558-48c5-b455-921cb06f25d8" providerId="ADAL" clId="{C1733749-A41A-4D82-862D-32E5E5C626FC}" dt="2023-06-15T13:53:04.268" v="266" actId="21"/>
          <ac:spMkLst>
            <pc:docMk/>
            <pc:sldMk cId="2853250624" sldId="259"/>
            <ac:spMk id="15" creationId="{70564084-CEF3-E8BE-3679-08BF09E139AC}"/>
          </ac:spMkLst>
        </pc:spChg>
        <pc:spChg chg="add del mod">
          <ac:chgData name="Alexander Jackson - Equalities &amp; Partnerships Officer" userId="b049e998-a558-48c5-b455-921cb06f25d8" providerId="ADAL" clId="{C1733749-A41A-4D82-862D-32E5E5C626FC}" dt="2023-06-15T13:53:04.268" v="266" actId="21"/>
          <ac:spMkLst>
            <pc:docMk/>
            <pc:sldMk cId="2853250624" sldId="259"/>
            <ac:spMk id="16" creationId="{174567F0-D672-E32F-7BC3-D4083D3DC008}"/>
          </ac:spMkLst>
        </pc:spChg>
        <pc:spChg chg="add del mod">
          <ac:chgData name="Alexander Jackson - Equalities &amp; Partnerships Officer" userId="b049e998-a558-48c5-b455-921cb06f25d8" providerId="ADAL" clId="{C1733749-A41A-4D82-862D-32E5E5C626FC}" dt="2023-06-15T13:53:04.268" v="266" actId="21"/>
          <ac:spMkLst>
            <pc:docMk/>
            <pc:sldMk cId="2853250624" sldId="259"/>
            <ac:spMk id="17" creationId="{6B63A899-DA96-1270-B9F2-7586A6E23132}"/>
          </ac:spMkLst>
        </pc:spChg>
        <pc:spChg chg="add del mod">
          <ac:chgData name="Alexander Jackson - Equalities &amp; Partnerships Officer" userId="b049e998-a558-48c5-b455-921cb06f25d8" providerId="ADAL" clId="{C1733749-A41A-4D82-862D-32E5E5C626FC}" dt="2023-06-15T13:53:04.268" v="266" actId="21"/>
          <ac:spMkLst>
            <pc:docMk/>
            <pc:sldMk cId="2853250624" sldId="259"/>
            <ac:spMk id="18" creationId="{6FC95966-1878-4433-B3D3-364E9371F5A0}"/>
          </ac:spMkLst>
        </pc:spChg>
        <pc:grpChg chg="add mod">
          <ac:chgData name="Alexander Jackson - Equalities &amp; Partnerships Officer" userId="b049e998-a558-48c5-b455-921cb06f25d8" providerId="ADAL" clId="{C1733749-A41A-4D82-862D-32E5E5C626FC}" dt="2023-06-15T13:55:27.230" v="324" actId="1076"/>
          <ac:grpSpMkLst>
            <pc:docMk/>
            <pc:sldMk cId="2853250624" sldId="259"/>
            <ac:grpSpMk id="19" creationId="{25ADF3E0-4AB7-C71B-C346-2F87E3F00909}"/>
          </ac:grpSpMkLst>
        </pc:grpChg>
        <pc:picChg chg="add del mod">
          <ac:chgData name="Alexander Jackson - Equalities &amp; Partnerships Officer" userId="b049e998-a558-48c5-b455-921cb06f25d8" providerId="ADAL" clId="{C1733749-A41A-4D82-862D-32E5E5C626FC}" dt="2023-06-15T13:42:36.827" v="206" actId="21"/>
          <ac:picMkLst>
            <pc:docMk/>
            <pc:sldMk cId="2853250624" sldId="259"/>
            <ac:picMk id="2" creationId="{F82A0A2D-9993-6BE5-A7B4-D22D7A23A9CC}"/>
          </ac:picMkLst>
        </pc:picChg>
      </pc:sldChg>
      <pc:sldChg chg="addSp delSp modSp add mod">
        <pc:chgData name="Alexander Jackson - Equalities &amp; Partnerships Officer" userId="b049e998-a558-48c5-b455-921cb06f25d8" providerId="ADAL" clId="{C1733749-A41A-4D82-862D-32E5E5C626FC}" dt="2023-06-15T13:44:23.652" v="221" actId="1076"/>
        <pc:sldMkLst>
          <pc:docMk/>
          <pc:sldMk cId="1419147030" sldId="260"/>
        </pc:sldMkLst>
        <pc:picChg chg="del">
          <ac:chgData name="Alexander Jackson - Equalities &amp; Partnerships Officer" userId="b049e998-a558-48c5-b455-921cb06f25d8" providerId="ADAL" clId="{C1733749-A41A-4D82-862D-32E5E5C626FC}" dt="2023-06-15T13:43:06.478" v="208" actId="21"/>
          <ac:picMkLst>
            <pc:docMk/>
            <pc:sldMk cId="1419147030" sldId="260"/>
            <ac:picMk id="7" creationId="{174AB2FB-CE86-B53E-6FCE-BB0D382EA205}"/>
          </ac:picMkLst>
        </pc:picChg>
        <pc:picChg chg="add mod">
          <ac:chgData name="Alexander Jackson - Equalities &amp; Partnerships Officer" userId="b049e998-a558-48c5-b455-921cb06f25d8" providerId="ADAL" clId="{C1733749-A41A-4D82-862D-32E5E5C626FC}" dt="2023-06-15T13:44:23.652" v="221" actId="1076"/>
          <ac:picMkLst>
            <pc:docMk/>
            <pc:sldMk cId="1419147030" sldId="260"/>
            <ac:picMk id="10" creationId="{0A1E7305-0170-D1DD-693B-B1CE8761EA5F}"/>
          </ac:picMkLst>
        </pc:picChg>
      </pc:sldChg>
      <pc:sldChg chg="addSp delSp modSp add mod">
        <pc:chgData name="Alexander Jackson - Equalities &amp; Partnerships Officer" userId="b049e998-a558-48c5-b455-921cb06f25d8" providerId="ADAL" clId="{C1733749-A41A-4D82-862D-32E5E5C626FC}" dt="2023-06-15T13:56:46.837" v="328" actId="14100"/>
        <pc:sldMkLst>
          <pc:docMk/>
          <pc:sldMk cId="3269578035" sldId="261"/>
        </pc:sldMkLst>
        <pc:spChg chg="mod">
          <ac:chgData name="Alexander Jackson - Equalities &amp; Partnerships Officer" userId="b049e998-a558-48c5-b455-921cb06f25d8" providerId="ADAL" clId="{C1733749-A41A-4D82-862D-32E5E5C626FC}" dt="2023-06-15T13:56:46.837" v="328" actId="14100"/>
          <ac:spMkLst>
            <pc:docMk/>
            <pc:sldMk cId="3269578035" sldId="261"/>
            <ac:spMk id="5" creationId="{54C02B62-6D0A-47B8-310E-2D81EF81FAC3}"/>
          </ac:spMkLst>
        </pc:spChg>
        <pc:picChg chg="add mod">
          <ac:chgData name="Alexander Jackson - Equalities &amp; Partnerships Officer" userId="b049e998-a558-48c5-b455-921cb06f25d8" providerId="ADAL" clId="{C1733749-A41A-4D82-862D-32E5E5C626FC}" dt="2023-06-15T13:44:29.794" v="222"/>
          <ac:picMkLst>
            <pc:docMk/>
            <pc:sldMk cId="3269578035" sldId="261"/>
            <ac:picMk id="3" creationId="{79C9EAD1-C567-BBDC-7211-7D24BC3D646B}"/>
          </ac:picMkLst>
        </pc:picChg>
        <pc:picChg chg="del">
          <ac:chgData name="Alexander Jackson - Equalities &amp; Partnerships Officer" userId="b049e998-a558-48c5-b455-921cb06f25d8" providerId="ADAL" clId="{C1733749-A41A-4D82-862D-32E5E5C626FC}" dt="2023-06-15T13:43:14.078" v="210" actId="21"/>
          <ac:picMkLst>
            <pc:docMk/>
            <pc:sldMk cId="3269578035" sldId="261"/>
            <ac:picMk id="8" creationId="{E9C3EB16-BE0C-0C58-62EF-91C30B93AB52}"/>
          </ac:picMkLst>
        </pc:picChg>
      </pc:sldChg>
      <pc:sldChg chg="new del">
        <pc:chgData name="Alexander Jackson - Equalities &amp; Partnerships Officer" userId="b049e998-a558-48c5-b455-921cb06f25d8" providerId="ADAL" clId="{C1733749-A41A-4D82-862D-32E5E5C626FC}" dt="2023-06-15T13:56:21.005" v="326" actId="2696"/>
        <pc:sldMkLst>
          <pc:docMk/>
          <pc:sldMk cId="1839898300" sldId="262"/>
        </pc:sldMkLst>
      </pc:sldChg>
    </pc:docChg>
  </pc:docChgLst>
  <pc:docChgLst>
    <pc:chgData name="Maura O'Malley - Researcher" userId="S::maura.o-malley@essex.gov.uk::debcc6ab-8d4c-4f20-82e6-146e5bb09687" providerId="AD" clId="Web-{80FC6D81-51DA-4380-AEB9-B9D241BE1E06}"/>
    <pc:docChg chg="modSld">
      <pc:chgData name="Maura O'Malley - Researcher" userId="S::maura.o-malley@essex.gov.uk::debcc6ab-8d4c-4f20-82e6-146e5bb09687" providerId="AD" clId="Web-{80FC6D81-51DA-4380-AEB9-B9D241BE1E06}" dt="2024-06-04T08:58:20.934" v="27" actId="20577"/>
      <pc:docMkLst>
        <pc:docMk/>
      </pc:docMkLst>
      <pc:sldChg chg="modSp">
        <pc:chgData name="Maura O'Malley - Researcher" userId="S::maura.o-malley@essex.gov.uk::debcc6ab-8d4c-4f20-82e6-146e5bb09687" providerId="AD" clId="Web-{80FC6D81-51DA-4380-AEB9-B9D241BE1E06}" dt="2024-06-04T08:58:20.934" v="27" actId="20577"/>
        <pc:sldMkLst>
          <pc:docMk/>
          <pc:sldMk cId="1496414968" sldId="294"/>
        </pc:sldMkLst>
        <pc:spChg chg="mod">
          <ac:chgData name="Maura O'Malley - Researcher" userId="S::maura.o-malley@essex.gov.uk::debcc6ab-8d4c-4f20-82e6-146e5bb09687" providerId="AD" clId="Web-{80FC6D81-51DA-4380-AEB9-B9D241BE1E06}" dt="2024-06-04T08:58:20.934" v="27" actId="20577"/>
          <ac:spMkLst>
            <pc:docMk/>
            <pc:sldMk cId="1496414968" sldId="294"/>
            <ac:spMk id="20" creationId="{0C0CE6C0-7558-D3DB-8971-851B64545E04}"/>
          </ac:spMkLst>
        </pc:spChg>
      </pc:sldChg>
    </pc:docChg>
  </pc:docChgLst>
  <pc:docChgLst>
    <pc:chgData name="Fawn Roberts - Equalities &amp; Partnerships Officer" userId="S::fawn.roberts@essex.gov.uk::defabfb4-6770-4395-957f-f5f8fbe305c2" providerId="AD" clId="Web-{17995C48-E663-F401-C73B-EAA0109B1C7B}"/>
    <pc:docChg chg="modSld">
      <pc:chgData name="Fawn Roberts - Equalities &amp; Partnerships Officer" userId="S::fawn.roberts@essex.gov.uk::defabfb4-6770-4395-957f-f5f8fbe305c2" providerId="AD" clId="Web-{17995C48-E663-F401-C73B-EAA0109B1C7B}" dt="2024-07-25T08:01:28.844" v="169" actId="20577"/>
      <pc:docMkLst>
        <pc:docMk/>
      </pc:docMkLst>
      <pc:sldChg chg="modSp">
        <pc:chgData name="Fawn Roberts - Equalities &amp; Partnerships Officer" userId="S::fawn.roberts@essex.gov.uk::defabfb4-6770-4395-957f-f5f8fbe305c2" providerId="AD" clId="Web-{17995C48-E663-F401-C73B-EAA0109B1C7B}" dt="2024-07-25T07:30:26.970" v="26" actId="20577"/>
        <pc:sldMkLst>
          <pc:docMk/>
          <pc:sldMk cId="3682387408" sldId="263"/>
        </pc:sldMkLst>
        <pc:spChg chg="mod">
          <ac:chgData name="Fawn Roberts - Equalities &amp; Partnerships Officer" userId="S::fawn.roberts@essex.gov.uk::defabfb4-6770-4395-957f-f5f8fbe305c2" providerId="AD" clId="Web-{17995C48-E663-F401-C73B-EAA0109B1C7B}" dt="2024-07-25T07:29:26.390" v="12" actId="20577"/>
          <ac:spMkLst>
            <pc:docMk/>
            <pc:sldMk cId="3682387408" sldId="263"/>
            <ac:spMk id="7" creationId="{3B9A8A54-F1BD-0771-D011-8434C3814D2A}"/>
          </ac:spMkLst>
        </pc:spChg>
        <pc:spChg chg="mod">
          <ac:chgData name="Fawn Roberts - Equalities &amp; Partnerships Officer" userId="S::fawn.roberts@essex.gov.uk::defabfb4-6770-4395-957f-f5f8fbe305c2" providerId="AD" clId="Web-{17995C48-E663-F401-C73B-EAA0109B1C7B}" dt="2024-07-25T07:30:26.970" v="26" actId="20577"/>
          <ac:spMkLst>
            <pc:docMk/>
            <pc:sldMk cId="3682387408" sldId="263"/>
            <ac:spMk id="10" creationId="{A71B5C43-2E5C-C6D2-CDE1-B5B72A0285E2}"/>
          </ac:spMkLst>
        </pc:spChg>
        <pc:spChg chg="mod">
          <ac:chgData name="Fawn Roberts - Equalities &amp; Partnerships Officer" userId="S::fawn.roberts@essex.gov.uk::defabfb4-6770-4395-957f-f5f8fbe305c2" providerId="AD" clId="Web-{17995C48-E663-F401-C73B-EAA0109B1C7B}" dt="2024-07-25T07:29:49.484" v="15" actId="20577"/>
          <ac:spMkLst>
            <pc:docMk/>
            <pc:sldMk cId="3682387408" sldId="263"/>
            <ac:spMk id="13" creationId="{FA6AA83B-DEF9-5BA3-0B5E-F61285DD4EF9}"/>
          </ac:spMkLst>
        </pc:spChg>
        <pc:spChg chg="mod">
          <ac:chgData name="Fawn Roberts - Equalities &amp; Partnerships Officer" userId="S::fawn.roberts@essex.gov.uk::defabfb4-6770-4395-957f-f5f8fbe305c2" providerId="AD" clId="Web-{17995C48-E663-F401-C73B-EAA0109B1C7B}" dt="2024-07-25T07:30:15.938" v="21" actId="20577"/>
          <ac:spMkLst>
            <pc:docMk/>
            <pc:sldMk cId="3682387408" sldId="263"/>
            <ac:spMk id="16" creationId="{5566FDB5-A92E-E1A3-E834-FB06EC2640F3}"/>
          </ac:spMkLst>
        </pc:spChg>
      </pc:sldChg>
      <pc:sldChg chg="modSp">
        <pc:chgData name="Fawn Roberts - Equalities &amp; Partnerships Officer" userId="S::fawn.roberts@essex.gov.uk::defabfb4-6770-4395-957f-f5f8fbe305c2" providerId="AD" clId="Web-{17995C48-E663-F401-C73B-EAA0109B1C7B}" dt="2024-07-25T07:30:47.330" v="31" actId="20577"/>
        <pc:sldMkLst>
          <pc:docMk/>
          <pc:sldMk cId="3433361013" sldId="264"/>
        </pc:sldMkLst>
        <pc:spChg chg="mod">
          <ac:chgData name="Fawn Roberts - Equalities &amp; Partnerships Officer" userId="S::fawn.roberts@essex.gov.uk::defabfb4-6770-4395-957f-f5f8fbe305c2" providerId="AD" clId="Web-{17995C48-E663-F401-C73B-EAA0109B1C7B}" dt="2024-07-25T07:30:47.330" v="31" actId="20577"/>
          <ac:spMkLst>
            <pc:docMk/>
            <pc:sldMk cId="3433361013" sldId="264"/>
            <ac:spMk id="9" creationId="{CFDE1912-9147-6348-D0BF-92632C0E4CEB}"/>
          </ac:spMkLst>
        </pc:spChg>
      </pc:sldChg>
      <pc:sldChg chg="modSp">
        <pc:chgData name="Fawn Roberts - Equalities &amp; Partnerships Officer" userId="S::fawn.roberts@essex.gov.uk::defabfb4-6770-4395-957f-f5f8fbe305c2" providerId="AD" clId="Web-{17995C48-E663-F401-C73B-EAA0109B1C7B}" dt="2024-07-25T07:40:56.307" v="127" actId="20577"/>
        <pc:sldMkLst>
          <pc:docMk/>
          <pc:sldMk cId="3116499877" sldId="268"/>
        </pc:sldMkLst>
        <pc:spChg chg="mod">
          <ac:chgData name="Fawn Roberts - Equalities &amp; Partnerships Officer" userId="S::fawn.roberts@essex.gov.uk::defabfb4-6770-4395-957f-f5f8fbe305c2" providerId="AD" clId="Web-{17995C48-E663-F401-C73B-EAA0109B1C7B}" dt="2024-07-25T07:40:41.932" v="124" actId="20577"/>
          <ac:spMkLst>
            <pc:docMk/>
            <pc:sldMk cId="3116499877" sldId="268"/>
            <ac:spMk id="4" creationId="{59E843C8-C603-364B-ED5D-4A587242005B}"/>
          </ac:spMkLst>
        </pc:spChg>
        <pc:spChg chg="mod">
          <ac:chgData name="Fawn Roberts - Equalities &amp; Partnerships Officer" userId="S::fawn.roberts@essex.gov.uk::defabfb4-6770-4395-957f-f5f8fbe305c2" providerId="AD" clId="Web-{17995C48-E663-F401-C73B-EAA0109B1C7B}" dt="2024-07-25T07:40:56.307" v="127" actId="20577"/>
          <ac:spMkLst>
            <pc:docMk/>
            <pc:sldMk cId="3116499877" sldId="268"/>
            <ac:spMk id="6" creationId="{15D66E70-C71E-EA32-1BCF-750B996374BD}"/>
          </ac:spMkLst>
        </pc:spChg>
      </pc:sldChg>
      <pc:sldChg chg="modSp">
        <pc:chgData name="Fawn Roberts - Equalities &amp; Partnerships Officer" userId="S::fawn.roberts@essex.gov.uk::defabfb4-6770-4395-957f-f5f8fbe305c2" providerId="AD" clId="Web-{17995C48-E663-F401-C73B-EAA0109B1C7B}" dt="2024-07-25T07:46:55.365" v="150" actId="20577"/>
        <pc:sldMkLst>
          <pc:docMk/>
          <pc:sldMk cId="1267293608" sldId="273"/>
        </pc:sldMkLst>
        <pc:spChg chg="mod">
          <ac:chgData name="Fawn Roberts - Equalities &amp; Partnerships Officer" userId="S::fawn.roberts@essex.gov.uk::defabfb4-6770-4395-957f-f5f8fbe305c2" providerId="AD" clId="Web-{17995C48-E663-F401-C73B-EAA0109B1C7B}" dt="2024-07-25T07:46:55.365" v="150" actId="20577"/>
          <ac:spMkLst>
            <pc:docMk/>
            <pc:sldMk cId="1267293608" sldId="273"/>
            <ac:spMk id="2" creationId="{3F5D854A-953B-C2A0-C8CC-FDC0BDB0FB22}"/>
          </ac:spMkLst>
        </pc:spChg>
      </pc:sldChg>
      <pc:sldChg chg="modSp">
        <pc:chgData name="Fawn Roberts - Equalities &amp; Partnerships Officer" userId="S::fawn.roberts@essex.gov.uk::defabfb4-6770-4395-957f-f5f8fbe305c2" providerId="AD" clId="Web-{17995C48-E663-F401-C73B-EAA0109B1C7B}" dt="2024-07-25T07:39:46.039" v="114" actId="20577"/>
        <pc:sldMkLst>
          <pc:docMk/>
          <pc:sldMk cId="1415876153" sldId="280"/>
        </pc:sldMkLst>
        <pc:spChg chg="mod">
          <ac:chgData name="Fawn Roberts - Equalities &amp; Partnerships Officer" userId="S::fawn.roberts@essex.gov.uk::defabfb4-6770-4395-957f-f5f8fbe305c2" providerId="AD" clId="Web-{17995C48-E663-F401-C73B-EAA0109B1C7B}" dt="2024-07-25T07:39:46.039" v="114" actId="20577"/>
          <ac:spMkLst>
            <pc:docMk/>
            <pc:sldMk cId="1415876153" sldId="280"/>
            <ac:spMk id="8" creationId="{9BD005CE-A5E4-1530-BAA5-6BE65901E261}"/>
          </ac:spMkLst>
        </pc:spChg>
        <pc:spChg chg="mod">
          <ac:chgData name="Fawn Roberts - Equalities &amp; Partnerships Officer" userId="S::fawn.roberts@essex.gov.uk::defabfb4-6770-4395-957f-f5f8fbe305c2" providerId="AD" clId="Web-{17995C48-E663-F401-C73B-EAA0109B1C7B}" dt="2024-07-25T07:39:30.351" v="110" actId="20577"/>
          <ac:spMkLst>
            <pc:docMk/>
            <pc:sldMk cId="1415876153" sldId="280"/>
            <ac:spMk id="13" creationId="{3989BAE7-072D-80AB-9F06-91D3731EF35D}"/>
          </ac:spMkLst>
        </pc:spChg>
      </pc:sldChg>
      <pc:sldChg chg="modSp">
        <pc:chgData name="Fawn Roberts - Equalities &amp; Partnerships Officer" userId="S::fawn.roberts@essex.gov.uk::defabfb4-6770-4395-957f-f5f8fbe305c2" providerId="AD" clId="Web-{17995C48-E663-F401-C73B-EAA0109B1C7B}" dt="2024-07-25T07:40:01.602" v="120"/>
        <pc:sldMkLst>
          <pc:docMk/>
          <pc:sldMk cId="1729274743" sldId="282"/>
        </pc:sldMkLst>
        <pc:graphicFrameChg chg="mod modGraphic">
          <ac:chgData name="Fawn Roberts - Equalities &amp; Partnerships Officer" userId="S::fawn.roberts@essex.gov.uk::defabfb4-6770-4395-957f-f5f8fbe305c2" providerId="AD" clId="Web-{17995C48-E663-F401-C73B-EAA0109B1C7B}" dt="2024-07-25T07:40:01.602" v="120"/>
          <ac:graphicFrameMkLst>
            <pc:docMk/>
            <pc:sldMk cId="1729274743" sldId="282"/>
            <ac:graphicFrameMk id="2" creationId="{F7F7BC21-85E7-DE32-3DC8-702D59A95CC3}"/>
          </ac:graphicFrameMkLst>
        </pc:graphicFrameChg>
      </pc:sldChg>
      <pc:sldChg chg="modSp">
        <pc:chgData name="Fawn Roberts - Equalities &amp; Partnerships Officer" userId="S::fawn.roberts@essex.gov.uk::defabfb4-6770-4395-957f-f5f8fbe305c2" providerId="AD" clId="Web-{17995C48-E663-F401-C73B-EAA0109B1C7B}" dt="2024-07-25T07:38:45.131" v="107" actId="20577"/>
        <pc:sldMkLst>
          <pc:docMk/>
          <pc:sldMk cId="1285795500" sldId="288"/>
        </pc:sldMkLst>
        <pc:spChg chg="mod">
          <ac:chgData name="Fawn Roberts - Equalities &amp; Partnerships Officer" userId="S::fawn.roberts@essex.gov.uk::defabfb4-6770-4395-957f-f5f8fbe305c2" providerId="AD" clId="Web-{17995C48-E663-F401-C73B-EAA0109B1C7B}" dt="2024-07-25T07:37:49.192" v="97" actId="20577"/>
          <ac:spMkLst>
            <pc:docMk/>
            <pc:sldMk cId="1285795500" sldId="288"/>
            <ac:spMk id="14" creationId="{D4613249-ABE8-1365-CAF1-BEB204182434}"/>
          </ac:spMkLst>
        </pc:spChg>
        <pc:spChg chg="mod">
          <ac:chgData name="Fawn Roberts - Equalities &amp; Partnerships Officer" userId="S::fawn.roberts@essex.gov.uk::defabfb4-6770-4395-957f-f5f8fbe305c2" providerId="AD" clId="Web-{17995C48-E663-F401-C73B-EAA0109B1C7B}" dt="2024-07-25T07:38:20.131" v="104" actId="20577"/>
          <ac:spMkLst>
            <pc:docMk/>
            <pc:sldMk cId="1285795500" sldId="288"/>
            <ac:spMk id="15" creationId="{FCA70A74-A77B-21EB-7DF6-5D90A03BC7F5}"/>
          </ac:spMkLst>
        </pc:spChg>
        <pc:spChg chg="mod">
          <ac:chgData name="Fawn Roberts - Equalities &amp; Partnerships Officer" userId="S::fawn.roberts@essex.gov.uk::defabfb4-6770-4395-957f-f5f8fbe305c2" providerId="AD" clId="Web-{17995C48-E663-F401-C73B-EAA0109B1C7B}" dt="2024-07-25T07:38:04.552" v="99" actId="20577"/>
          <ac:spMkLst>
            <pc:docMk/>
            <pc:sldMk cId="1285795500" sldId="288"/>
            <ac:spMk id="16" creationId="{E39C0204-C917-4A60-B5DA-3B269219DB3C}"/>
          </ac:spMkLst>
        </pc:spChg>
        <pc:spChg chg="mod">
          <ac:chgData name="Fawn Roberts - Equalities &amp; Partnerships Officer" userId="S::fawn.roberts@essex.gov.uk::defabfb4-6770-4395-957f-f5f8fbe305c2" providerId="AD" clId="Web-{17995C48-E663-F401-C73B-EAA0109B1C7B}" dt="2024-07-25T07:38:45.131" v="107" actId="20577"/>
          <ac:spMkLst>
            <pc:docMk/>
            <pc:sldMk cId="1285795500" sldId="288"/>
            <ac:spMk id="19" creationId="{0B40F3B9-EE45-CB1B-C891-63105E799A86}"/>
          </ac:spMkLst>
        </pc:spChg>
      </pc:sldChg>
      <pc:sldChg chg="modSp">
        <pc:chgData name="Fawn Roberts - Equalities &amp; Partnerships Officer" userId="S::fawn.roberts@essex.gov.uk::defabfb4-6770-4395-957f-f5f8fbe305c2" providerId="AD" clId="Web-{17995C48-E663-F401-C73B-EAA0109B1C7B}" dt="2024-07-25T07:35:44.562" v="79" actId="20577"/>
        <pc:sldMkLst>
          <pc:docMk/>
          <pc:sldMk cId="1536830231" sldId="289"/>
        </pc:sldMkLst>
        <pc:spChg chg="mod">
          <ac:chgData name="Fawn Roberts - Equalities &amp; Partnerships Officer" userId="S::fawn.roberts@essex.gov.uk::defabfb4-6770-4395-957f-f5f8fbe305c2" providerId="AD" clId="Web-{17995C48-E663-F401-C73B-EAA0109B1C7B}" dt="2024-07-25T07:35:44.562" v="79" actId="20577"/>
          <ac:spMkLst>
            <pc:docMk/>
            <pc:sldMk cId="1536830231" sldId="289"/>
            <ac:spMk id="10" creationId="{EE86BC54-10F2-32D2-C8CD-AC41E853E1EB}"/>
          </ac:spMkLst>
        </pc:spChg>
      </pc:sldChg>
      <pc:sldChg chg="modSp">
        <pc:chgData name="Fawn Roberts - Equalities &amp; Partnerships Officer" userId="S::fawn.roberts@essex.gov.uk::defabfb4-6770-4395-957f-f5f8fbe305c2" providerId="AD" clId="Web-{17995C48-E663-F401-C73B-EAA0109B1C7B}" dt="2024-07-25T07:32:49.193" v="62" actId="20577"/>
        <pc:sldMkLst>
          <pc:docMk/>
          <pc:sldMk cId="460320387" sldId="291"/>
        </pc:sldMkLst>
        <pc:spChg chg="mod">
          <ac:chgData name="Fawn Roberts - Equalities &amp; Partnerships Officer" userId="S::fawn.roberts@essex.gov.uk::defabfb4-6770-4395-957f-f5f8fbe305c2" providerId="AD" clId="Web-{17995C48-E663-F401-C73B-EAA0109B1C7B}" dt="2024-07-25T07:32:49.193" v="62" actId="20577"/>
          <ac:spMkLst>
            <pc:docMk/>
            <pc:sldMk cId="460320387" sldId="291"/>
            <ac:spMk id="5" creationId="{63195645-8345-B862-B29D-C4A287C217EF}"/>
          </ac:spMkLst>
        </pc:spChg>
        <pc:spChg chg="mod">
          <ac:chgData name="Fawn Roberts - Equalities &amp; Partnerships Officer" userId="S::fawn.roberts@essex.gov.uk::defabfb4-6770-4395-957f-f5f8fbe305c2" providerId="AD" clId="Web-{17995C48-E663-F401-C73B-EAA0109B1C7B}" dt="2024-07-25T07:31:40.238" v="44" actId="20577"/>
          <ac:spMkLst>
            <pc:docMk/>
            <pc:sldMk cId="460320387" sldId="291"/>
            <ac:spMk id="21" creationId="{AC319792-0522-B5A2-844A-2D01712C2F44}"/>
          </ac:spMkLst>
        </pc:spChg>
      </pc:sldChg>
      <pc:sldChg chg="modSp">
        <pc:chgData name="Fawn Roberts - Equalities &amp; Partnerships Officer" userId="S::fawn.roberts@essex.gov.uk::defabfb4-6770-4395-957f-f5f8fbe305c2" providerId="AD" clId="Web-{17995C48-E663-F401-C73B-EAA0109B1C7B}" dt="2024-07-25T07:36:00.078" v="81" actId="20577"/>
        <pc:sldMkLst>
          <pc:docMk/>
          <pc:sldMk cId="1496414968" sldId="294"/>
        </pc:sldMkLst>
        <pc:spChg chg="mod">
          <ac:chgData name="Fawn Roberts - Equalities &amp; Partnerships Officer" userId="S::fawn.roberts@essex.gov.uk::defabfb4-6770-4395-957f-f5f8fbe305c2" providerId="AD" clId="Web-{17995C48-E663-F401-C73B-EAA0109B1C7B}" dt="2024-07-25T07:36:00.078" v="81" actId="20577"/>
          <ac:spMkLst>
            <pc:docMk/>
            <pc:sldMk cId="1496414968" sldId="294"/>
            <ac:spMk id="14" creationId="{B1FBE6F7-CB0A-4761-29CA-39BDB7D086B8}"/>
          </ac:spMkLst>
        </pc:spChg>
        <pc:spChg chg="mod">
          <ac:chgData name="Fawn Roberts - Equalities &amp; Partnerships Officer" userId="S::fawn.roberts@essex.gov.uk::defabfb4-6770-4395-957f-f5f8fbe305c2" providerId="AD" clId="Web-{17995C48-E663-F401-C73B-EAA0109B1C7B}" dt="2024-07-25T07:34:55.311" v="69" actId="20577"/>
          <ac:spMkLst>
            <pc:docMk/>
            <pc:sldMk cId="1496414968" sldId="294"/>
            <ac:spMk id="18" creationId="{445B3388-2A00-FADF-AA51-8E7BF28EED58}"/>
          </ac:spMkLst>
        </pc:spChg>
        <pc:spChg chg="mod">
          <ac:chgData name="Fawn Roberts - Equalities &amp; Partnerships Officer" userId="S::fawn.roberts@essex.gov.uk::defabfb4-6770-4395-957f-f5f8fbe305c2" providerId="AD" clId="Web-{17995C48-E663-F401-C73B-EAA0109B1C7B}" dt="2024-07-25T07:35:02.420" v="72" actId="20577"/>
          <ac:spMkLst>
            <pc:docMk/>
            <pc:sldMk cId="1496414968" sldId="294"/>
            <ac:spMk id="20" creationId="{0C0CE6C0-7558-D3DB-8971-851B64545E04}"/>
          </ac:spMkLst>
        </pc:spChg>
      </pc:sldChg>
      <pc:sldChg chg="modSp">
        <pc:chgData name="Fawn Roberts - Equalities &amp; Partnerships Officer" userId="S::fawn.roberts@essex.gov.uk::defabfb4-6770-4395-957f-f5f8fbe305c2" providerId="AD" clId="Web-{17995C48-E663-F401-C73B-EAA0109B1C7B}" dt="2024-07-25T07:37:34.817" v="94" actId="20577"/>
        <pc:sldMkLst>
          <pc:docMk/>
          <pc:sldMk cId="3881564272" sldId="302"/>
        </pc:sldMkLst>
        <pc:spChg chg="mod">
          <ac:chgData name="Fawn Roberts - Equalities &amp; Partnerships Officer" userId="S::fawn.roberts@essex.gov.uk::defabfb4-6770-4395-957f-f5f8fbe305c2" providerId="AD" clId="Web-{17995C48-E663-F401-C73B-EAA0109B1C7B}" dt="2024-07-25T07:37:22.175" v="89" actId="20577"/>
          <ac:spMkLst>
            <pc:docMk/>
            <pc:sldMk cId="3881564272" sldId="302"/>
            <ac:spMk id="7" creationId="{FA9BCF28-E44E-AB66-9755-F1296906B4C2}"/>
          </ac:spMkLst>
        </pc:spChg>
        <pc:spChg chg="mod">
          <ac:chgData name="Fawn Roberts - Equalities &amp; Partnerships Officer" userId="S::fawn.roberts@essex.gov.uk::defabfb4-6770-4395-957f-f5f8fbe305c2" providerId="AD" clId="Web-{17995C48-E663-F401-C73B-EAA0109B1C7B}" dt="2024-07-25T07:37:29.440" v="92" actId="20577"/>
          <ac:spMkLst>
            <pc:docMk/>
            <pc:sldMk cId="3881564272" sldId="302"/>
            <ac:spMk id="26" creationId="{B009E61A-0CCA-EFCB-F8E7-67291948C472}"/>
          </ac:spMkLst>
        </pc:spChg>
        <pc:spChg chg="mod">
          <ac:chgData name="Fawn Roberts - Equalities &amp; Partnerships Officer" userId="S::fawn.roberts@essex.gov.uk::defabfb4-6770-4395-957f-f5f8fbe305c2" providerId="AD" clId="Web-{17995C48-E663-F401-C73B-EAA0109B1C7B}" dt="2024-07-25T07:37:34.817" v="94" actId="20577"/>
          <ac:spMkLst>
            <pc:docMk/>
            <pc:sldMk cId="3881564272" sldId="302"/>
            <ac:spMk id="31" creationId="{BB448B75-8DFE-7B5B-BE5F-4EC0DA763F9E}"/>
          </ac:spMkLst>
        </pc:spChg>
      </pc:sldChg>
      <pc:sldChg chg="modSp">
        <pc:chgData name="Fawn Roberts - Equalities &amp; Partnerships Officer" userId="S::fawn.roberts@essex.gov.uk::defabfb4-6770-4395-957f-f5f8fbe305c2" providerId="AD" clId="Web-{17995C48-E663-F401-C73B-EAA0109B1C7B}" dt="2024-07-25T07:45:05.674" v="142" actId="20577"/>
        <pc:sldMkLst>
          <pc:docMk/>
          <pc:sldMk cId="2114675130" sldId="305"/>
        </pc:sldMkLst>
        <pc:spChg chg="mod">
          <ac:chgData name="Fawn Roberts - Equalities &amp; Partnerships Officer" userId="S::fawn.roberts@essex.gov.uk::defabfb4-6770-4395-957f-f5f8fbe305c2" providerId="AD" clId="Web-{17995C48-E663-F401-C73B-EAA0109B1C7B}" dt="2024-07-25T07:41:48.324" v="132" actId="20577"/>
          <ac:spMkLst>
            <pc:docMk/>
            <pc:sldMk cId="2114675130" sldId="305"/>
            <ac:spMk id="22" creationId="{1AC263A8-A117-ED92-9483-2D72C3C1A9B7}"/>
          </ac:spMkLst>
        </pc:spChg>
        <pc:spChg chg="mod">
          <ac:chgData name="Fawn Roberts - Equalities &amp; Partnerships Officer" userId="S::fawn.roberts@essex.gov.uk::defabfb4-6770-4395-957f-f5f8fbe305c2" providerId="AD" clId="Web-{17995C48-E663-F401-C73B-EAA0109B1C7B}" dt="2024-07-25T07:45:05.674" v="142" actId="20577"/>
          <ac:spMkLst>
            <pc:docMk/>
            <pc:sldMk cId="2114675130" sldId="305"/>
            <ac:spMk id="24" creationId="{B61BFB5E-AD1B-9E1B-EAE7-CABE4FF40F36}"/>
          </ac:spMkLst>
        </pc:spChg>
      </pc:sldChg>
      <pc:sldChg chg="modSp">
        <pc:chgData name="Fawn Roberts - Equalities &amp; Partnerships Officer" userId="S::fawn.roberts@essex.gov.uk::defabfb4-6770-4395-957f-f5f8fbe305c2" providerId="AD" clId="Web-{17995C48-E663-F401-C73B-EAA0109B1C7B}" dt="2024-07-25T07:29:11.577" v="8" actId="20577"/>
        <pc:sldMkLst>
          <pc:docMk/>
          <pc:sldMk cId="1814989086" sldId="306"/>
        </pc:sldMkLst>
        <pc:spChg chg="mod">
          <ac:chgData name="Fawn Roberts - Equalities &amp; Partnerships Officer" userId="S::fawn.roberts@essex.gov.uk::defabfb4-6770-4395-957f-f5f8fbe305c2" providerId="AD" clId="Web-{17995C48-E663-F401-C73B-EAA0109B1C7B}" dt="2024-07-25T07:29:11.577" v="8" actId="20577"/>
          <ac:spMkLst>
            <pc:docMk/>
            <pc:sldMk cId="1814989086" sldId="306"/>
            <ac:spMk id="5" creationId="{EFD8BEB3-1050-FB4C-56A4-7948E521989C}"/>
          </ac:spMkLst>
        </pc:spChg>
      </pc:sldChg>
      <pc:sldChg chg="modSp">
        <pc:chgData name="Fawn Roberts - Equalities &amp; Partnerships Officer" userId="S::fawn.roberts@essex.gov.uk::defabfb4-6770-4395-957f-f5f8fbe305c2" providerId="AD" clId="Web-{17995C48-E663-F401-C73B-EAA0109B1C7B}" dt="2024-07-25T07:31:21.331" v="41" actId="20577"/>
        <pc:sldMkLst>
          <pc:docMk/>
          <pc:sldMk cId="3737991531" sldId="307"/>
        </pc:sldMkLst>
        <pc:spChg chg="mod">
          <ac:chgData name="Fawn Roberts - Equalities &amp; Partnerships Officer" userId="S::fawn.roberts@essex.gov.uk::defabfb4-6770-4395-957f-f5f8fbe305c2" providerId="AD" clId="Web-{17995C48-E663-F401-C73B-EAA0109B1C7B}" dt="2024-07-25T07:31:21.331" v="41" actId="20577"/>
          <ac:spMkLst>
            <pc:docMk/>
            <pc:sldMk cId="3737991531" sldId="307"/>
            <ac:spMk id="6" creationId="{BA5625BB-0145-DFF4-31D3-5184E9FA7FC3}"/>
          </ac:spMkLst>
        </pc:spChg>
      </pc:sldChg>
      <pc:sldChg chg="modSp">
        <pc:chgData name="Fawn Roberts - Equalities &amp; Partnerships Officer" userId="S::fawn.roberts@essex.gov.uk::defabfb4-6770-4395-957f-f5f8fbe305c2" providerId="AD" clId="Web-{17995C48-E663-F401-C73B-EAA0109B1C7B}" dt="2024-07-25T08:00:39.014" v="167" actId="20577"/>
        <pc:sldMkLst>
          <pc:docMk/>
          <pc:sldMk cId="3946663776" sldId="1731"/>
        </pc:sldMkLst>
        <pc:spChg chg="mod">
          <ac:chgData name="Fawn Roberts - Equalities &amp; Partnerships Officer" userId="S::fawn.roberts@essex.gov.uk::defabfb4-6770-4395-957f-f5f8fbe305c2" providerId="AD" clId="Web-{17995C48-E663-F401-C73B-EAA0109B1C7B}" dt="2024-07-25T08:00:39.014" v="167" actId="20577"/>
          <ac:spMkLst>
            <pc:docMk/>
            <pc:sldMk cId="3946663776" sldId="1731"/>
            <ac:spMk id="7" creationId="{1C02AEFA-2D8E-3FC2-FFAF-34A062CE93F8}"/>
          </ac:spMkLst>
        </pc:spChg>
      </pc:sldChg>
      <pc:sldChg chg="modSp">
        <pc:chgData name="Fawn Roberts - Equalities &amp; Partnerships Officer" userId="S::fawn.roberts@essex.gov.uk::defabfb4-6770-4395-957f-f5f8fbe305c2" providerId="AD" clId="Web-{17995C48-E663-F401-C73B-EAA0109B1C7B}" dt="2024-07-25T08:01:28.844" v="169" actId="20577"/>
        <pc:sldMkLst>
          <pc:docMk/>
          <pc:sldMk cId="1449447818" sldId="1733"/>
        </pc:sldMkLst>
        <pc:spChg chg="mod">
          <ac:chgData name="Fawn Roberts - Equalities &amp; Partnerships Officer" userId="S::fawn.roberts@essex.gov.uk::defabfb4-6770-4395-957f-f5f8fbe305c2" providerId="AD" clId="Web-{17995C48-E663-F401-C73B-EAA0109B1C7B}" dt="2024-07-25T07:58:38.511" v="154" actId="20577"/>
          <ac:spMkLst>
            <pc:docMk/>
            <pc:sldMk cId="1449447818" sldId="1733"/>
            <ac:spMk id="5" creationId="{E693FB05-212F-A70E-719B-1D4DE09D4527}"/>
          </ac:spMkLst>
        </pc:spChg>
        <pc:spChg chg="mod">
          <ac:chgData name="Fawn Roberts - Equalities &amp; Partnerships Officer" userId="S::fawn.roberts@essex.gov.uk::defabfb4-6770-4395-957f-f5f8fbe305c2" providerId="AD" clId="Web-{17995C48-E663-F401-C73B-EAA0109B1C7B}" dt="2024-07-25T08:01:28.844" v="169" actId="20577"/>
          <ac:spMkLst>
            <pc:docMk/>
            <pc:sldMk cId="1449447818" sldId="1733"/>
            <ac:spMk id="6" creationId="{72BFD5F0-F1CF-E8BC-9E70-FD4D3730DAB3}"/>
          </ac:spMkLst>
        </pc:spChg>
      </pc:sldChg>
      <pc:sldChg chg="modSp">
        <pc:chgData name="Fawn Roberts - Equalities &amp; Partnerships Officer" userId="S::fawn.roberts@essex.gov.uk::defabfb4-6770-4395-957f-f5f8fbe305c2" providerId="AD" clId="Web-{17995C48-E663-F401-C73B-EAA0109B1C7B}" dt="2024-07-25T07:59:17.418" v="163" actId="20577"/>
        <pc:sldMkLst>
          <pc:docMk/>
          <pc:sldMk cId="2140614781" sldId="1738"/>
        </pc:sldMkLst>
        <pc:spChg chg="mod">
          <ac:chgData name="Fawn Roberts - Equalities &amp; Partnerships Officer" userId="S::fawn.roberts@essex.gov.uk::defabfb4-6770-4395-957f-f5f8fbe305c2" providerId="AD" clId="Web-{17995C48-E663-F401-C73B-EAA0109B1C7B}" dt="2024-07-25T07:58:51.370" v="157" actId="20577"/>
          <ac:spMkLst>
            <pc:docMk/>
            <pc:sldMk cId="2140614781" sldId="1738"/>
            <ac:spMk id="5" creationId="{EB59F683-D75C-640F-D246-8EAB871FF6B9}"/>
          </ac:spMkLst>
        </pc:spChg>
        <pc:spChg chg="mod">
          <ac:chgData name="Fawn Roberts - Equalities &amp; Partnerships Officer" userId="S::fawn.roberts@essex.gov.uk::defabfb4-6770-4395-957f-f5f8fbe305c2" providerId="AD" clId="Web-{17995C48-E663-F401-C73B-EAA0109B1C7B}" dt="2024-07-25T07:59:08.871" v="160" actId="20577"/>
          <ac:spMkLst>
            <pc:docMk/>
            <pc:sldMk cId="2140614781" sldId="1738"/>
            <ac:spMk id="10" creationId="{5093DD63-CFFD-0E80-95E4-51689EF63B77}"/>
          </ac:spMkLst>
        </pc:spChg>
        <pc:spChg chg="mod">
          <ac:chgData name="Fawn Roberts - Equalities &amp; Partnerships Officer" userId="S::fawn.roberts@essex.gov.uk::defabfb4-6770-4395-957f-f5f8fbe305c2" providerId="AD" clId="Web-{17995C48-E663-F401-C73B-EAA0109B1C7B}" dt="2024-07-25T07:59:17.418" v="163" actId="20577"/>
          <ac:spMkLst>
            <pc:docMk/>
            <pc:sldMk cId="2140614781" sldId="1738"/>
            <ac:spMk id="12" creationId="{E843A6F8-AF13-07A0-1C3D-25C91C323CD2}"/>
          </ac:spMkLst>
        </pc:spChg>
      </pc:sldChg>
    </pc:docChg>
  </pc:docChgLst>
  <pc:docChgLst>
    <pc:chgData name="Alexander Jackson" userId="b049e998-a558-48c5-b455-921cb06f25d8" providerId="ADAL" clId="{E87C45C1-F0B0-4EA5-9AF8-F59034E00F1B}"/>
    <pc:docChg chg="undo custSel addSld delSld modSld">
      <pc:chgData name="Alexander Jackson" userId="b049e998-a558-48c5-b455-921cb06f25d8" providerId="ADAL" clId="{E87C45C1-F0B0-4EA5-9AF8-F59034E00F1B}" dt="2023-07-03T21:03:01.576" v="36" actId="21"/>
      <pc:docMkLst>
        <pc:docMk/>
      </pc:docMkLst>
      <pc:sldChg chg="modSp mod">
        <pc:chgData name="Alexander Jackson" userId="b049e998-a558-48c5-b455-921cb06f25d8" providerId="ADAL" clId="{E87C45C1-F0B0-4EA5-9AF8-F59034E00F1B}" dt="2023-07-03T08:48:13.013" v="0" actId="1076"/>
        <pc:sldMkLst>
          <pc:docMk/>
          <pc:sldMk cId="3994698925" sldId="257"/>
        </pc:sldMkLst>
        <pc:spChg chg="mod">
          <ac:chgData name="Alexander Jackson" userId="b049e998-a558-48c5-b455-921cb06f25d8" providerId="ADAL" clId="{E87C45C1-F0B0-4EA5-9AF8-F59034E00F1B}" dt="2023-07-03T08:48:13.013" v="0" actId="1076"/>
          <ac:spMkLst>
            <pc:docMk/>
            <pc:sldMk cId="3994698925" sldId="257"/>
            <ac:spMk id="13" creationId="{3D21CD2B-5905-9F0C-48E9-D6B8C94039CF}"/>
          </ac:spMkLst>
        </pc:spChg>
      </pc:sldChg>
      <pc:sldChg chg="addSp delSp modSp mod">
        <pc:chgData name="Alexander Jackson" userId="b049e998-a558-48c5-b455-921cb06f25d8" providerId="ADAL" clId="{E87C45C1-F0B0-4EA5-9AF8-F59034E00F1B}" dt="2023-07-03T21:03:01.576" v="36" actId="21"/>
        <pc:sldMkLst>
          <pc:docMk/>
          <pc:sldMk cId="2853250624" sldId="259"/>
        </pc:sldMkLst>
        <pc:spChg chg="add del mod">
          <ac:chgData name="Alexander Jackson" userId="b049e998-a558-48c5-b455-921cb06f25d8" providerId="ADAL" clId="{E87C45C1-F0B0-4EA5-9AF8-F59034E00F1B}" dt="2023-07-03T21:03:01.576" v="36" actId="21"/>
          <ac:spMkLst>
            <pc:docMk/>
            <pc:sldMk cId="2853250624" sldId="259"/>
            <ac:spMk id="2" creationId="{0F675551-A460-CBD2-7F21-8A18041E3FE8}"/>
          </ac:spMkLst>
        </pc:spChg>
        <pc:spChg chg="mod">
          <ac:chgData name="Alexander Jackson" userId="b049e998-a558-48c5-b455-921cb06f25d8" providerId="ADAL" clId="{E87C45C1-F0B0-4EA5-9AF8-F59034E00F1B}" dt="2023-07-03T20:56:36.029" v="30" actId="108"/>
          <ac:spMkLst>
            <pc:docMk/>
            <pc:sldMk cId="2853250624" sldId="259"/>
            <ac:spMk id="4" creationId="{0CD12013-C4B5-C0AA-AF0C-D78CD62DBB23}"/>
          </ac:spMkLst>
        </pc:spChg>
        <pc:spChg chg="mod">
          <ac:chgData name="Alexander Jackson" userId="b049e998-a558-48c5-b455-921cb06f25d8" providerId="ADAL" clId="{E87C45C1-F0B0-4EA5-9AF8-F59034E00F1B}" dt="2023-07-03T20:09:51.057" v="28" actId="108"/>
          <ac:spMkLst>
            <pc:docMk/>
            <pc:sldMk cId="2853250624" sldId="259"/>
            <ac:spMk id="5" creationId="{0C724C74-3E27-8F02-A932-FC7812B4F4D0}"/>
          </ac:spMkLst>
        </pc:spChg>
        <pc:spChg chg="mod">
          <ac:chgData name="Alexander Jackson" userId="b049e998-a558-48c5-b455-921cb06f25d8" providerId="ADAL" clId="{E87C45C1-F0B0-4EA5-9AF8-F59034E00F1B}" dt="2023-07-03T20:09:51.057" v="28" actId="108"/>
          <ac:spMkLst>
            <pc:docMk/>
            <pc:sldMk cId="2853250624" sldId="259"/>
            <ac:spMk id="6" creationId="{B86E8336-3ADC-6C0C-5E44-848F045B8C9A}"/>
          </ac:spMkLst>
        </pc:spChg>
        <pc:spChg chg="mod">
          <ac:chgData name="Alexander Jackson" userId="b049e998-a558-48c5-b455-921cb06f25d8" providerId="ADAL" clId="{E87C45C1-F0B0-4EA5-9AF8-F59034E00F1B}" dt="2023-07-03T20:57:31.746" v="32" actId="108"/>
          <ac:spMkLst>
            <pc:docMk/>
            <pc:sldMk cId="2853250624" sldId="259"/>
            <ac:spMk id="7" creationId="{72EACFD0-3D4C-FA16-5922-986679588A4C}"/>
          </ac:spMkLst>
        </pc:spChg>
        <pc:spChg chg="mod">
          <ac:chgData name="Alexander Jackson" userId="b049e998-a558-48c5-b455-921cb06f25d8" providerId="ADAL" clId="{E87C45C1-F0B0-4EA5-9AF8-F59034E00F1B}" dt="2023-07-03T21:01:53.878" v="34" actId="108"/>
          <ac:spMkLst>
            <pc:docMk/>
            <pc:sldMk cId="2853250624" sldId="259"/>
            <ac:spMk id="8" creationId="{57C29269-DD57-C68F-6B0B-E4620B9CAD10}"/>
          </ac:spMkLst>
        </pc:spChg>
        <pc:spChg chg="mod">
          <ac:chgData name="Alexander Jackson" userId="b049e998-a558-48c5-b455-921cb06f25d8" providerId="ADAL" clId="{E87C45C1-F0B0-4EA5-9AF8-F59034E00F1B}" dt="2023-07-03T20:09:51.057" v="28" actId="108"/>
          <ac:spMkLst>
            <pc:docMk/>
            <pc:sldMk cId="2853250624" sldId="259"/>
            <ac:spMk id="9" creationId="{2785EE3F-578A-F09B-50BB-D8E937397AE9}"/>
          </ac:spMkLst>
        </pc:spChg>
        <pc:spChg chg="mod">
          <ac:chgData name="Alexander Jackson" userId="b049e998-a558-48c5-b455-921cb06f25d8" providerId="ADAL" clId="{E87C45C1-F0B0-4EA5-9AF8-F59034E00F1B}" dt="2023-07-03T20:09:51.057" v="28" actId="108"/>
          <ac:spMkLst>
            <pc:docMk/>
            <pc:sldMk cId="2853250624" sldId="259"/>
            <ac:spMk id="10" creationId="{518BC80D-365A-29CA-A6DC-3FE0D0A1E389}"/>
          </ac:spMkLst>
        </pc:spChg>
        <pc:spChg chg="mod">
          <ac:chgData name="Alexander Jackson" userId="b049e998-a558-48c5-b455-921cb06f25d8" providerId="ADAL" clId="{E87C45C1-F0B0-4EA5-9AF8-F59034E00F1B}" dt="2023-07-03T20:09:51.057" v="28" actId="108"/>
          <ac:spMkLst>
            <pc:docMk/>
            <pc:sldMk cId="2853250624" sldId="259"/>
            <ac:spMk id="11" creationId="{21150682-3C7F-65DC-1FC8-EFF9F8F9A7EE}"/>
          </ac:spMkLst>
        </pc:spChg>
        <pc:spChg chg="mod">
          <ac:chgData name="Alexander Jackson" userId="b049e998-a558-48c5-b455-921cb06f25d8" providerId="ADAL" clId="{E87C45C1-F0B0-4EA5-9AF8-F59034E00F1B}" dt="2023-07-03T20:09:51.057" v="28" actId="108"/>
          <ac:spMkLst>
            <pc:docMk/>
            <pc:sldMk cId="2853250624" sldId="259"/>
            <ac:spMk id="12" creationId="{E08E9171-4DE5-A442-24BD-6DFABDE65E6C}"/>
          </ac:spMkLst>
        </pc:spChg>
      </pc:sldChg>
      <pc:sldChg chg="addSp delSp modSp new del mod">
        <pc:chgData name="Alexander Jackson" userId="b049e998-a558-48c5-b455-921cb06f25d8" providerId="ADAL" clId="{E87C45C1-F0B0-4EA5-9AF8-F59034E00F1B}" dt="2023-07-03T10:52:05.533" v="16" actId="2696"/>
        <pc:sldMkLst>
          <pc:docMk/>
          <pc:sldMk cId="2290477328" sldId="262"/>
        </pc:sldMkLst>
        <pc:spChg chg="add del mod">
          <ac:chgData name="Alexander Jackson" userId="b049e998-a558-48c5-b455-921cb06f25d8" providerId="ADAL" clId="{E87C45C1-F0B0-4EA5-9AF8-F59034E00F1B}" dt="2023-07-03T10:51:33.975" v="15" actId="21"/>
          <ac:spMkLst>
            <pc:docMk/>
            <pc:sldMk cId="2290477328" sldId="262"/>
            <ac:spMk id="4" creationId="{6192F15B-5C4A-0713-0F7D-0DBFABF9CD25}"/>
          </ac:spMkLst>
        </pc:spChg>
      </pc:sldChg>
      <pc:sldChg chg="add del">
        <pc:chgData name="Alexander Jackson" userId="b049e998-a558-48c5-b455-921cb06f25d8" providerId="ADAL" clId="{E87C45C1-F0B0-4EA5-9AF8-F59034E00F1B}" dt="2023-07-03T11:24:47.686" v="18" actId="2696"/>
        <pc:sldMkLst>
          <pc:docMk/>
          <pc:sldMk cId="2329550223" sldId="308"/>
        </pc:sldMkLst>
      </pc:sldChg>
      <pc:sldChg chg="del">
        <pc:chgData name="Alexander Jackson" userId="b049e998-a558-48c5-b455-921cb06f25d8" providerId="ADAL" clId="{E87C45C1-F0B0-4EA5-9AF8-F59034E00F1B}" dt="2023-07-03T13:59:56.086" v="26" actId="2696"/>
        <pc:sldMkLst>
          <pc:docMk/>
          <pc:sldMk cId="1357432000" sldId="1569"/>
        </pc:sldMkLst>
      </pc:sldChg>
      <pc:sldChg chg="addSp modSp new del">
        <pc:chgData name="Alexander Jackson" userId="b049e998-a558-48c5-b455-921cb06f25d8" providerId="ADAL" clId="{E87C45C1-F0B0-4EA5-9AF8-F59034E00F1B}" dt="2023-07-03T13:58:25.192" v="25" actId="2696"/>
        <pc:sldMkLst>
          <pc:docMk/>
          <pc:sldMk cId="4071101006" sldId="1570"/>
        </pc:sldMkLst>
        <pc:spChg chg="add mod">
          <ac:chgData name="Alexander Jackson" userId="b049e998-a558-48c5-b455-921cb06f25d8" providerId="ADAL" clId="{E87C45C1-F0B0-4EA5-9AF8-F59034E00F1B}" dt="2023-07-03T13:25:13.331" v="23" actId="14100"/>
          <ac:spMkLst>
            <pc:docMk/>
            <pc:sldMk cId="4071101006" sldId="1570"/>
            <ac:spMk id="2" creationId="{E208995E-7614-7A48-D6BA-FFEBFBB4161C}"/>
          </ac:spMkLst>
        </pc:spChg>
      </pc:sldChg>
    </pc:docChg>
  </pc:docChgLst>
  <pc:docChgLst>
    <pc:chgData name="Caroline Ellis - Community Safety Lead" userId="e8060ae4-6d5b-4d62-b1f5-06635b453c80" providerId="ADAL" clId="{EC7F118A-1702-4C75-93AC-068B57624471}"/>
    <pc:docChg chg="undo custSel modSld">
      <pc:chgData name="Caroline Ellis - Community Safety Lead" userId="e8060ae4-6d5b-4d62-b1f5-06635b453c80" providerId="ADAL" clId="{EC7F118A-1702-4C75-93AC-068B57624471}" dt="2024-07-16T15:10:14.575" v="547" actId="122"/>
      <pc:docMkLst>
        <pc:docMk/>
      </pc:docMkLst>
      <pc:sldChg chg="modSp mod">
        <pc:chgData name="Caroline Ellis - Community Safety Lead" userId="e8060ae4-6d5b-4d62-b1f5-06635b453c80" providerId="ADAL" clId="{EC7F118A-1702-4C75-93AC-068B57624471}" dt="2024-07-16T15:06:46.012" v="542" actId="20577"/>
        <pc:sldMkLst>
          <pc:docMk/>
          <pc:sldMk cId="859699881" sldId="262"/>
        </pc:sldMkLst>
        <pc:spChg chg="mod">
          <ac:chgData name="Caroline Ellis - Community Safety Lead" userId="e8060ae4-6d5b-4d62-b1f5-06635b453c80" providerId="ADAL" clId="{EC7F118A-1702-4C75-93AC-068B57624471}" dt="2024-07-16T15:06:46.012" v="542" actId="20577"/>
          <ac:spMkLst>
            <pc:docMk/>
            <pc:sldMk cId="859699881" sldId="262"/>
            <ac:spMk id="13" creationId="{AD10051B-0CE0-53C7-D51F-B18B234314B4}"/>
          </ac:spMkLst>
        </pc:spChg>
      </pc:sldChg>
      <pc:sldChg chg="modSp mod">
        <pc:chgData name="Caroline Ellis - Community Safety Lead" userId="e8060ae4-6d5b-4d62-b1f5-06635b453c80" providerId="ADAL" clId="{EC7F118A-1702-4C75-93AC-068B57624471}" dt="2024-07-16T15:05:09.005" v="541" actId="20577"/>
        <pc:sldMkLst>
          <pc:docMk/>
          <pc:sldMk cId="3116499877" sldId="268"/>
        </pc:sldMkLst>
        <pc:spChg chg="mod">
          <ac:chgData name="Caroline Ellis - Community Safety Lead" userId="e8060ae4-6d5b-4d62-b1f5-06635b453c80" providerId="ADAL" clId="{EC7F118A-1702-4C75-93AC-068B57624471}" dt="2024-07-16T15:05:09.005" v="541" actId="20577"/>
          <ac:spMkLst>
            <pc:docMk/>
            <pc:sldMk cId="3116499877" sldId="268"/>
            <ac:spMk id="7" creationId="{4AD161A9-B448-C171-112D-7508DFC4D3D8}"/>
          </ac:spMkLst>
        </pc:spChg>
        <pc:spChg chg="mod">
          <ac:chgData name="Caroline Ellis - Community Safety Lead" userId="e8060ae4-6d5b-4d62-b1f5-06635b453c80" providerId="ADAL" clId="{EC7F118A-1702-4C75-93AC-068B57624471}" dt="2024-07-16T15:04:05.317" v="534" actId="20577"/>
          <ac:spMkLst>
            <pc:docMk/>
            <pc:sldMk cId="3116499877" sldId="268"/>
            <ac:spMk id="12" creationId="{F18DCEBE-3362-C2E9-FFC7-895DCB53ADCB}"/>
          </ac:spMkLst>
        </pc:spChg>
      </pc:sldChg>
      <pc:sldChg chg="modSp mod">
        <pc:chgData name="Caroline Ellis - Community Safety Lead" userId="e8060ae4-6d5b-4d62-b1f5-06635b453c80" providerId="ADAL" clId="{EC7F118A-1702-4C75-93AC-068B57624471}" dt="2024-07-15T16:15:56.282" v="531" actId="20577"/>
        <pc:sldMkLst>
          <pc:docMk/>
          <pc:sldMk cId="1267293608" sldId="273"/>
        </pc:sldMkLst>
        <pc:spChg chg="mod">
          <ac:chgData name="Caroline Ellis - Community Safety Lead" userId="e8060ae4-6d5b-4d62-b1f5-06635b453c80" providerId="ADAL" clId="{EC7F118A-1702-4C75-93AC-068B57624471}" dt="2024-07-15T16:15:56.282" v="531" actId="20577"/>
          <ac:spMkLst>
            <pc:docMk/>
            <pc:sldMk cId="1267293608" sldId="273"/>
            <ac:spMk id="2" creationId="{3F5D854A-953B-C2A0-C8CC-FDC0BDB0FB22}"/>
          </ac:spMkLst>
        </pc:spChg>
        <pc:spChg chg="mod">
          <ac:chgData name="Caroline Ellis - Community Safety Lead" userId="e8060ae4-6d5b-4d62-b1f5-06635b453c80" providerId="ADAL" clId="{EC7F118A-1702-4C75-93AC-068B57624471}" dt="2024-07-15T16:15:48.521" v="523" actId="20577"/>
          <ac:spMkLst>
            <pc:docMk/>
            <pc:sldMk cId="1267293608" sldId="273"/>
            <ac:spMk id="5" creationId="{D3C8F2FF-C249-B081-C572-B5D00FF32B9E}"/>
          </ac:spMkLst>
        </pc:spChg>
      </pc:sldChg>
      <pc:sldChg chg="modSp mod">
        <pc:chgData name="Caroline Ellis - Community Safety Lead" userId="e8060ae4-6d5b-4d62-b1f5-06635b453c80" providerId="ADAL" clId="{EC7F118A-1702-4C75-93AC-068B57624471}" dt="2024-07-15T16:15:21.139" v="517" actId="20577"/>
        <pc:sldMkLst>
          <pc:docMk/>
          <pc:sldMk cId="1809489825" sldId="276"/>
        </pc:sldMkLst>
        <pc:spChg chg="mod">
          <ac:chgData name="Caroline Ellis - Community Safety Lead" userId="e8060ae4-6d5b-4d62-b1f5-06635b453c80" providerId="ADAL" clId="{EC7F118A-1702-4C75-93AC-068B57624471}" dt="2024-07-15T16:15:21.139" v="517" actId="20577"/>
          <ac:spMkLst>
            <pc:docMk/>
            <pc:sldMk cId="1809489825" sldId="276"/>
            <ac:spMk id="19" creationId="{993AEA42-2517-7D5E-A229-D33EC59D492B}"/>
          </ac:spMkLst>
        </pc:spChg>
      </pc:sldChg>
      <pc:sldChg chg="delSp modSp mod">
        <pc:chgData name="Caroline Ellis - Community Safety Lead" userId="e8060ae4-6d5b-4d62-b1f5-06635b453c80" providerId="ADAL" clId="{EC7F118A-1702-4C75-93AC-068B57624471}" dt="2024-07-15T12:57:11.786" v="378" actId="20577"/>
        <pc:sldMkLst>
          <pc:docMk/>
          <pc:sldMk cId="3418937897" sldId="277"/>
        </pc:sldMkLst>
        <pc:spChg chg="mod topLvl">
          <ac:chgData name="Caroline Ellis - Community Safety Lead" userId="e8060ae4-6d5b-4d62-b1f5-06635b453c80" providerId="ADAL" clId="{EC7F118A-1702-4C75-93AC-068B57624471}" dt="2024-07-15T12:55:54.635" v="363" actId="14100"/>
          <ac:spMkLst>
            <pc:docMk/>
            <pc:sldMk cId="3418937897" sldId="277"/>
            <ac:spMk id="4" creationId="{6A61B162-2A6A-789C-202A-E031B50FD8AF}"/>
          </ac:spMkLst>
        </pc:spChg>
        <pc:spChg chg="mod topLvl">
          <ac:chgData name="Caroline Ellis - Community Safety Lead" userId="e8060ae4-6d5b-4d62-b1f5-06635b453c80" providerId="ADAL" clId="{EC7F118A-1702-4C75-93AC-068B57624471}" dt="2024-07-15T12:56:17.293" v="368" actId="14100"/>
          <ac:spMkLst>
            <pc:docMk/>
            <pc:sldMk cId="3418937897" sldId="277"/>
            <ac:spMk id="6" creationId="{30DD8C6E-92D9-9361-43CC-0B6A3E6FDADD}"/>
          </ac:spMkLst>
        </pc:spChg>
        <pc:spChg chg="mod topLvl">
          <ac:chgData name="Caroline Ellis - Community Safety Lead" userId="e8060ae4-6d5b-4d62-b1f5-06635b453c80" providerId="ADAL" clId="{EC7F118A-1702-4C75-93AC-068B57624471}" dt="2024-07-15T12:56:32.640" v="370" actId="14100"/>
          <ac:spMkLst>
            <pc:docMk/>
            <pc:sldMk cId="3418937897" sldId="277"/>
            <ac:spMk id="8" creationId="{5D76B837-29D4-5B6C-693E-6A4861E9971D}"/>
          </ac:spMkLst>
        </pc:spChg>
        <pc:spChg chg="mod topLvl">
          <ac:chgData name="Caroline Ellis - Community Safety Lead" userId="e8060ae4-6d5b-4d62-b1f5-06635b453c80" providerId="ADAL" clId="{EC7F118A-1702-4C75-93AC-068B57624471}" dt="2024-07-15T12:55:59.258" v="364" actId="14100"/>
          <ac:spMkLst>
            <pc:docMk/>
            <pc:sldMk cId="3418937897" sldId="277"/>
            <ac:spMk id="12" creationId="{00200D6C-5462-E593-12FC-D70C03EEC462}"/>
          </ac:spMkLst>
        </pc:spChg>
        <pc:spChg chg="mod topLvl">
          <ac:chgData name="Caroline Ellis - Community Safety Lead" userId="e8060ae4-6d5b-4d62-b1f5-06635b453c80" providerId="ADAL" clId="{EC7F118A-1702-4C75-93AC-068B57624471}" dt="2024-07-15T12:56:01.834" v="365" actId="14100"/>
          <ac:spMkLst>
            <pc:docMk/>
            <pc:sldMk cId="3418937897" sldId="277"/>
            <ac:spMk id="14" creationId="{899BE1D6-8DC1-B9E3-8FAB-472718C9E8DD}"/>
          </ac:spMkLst>
        </pc:spChg>
        <pc:spChg chg="mod topLvl">
          <ac:chgData name="Caroline Ellis - Community Safety Lead" userId="e8060ae4-6d5b-4d62-b1f5-06635b453c80" providerId="ADAL" clId="{EC7F118A-1702-4C75-93AC-068B57624471}" dt="2024-07-15T12:56:45.198" v="372" actId="14100"/>
          <ac:spMkLst>
            <pc:docMk/>
            <pc:sldMk cId="3418937897" sldId="277"/>
            <ac:spMk id="15" creationId="{6D1A68F9-CA06-E9C0-A09B-500D3A747E97}"/>
          </ac:spMkLst>
        </pc:spChg>
        <pc:spChg chg="mod topLvl">
          <ac:chgData name="Caroline Ellis - Community Safety Lead" userId="e8060ae4-6d5b-4d62-b1f5-06635b453c80" providerId="ADAL" clId="{EC7F118A-1702-4C75-93AC-068B57624471}" dt="2024-07-15T12:56:56.327" v="374" actId="14100"/>
          <ac:spMkLst>
            <pc:docMk/>
            <pc:sldMk cId="3418937897" sldId="277"/>
            <ac:spMk id="16" creationId="{A39C5D2F-25D2-7316-6782-7193257E0D5E}"/>
          </ac:spMkLst>
        </pc:spChg>
        <pc:spChg chg="mod topLvl">
          <ac:chgData name="Caroline Ellis - Community Safety Lead" userId="e8060ae4-6d5b-4d62-b1f5-06635b453c80" providerId="ADAL" clId="{EC7F118A-1702-4C75-93AC-068B57624471}" dt="2024-07-15T12:57:11.786" v="378" actId="20577"/>
          <ac:spMkLst>
            <pc:docMk/>
            <pc:sldMk cId="3418937897" sldId="277"/>
            <ac:spMk id="17" creationId="{73D1150D-0F97-589F-E0E8-377CB779F7AA}"/>
          </ac:spMkLst>
        </pc:spChg>
        <pc:grpChg chg="del">
          <ac:chgData name="Caroline Ellis - Community Safety Lead" userId="e8060ae4-6d5b-4d62-b1f5-06635b453c80" providerId="ADAL" clId="{EC7F118A-1702-4C75-93AC-068B57624471}" dt="2024-07-15T12:53:24.504" v="318" actId="165"/>
          <ac:grpSpMkLst>
            <pc:docMk/>
            <pc:sldMk cId="3418937897" sldId="277"/>
            <ac:grpSpMk id="34" creationId="{6D807CF3-8757-C0C2-00D7-E3038A78D458}"/>
          </ac:grpSpMkLst>
        </pc:grpChg>
        <pc:grpChg chg="del">
          <ac:chgData name="Caroline Ellis - Community Safety Lead" userId="e8060ae4-6d5b-4d62-b1f5-06635b453c80" providerId="ADAL" clId="{EC7F118A-1702-4C75-93AC-068B57624471}" dt="2024-07-15T12:53:26.745" v="319" actId="165"/>
          <ac:grpSpMkLst>
            <pc:docMk/>
            <pc:sldMk cId="3418937897" sldId="277"/>
            <ac:grpSpMk id="35" creationId="{7F50DC71-77BB-BE94-F96A-A5FAC4462CF8}"/>
          </ac:grpSpMkLst>
        </pc:grpChg>
        <pc:grpChg chg="del">
          <ac:chgData name="Caroline Ellis - Community Safety Lead" userId="e8060ae4-6d5b-4d62-b1f5-06635b453c80" providerId="ADAL" clId="{EC7F118A-1702-4C75-93AC-068B57624471}" dt="2024-07-15T12:53:29.149" v="320" actId="165"/>
          <ac:grpSpMkLst>
            <pc:docMk/>
            <pc:sldMk cId="3418937897" sldId="277"/>
            <ac:grpSpMk id="36" creationId="{15C15C66-EE1F-CBAB-7323-6C4662D4070C}"/>
          </ac:grpSpMkLst>
        </pc:grpChg>
        <pc:grpChg chg="del">
          <ac:chgData name="Caroline Ellis - Community Safety Lead" userId="e8060ae4-6d5b-4d62-b1f5-06635b453c80" providerId="ADAL" clId="{EC7F118A-1702-4C75-93AC-068B57624471}" dt="2024-07-15T12:53:32.166" v="321" actId="165"/>
          <ac:grpSpMkLst>
            <pc:docMk/>
            <pc:sldMk cId="3418937897" sldId="277"/>
            <ac:grpSpMk id="37" creationId="{9C4F0461-B654-E87F-3842-7802CC057585}"/>
          </ac:grpSpMkLst>
        </pc:grpChg>
        <pc:grpChg chg="del mod">
          <ac:chgData name="Caroline Ellis - Community Safety Lead" userId="e8060ae4-6d5b-4d62-b1f5-06635b453c80" providerId="ADAL" clId="{EC7F118A-1702-4C75-93AC-068B57624471}" dt="2024-07-15T12:53:34.878" v="322" actId="165"/>
          <ac:grpSpMkLst>
            <pc:docMk/>
            <pc:sldMk cId="3418937897" sldId="277"/>
            <ac:grpSpMk id="38" creationId="{2B0EED3F-FABC-14CD-CB08-E7189DF093E2}"/>
          </ac:grpSpMkLst>
        </pc:grpChg>
        <pc:grpChg chg="del mod">
          <ac:chgData name="Caroline Ellis - Community Safety Lead" userId="e8060ae4-6d5b-4d62-b1f5-06635b453c80" providerId="ADAL" clId="{EC7F118A-1702-4C75-93AC-068B57624471}" dt="2024-07-15T12:53:37.270" v="323" actId="165"/>
          <ac:grpSpMkLst>
            <pc:docMk/>
            <pc:sldMk cId="3418937897" sldId="277"/>
            <ac:grpSpMk id="39" creationId="{CD31008A-CDC3-17E0-65DD-D74FC22E0A42}"/>
          </ac:grpSpMkLst>
        </pc:grpChg>
        <pc:grpChg chg="del mod">
          <ac:chgData name="Caroline Ellis - Community Safety Lead" userId="e8060ae4-6d5b-4d62-b1f5-06635b453c80" providerId="ADAL" clId="{EC7F118A-1702-4C75-93AC-068B57624471}" dt="2024-07-15T12:53:39.766" v="324" actId="165"/>
          <ac:grpSpMkLst>
            <pc:docMk/>
            <pc:sldMk cId="3418937897" sldId="277"/>
            <ac:grpSpMk id="40" creationId="{48D938FD-4475-A407-7FFE-B7DDA2C5D346}"/>
          </ac:grpSpMkLst>
        </pc:grpChg>
        <pc:grpChg chg="del">
          <ac:chgData name="Caroline Ellis - Community Safety Lead" userId="e8060ae4-6d5b-4d62-b1f5-06635b453c80" providerId="ADAL" clId="{EC7F118A-1702-4C75-93AC-068B57624471}" dt="2024-07-15T12:53:42.281" v="325" actId="165"/>
          <ac:grpSpMkLst>
            <pc:docMk/>
            <pc:sldMk cId="3418937897" sldId="277"/>
            <ac:grpSpMk id="41" creationId="{D01C25C3-F92A-E38F-3B3F-1D500FAEA8D1}"/>
          </ac:grpSpMkLst>
        </pc:grpChg>
        <pc:picChg chg="mod topLvl">
          <ac:chgData name="Caroline Ellis - Community Safety Lead" userId="e8060ae4-6d5b-4d62-b1f5-06635b453c80" providerId="ADAL" clId="{EC7F118A-1702-4C75-93AC-068B57624471}" dt="2024-07-15T12:55:20.761" v="359" actId="12788"/>
          <ac:picMkLst>
            <pc:docMk/>
            <pc:sldMk cId="3418937897" sldId="277"/>
            <ac:picMk id="18" creationId="{F6478E9D-3723-4AFB-EAD5-CAB716EB7EC0}"/>
          </ac:picMkLst>
        </pc:picChg>
        <pc:picChg chg="mod topLvl">
          <ac:chgData name="Caroline Ellis - Community Safety Lead" userId="e8060ae4-6d5b-4d62-b1f5-06635b453c80" providerId="ADAL" clId="{EC7F118A-1702-4C75-93AC-068B57624471}" dt="2024-07-15T12:55:20.761" v="359" actId="12788"/>
          <ac:picMkLst>
            <pc:docMk/>
            <pc:sldMk cId="3418937897" sldId="277"/>
            <ac:picMk id="19" creationId="{B484F9FD-C528-2747-6492-F7EC23FC1A2A}"/>
          </ac:picMkLst>
        </pc:picChg>
        <pc:picChg chg="mod topLvl">
          <ac:chgData name="Caroline Ellis - Community Safety Lead" userId="e8060ae4-6d5b-4d62-b1f5-06635b453c80" providerId="ADAL" clId="{EC7F118A-1702-4C75-93AC-068B57624471}" dt="2024-07-15T12:55:20.761" v="359" actId="12788"/>
          <ac:picMkLst>
            <pc:docMk/>
            <pc:sldMk cId="3418937897" sldId="277"/>
            <ac:picMk id="20" creationId="{D55BF68A-5A76-E066-86C3-5B69662A1FD5}"/>
          </ac:picMkLst>
        </pc:picChg>
        <pc:picChg chg="mod topLvl">
          <ac:chgData name="Caroline Ellis - Community Safety Lead" userId="e8060ae4-6d5b-4d62-b1f5-06635b453c80" providerId="ADAL" clId="{EC7F118A-1702-4C75-93AC-068B57624471}" dt="2024-07-15T12:55:20.761" v="359" actId="12788"/>
          <ac:picMkLst>
            <pc:docMk/>
            <pc:sldMk cId="3418937897" sldId="277"/>
            <ac:picMk id="21" creationId="{4B13C926-1743-C315-27D1-DBC2565938B9}"/>
          </ac:picMkLst>
        </pc:picChg>
        <pc:picChg chg="mod topLvl">
          <ac:chgData name="Caroline Ellis - Community Safety Lead" userId="e8060ae4-6d5b-4d62-b1f5-06635b453c80" providerId="ADAL" clId="{EC7F118A-1702-4C75-93AC-068B57624471}" dt="2024-07-15T12:55:20.761" v="359" actId="12788"/>
          <ac:picMkLst>
            <pc:docMk/>
            <pc:sldMk cId="3418937897" sldId="277"/>
            <ac:picMk id="25" creationId="{EA2B00CF-DBEF-0E29-06A4-732B36CC8562}"/>
          </ac:picMkLst>
        </pc:picChg>
        <pc:picChg chg="mod topLvl">
          <ac:chgData name="Caroline Ellis - Community Safety Lead" userId="e8060ae4-6d5b-4d62-b1f5-06635b453c80" providerId="ADAL" clId="{EC7F118A-1702-4C75-93AC-068B57624471}" dt="2024-07-15T12:55:20.761" v="359" actId="12788"/>
          <ac:picMkLst>
            <pc:docMk/>
            <pc:sldMk cId="3418937897" sldId="277"/>
            <ac:picMk id="27" creationId="{F2CDB71C-B06E-8C04-15A1-E6D2884C6655}"/>
          </ac:picMkLst>
        </pc:picChg>
        <pc:picChg chg="mod topLvl">
          <ac:chgData name="Caroline Ellis - Community Safety Lead" userId="e8060ae4-6d5b-4d62-b1f5-06635b453c80" providerId="ADAL" clId="{EC7F118A-1702-4C75-93AC-068B57624471}" dt="2024-07-15T12:55:20.761" v="359" actId="12788"/>
          <ac:picMkLst>
            <pc:docMk/>
            <pc:sldMk cId="3418937897" sldId="277"/>
            <ac:picMk id="29" creationId="{8FD3FCEC-6C30-C02A-9012-F9A0899A5FD6}"/>
          </ac:picMkLst>
        </pc:picChg>
        <pc:picChg chg="mod topLvl">
          <ac:chgData name="Caroline Ellis - Community Safety Lead" userId="e8060ae4-6d5b-4d62-b1f5-06635b453c80" providerId="ADAL" clId="{EC7F118A-1702-4C75-93AC-068B57624471}" dt="2024-07-15T12:55:20.761" v="359" actId="12788"/>
          <ac:picMkLst>
            <pc:docMk/>
            <pc:sldMk cId="3418937897" sldId="277"/>
            <ac:picMk id="33" creationId="{2DCF8D60-5CE8-460C-4A51-16CEC333567A}"/>
          </ac:picMkLst>
        </pc:picChg>
      </pc:sldChg>
      <pc:sldChg chg="modSp mod">
        <pc:chgData name="Caroline Ellis - Community Safety Lead" userId="e8060ae4-6d5b-4d62-b1f5-06635b453c80" providerId="ADAL" clId="{EC7F118A-1702-4C75-93AC-068B57624471}" dt="2024-07-16T15:03:48.567" v="533" actId="20577"/>
        <pc:sldMkLst>
          <pc:docMk/>
          <pc:sldMk cId="1415876153" sldId="280"/>
        </pc:sldMkLst>
        <pc:spChg chg="mod">
          <ac:chgData name="Caroline Ellis - Community Safety Lead" userId="e8060ae4-6d5b-4d62-b1f5-06635b453c80" providerId="ADAL" clId="{EC7F118A-1702-4C75-93AC-068B57624471}" dt="2024-07-16T15:03:48.567" v="533" actId="20577"/>
          <ac:spMkLst>
            <pc:docMk/>
            <pc:sldMk cId="1415876153" sldId="280"/>
            <ac:spMk id="4" creationId="{525BBA95-2530-43D2-8E62-3153D916252E}"/>
          </ac:spMkLst>
        </pc:spChg>
      </pc:sldChg>
      <pc:sldChg chg="modSp mod">
        <pc:chgData name="Caroline Ellis - Community Safety Lead" userId="e8060ae4-6d5b-4d62-b1f5-06635b453c80" providerId="ADAL" clId="{EC7F118A-1702-4C75-93AC-068B57624471}" dt="2024-07-16T15:08:37.733" v="546" actId="20577"/>
        <pc:sldMkLst>
          <pc:docMk/>
          <pc:sldMk cId="1479130939" sldId="287"/>
        </pc:sldMkLst>
        <pc:spChg chg="mod">
          <ac:chgData name="Caroline Ellis - Community Safety Lead" userId="e8060ae4-6d5b-4d62-b1f5-06635b453c80" providerId="ADAL" clId="{EC7F118A-1702-4C75-93AC-068B57624471}" dt="2024-07-16T15:08:35.685" v="545" actId="20577"/>
          <ac:spMkLst>
            <pc:docMk/>
            <pc:sldMk cId="1479130939" sldId="287"/>
            <ac:spMk id="10" creationId="{F29FBA95-4C5B-2EE2-A3FE-2E531BCFC5B9}"/>
          </ac:spMkLst>
        </pc:spChg>
        <pc:spChg chg="mod">
          <ac:chgData name="Caroline Ellis - Community Safety Lead" userId="e8060ae4-6d5b-4d62-b1f5-06635b453c80" providerId="ADAL" clId="{EC7F118A-1702-4C75-93AC-068B57624471}" dt="2024-07-16T15:08:37.733" v="546" actId="20577"/>
          <ac:spMkLst>
            <pc:docMk/>
            <pc:sldMk cId="1479130939" sldId="287"/>
            <ac:spMk id="16" creationId="{DEF34109-A76A-5AD5-986F-530B1F33FE82}"/>
          </ac:spMkLst>
        </pc:spChg>
      </pc:sldChg>
      <pc:sldChg chg="modSp mod">
        <pc:chgData name="Caroline Ellis - Community Safety Lead" userId="e8060ae4-6d5b-4d62-b1f5-06635b453c80" providerId="ADAL" clId="{EC7F118A-1702-4C75-93AC-068B57624471}" dt="2024-07-16T15:07:58.108" v="544" actId="20577"/>
        <pc:sldMkLst>
          <pc:docMk/>
          <pc:sldMk cId="1285795500" sldId="288"/>
        </pc:sldMkLst>
        <pc:spChg chg="mod">
          <ac:chgData name="Caroline Ellis - Community Safety Lead" userId="e8060ae4-6d5b-4d62-b1f5-06635b453c80" providerId="ADAL" clId="{EC7F118A-1702-4C75-93AC-068B57624471}" dt="2024-07-16T15:07:58.108" v="544" actId="20577"/>
          <ac:spMkLst>
            <pc:docMk/>
            <pc:sldMk cId="1285795500" sldId="288"/>
            <ac:spMk id="16" creationId="{E39C0204-C917-4A60-B5DA-3B269219DB3C}"/>
          </ac:spMkLst>
        </pc:spChg>
        <pc:spChg chg="mod">
          <ac:chgData name="Caroline Ellis - Community Safety Lead" userId="e8060ae4-6d5b-4d62-b1f5-06635b453c80" providerId="ADAL" clId="{EC7F118A-1702-4C75-93AC-068B57624471}" dt="2024-07-15T16:07:41.449" v="467" actId="1076"/>
          <ac:spMkLst>
            <pc:docMk/>
            <pc:sldMk cId="1285795500" sldId="288"/>
            <ac:spMk id="18" creationId="{897556B7-5245-A7EF-52F1-CD6C4D89F4E2}"/>
          </ac:spMkLst>
        </pc:spChg>
        <pc:graphicFrameChg chg="mod">
          <ac:chgData name="Caroline Ellis - Community Safety Lead" userId="e8060ae4-6d5b-4d62-b1f5-06635b453c80" providerId="ADAL" clId="{EC7F118A-1702-4C75-93AC-068B57624471}" dt="2024-07-15T16:08:55.488" v="468" actId="1076"/>
          <ac:graphicFrameMkLst>
            <pc:docMk/>
            <pc:sldMk cId="1285795500" sldId="288"/>
            <ac:graphicFrameMk id="4" creationId="{100F8DEC-B115-5D0A-5293-975CCAD2FBA4}"/>
          </ac:graphicFrameMkLst>
        </pc:graphicFrameChg>
      </pc:sldChg>
      <pc:sldChg chg="modSp mod">
        <pc:chgData name="Caroline Ellis - Community Safety Lead" userId="e8060ae4-6d5b-4d62-b1f5-06635b453c80" providerId="ADAL" clId="{EC7F118A-1702-4C75-93AC-068B57624471}" dt="2024-07-16T15:07:20.389" v="543" actId="6549"/>
        <pc:sldMkLst>
          <pc:docMk/>
          <pc:sldMk cId="460320387" sldId="291"/>
        </pc:sldMkLst>
        <pc:spChg chg="mod">
          <ac:chgData name="Caroline Ellis - Community Safety Lead" userId="e8060ae4-6d5b-4d62-b1f5-06635b453c80" providerId="ADAL" clId="{EC7F118A-1702-4C75-93AC-068B57624471}" dt="2024-07-16T15:07:20.389" v="543" actId="6549"/>
          <ac:spMkLst>
            <pc:docMk/>
            <pc:sldMk cId="460320387" sldId="291"/>
            <ac:spMk id="4" creationId="{9A90BC65-55D4-CF0A-DE87-D4D00ECAAACB}"/>
          </ac:spMkLst>
        </pc:spChg>
        <pc:spChg chg="mod">
          <ac:chgData name="Caroline Ellis - Community Safety Lead" userId="e8060ae4-6d5b-4d62-b1f5-06635b453c80" providerId="ADAL" clId="{EC7F118A-1702-4C75-93AC-068B57624471}" dt="2024-07-16T15:02:24.321" v="532" actId="20577"/>
          <ac:spMkLst>
            <pc:docMk/>
            <pc:sldMk cId="460320387" sldId="291"/>
            <ac:spMk id="5" creationId="{63195645-8345-B862-B29D-C4A287C217EF}"/>
          </ac:spMkLst>
        </pc:spChg>
      </pc:sldChg>
      <pc:sldChg chg="modSp mod">
        <pc:chgData name="Caroline Ellis - Community Safety Lead" userId="e8060ae4-6d5b-4d62-b1f5-06635b453c80" providerId="ADAL" clId="{EC7F118A-1702-4C75-93AC-068B57624471}" dt="2024-07-16T15:04:45.751" v="540" actId="20577"/>
        <pc:sldMkLst>
          <pc:docMk/>
          <pc:sldMk cId="3959305635" sldId="300"/>
        </pc:sldMkLst>
        <pc:spChg chg="mod">
          <ac:chgData name="Caroline Ellis - Community Safety Lead" userId="e8060ae4-6d5b-4d62-b1f5-06635b453c80" providerId="ADAL" clId="{EC7F118A-1702-4C75-93AC-068B57624471}" dt="2024-07-16T15:04:45.751" v="540" actId="20577"/>
          <ac:spMkLst>
            <pc:docMk/>
            <pc:sldMk cId="3959305635" sldId="300"/>
            <ac:spMk id="4" creationId="{3FF7725B-0F1F-7603-FCD3-6E662412FF60}"/>
          </ac:spMkLst>
        </pc:spChg>
        <pc:spChg chg="mod">
          <ac:chgData name="Caroline Ellis - Community Safety Lead" userId="e8060ae4-6d5b-4d62-b1f5-06635b453c80" providerId="ADAL" clId="{EC7F118A-1702-4C75-93AC-068B57624471}" dt="2024-07-16T15:04:42.078" v="538" actId="20577"/>
          <ac:spMkLst>
            <pc:docMk/>
            <pc:sldMk cId="3959305635" sldId="300"/>
            <ac:spMk id="10" creationId="{E62D1C0F-9866-9C9C-0B9B-CAD3B168B088}"/>
          </ac:spMkLst>
        </pc:spChg>
        <pc:spChg chg="mod">
          <ac:chgData name="Caroline Ellis - Community Safety Lead" userId="e8060ae4-6d5b-4d62-b1f5-06635b453c80" providerId="ADAL" clId="{EC7F118A-1702-4C75-93AC-068B57624471}" dt="2024-07-16T15:04:43.981" v="539" actId="20577"/>
          <ac:spMkLst>
            <pc:docMk/>
            <pc:sldMk cId="3959305635" sldId="300"/>
            <ac:spMk id="11" creationId="{4FF12EF6-3A90-2A4D-3C79-7B6250C79BCA}"/>
          </ac:spMkLst>
        </pc:spChg>
      </pc:sldChg>
      <pc:sldChg chg="modSp mod">
        <pc:chgData name="Caroline Ellis - Community Safety Lead" userId="e8060ae4-6d5b-4d62-b1f5-06635b453c80" providerId="ADAL" clId="{EC7F118A-1702-4C75-93AC-068B57624471}" dt="2024-07-15T16:06:58.487" v="466" actId="313"/>
        <pc:sldMkLst>
          <pc:docMk/>
          <pc:sldMk cId="3881564272" sldId="302"/>
        </pc:sldMkLst>
        <pc:spChg chg="mod">
          <ac:chgData name="Caroline Ellis - Community Safety Lead" userId="e8060ae4-6d5b-4d62-b1f5-06635b453c80" providerId="ADAL" clId="{EC7F118A-1702-4C75-93AC-068B57624471}" dt="2024-07-15T16:06:58.487" v="466" actId="313"/>
          <ac:spMkLst>
            <pc:docMk/>
            <pc:sldMk cId="3881564272" sldId="302"/>
            <ac:spMk id="26" creationId="{B009E61A-0CCA-EFCB-F8E7-67291948C472}"/>
          </ac:spMkLst>
        </pc:spChg>
      </pc:sldChg>
      <pc:sldChg chg="modSp mod">
        <pc:chgData name="Caroline Ellis - Community Safety Lead" userId="e8060ae4-6d5b-4d62-b1f5-06635b453c80" providerId="ADAL" clId="{EC7F118A-1702-4C75-93AC-068B57624471}" dt="2024-07-15T16:11:01.792" v="472" actId="20577"/>
        <pc:sldMkLst>
          <pc:docMk/>
          <pc:sldMk cId="2114675130" sldId="305"/>
        </pc:sldMkLst>
        <pc:spChg chg="mod">
          <ac:chgData name="Caroline Ellis - Community Safety Lead" userId="e8060ae4-6d5b-4d62-b1f5-06635b453c80" providerId="ADAL" clId="{EC7F118A-1702-4C75-93AC-068B57624471}" dt="2024-07-15T16:10:27.350" v="470" actId="20577"/>
          <ac:spMkLst>
            <pc:docMk/>
            <pc:sldMk cId="2114675130" sldId="305"/>
            <ac:spMk id="2" creationId="{311EA032-F936-283B-18E4-08B4DD7DE25A}"/>
          </ac:spMkLst>
        </pc:spChg>
        <pc:spChg chg="mod">
          <ac:chgData name="Caroline Ellis - Community Safety Lead" userId="e8060ae4-6d5b-4d62-b1f5-06635b453c80" providerId="ADAL" clId="{EC7F118A-1702-4C75-93AC-068B57624471}" dt="2024-07-15T16:11:01.792" v="472" actId="20577"/>
          <ac:spMkLst>
            <pc:docMk/>
            <pc:sldMk cId="2114675130" sldId="305"/>
            <ac:spMk id="4" creationId="{42F8CB65-E801-0701-D7BA-A50808D07B16}"/>
          </ac:spMkLst>
        </pc:spChg>
      </pc:sldChg>
      <pc:sldChg chg="modSp mod">
        <pc:chgData name="Caroline Ellis - Community Safety Lead" userId="e8060ae4-6d5b-4d62-b1f5-06635b453c80" providerId="ADAL" clId="{EC7F118A-1702-4C75-93AC-068B57624471}" dt="2024-07-09T15:32:51.382" v="0" actId="207"/>
        <pc:sldMkLst>
          <pc:docMk/>
          <pc:sldMk cId="3500049415" sldId="1729"/>
        </pc:sldMkLst>
        <pc:spChg chg="mod">
          <ac:chgData name="Caroline Ellis - Community Safety Lead" userId="e8060ae4-6d5b-4d62-b1f5-06635b453c80" providerId="ADAL" clId="{EC7F118A-1702-4C75-93AC-068B57624471}" dt="2024-07-09T15:32:51.382" v="0" actId="207"/>
          <ac:spMkLst>
            <pc:docMk/>
            <pc:sldMk cId="3500049415" sldId="1729"/>
            <ac:spMk id="6" creationId="{23BEE7EC-BF54-C044-D0A9-CB18A55A1C39}"/>
          </ac:spMkLst>
        </pc:spChg>
      </pc:sldChg>
      <pc:sldChg chg="modSp mod">
        <pc:chgData name="Caroline Ellis - Community Safety Lead" userId="e8060ae4-6d5b-4d62-b1f5-06635b453c80" providerId="ADAL" clId="{EC7F118A-1702-4C75-93AC-068B57624471}" dt="2024-07-16T15:10:14.575" v="547" actId="122"/>
        <pc:sldMkLst>
          <pc:docMk/>
          <pc:sldMk cId="2440251364" sldId="1736"/>
        </pc:sldMkLst>
        <pc:spChg chg="mod">
          <ac:chgData name="Caroline Ellis - Community Safety Lead" userId="e8060ae4-6d5b-4d62-b1f5-06635b453c80" providerId="ADAL" clId="{EC7F118A-1702-4C75-93AC-068B57624471}" dt="2024-07-16T15:10:14.575" v="547" actId="122"/>
          <ac:spMkLst>
            <pc:docMk/>
            <pc:sldMk cId="2440251364" sldId="1736"/>
            <ac:spMk id="5" creationId="{04E9C10E-EA19-086C-94A9-8B62AA2CBC15}"/>
          </ac:spMkLst>
        </pc:spChg>
      </pc:sldChg>
    </pc:docChg>
  </pc:docChgLst>
  <pc:docChgLst>
    <pc:chgData name="Caroline Ellis - Community Safety Lead" userId="e8060ae4-6d5b-4d62-b1f5-06635b453c80" providerId="ADAL" clId="{E507D364-A59F-4992-A9FB-DCB2349EF294}"/>
    <pc:docChg chg="undo custSel addSld delSld modSld sldOrd">
      <pc:chgData name="Caroline Ellis - Community Safety Lead" userId="e8060ae4-6d5b-4d62-b1f5-06635b453c80" providerId="ADAL" clId="{E507D364-A59F-4992-A9FB-DCB2349EF294}" dt="2024-05-20T11:17:40.091" v="5638" actId="20577"/>
      <pc:docMkLst>
        <pc:docMk/>
      </pc:docMkLst>
      <pc:sldChg chg="del">
        <pc:chgData name="Caroline Ellis - Community Safety Lead" userId="e8060ae4-6d5b-4d62-b1f5-06635b453c80" providerId="ADAL" clId="{E507D364-A59F-4992-A9FB-DCB2349EF294}" dt="2024-05-20T08:38:38.169" v="60" actId="2696"/>
        <pc:sldMkLst>
          <pc:docMk/>
          <pc:sldMk cId="1133457668" sldId="256"/>
        </pc:sldMkLst>
      </pc:sldChg>
      <pc:sldChg chg="del">
        <pc:chgData name="Caroline Ellis - Community Safety Lead" userId="e8060ae4-6d5b-4d62-b1f5-06635b453c80" providerId="ADAL" clId="{E507D364-A59F-4992-A9FB-DCB2349EF294}" dt="2024-05-20T08:37:52.401" v="0" actId="2696"/>
        <pc:sldMkLst>
          <pc:docMk/>
          <pc:sldMk cId="3994698925" sldId="257"/>
        </pc:sldMkLst>
      </pc:sldChg>
      <pc:sldChg chg="del">
        <pc:chgData name="Caroline Ellis - Community Safety Lead" userId="e8060ae4-6d5b-4d62-b1f5-06635b453c80" providerId="ADAL" clId="{E507D364-A59F-4992-A9FB-DCB2349EF294}" dt="2024-05-20T08:38:31.336" v="57" actId="2696"/>
        <pc:sldMkLst>
          <pc:docMk/>
          <pc:sldMk cId="1111498119" sldId="258"/>
        </pc:sldMkLst>
      </pc:sldChg>
      <pc:sldChg chg="ord">
        <pc:chgData name="Caroline Ellis - Community Safety Lead" userId="e8060ae4-6d5b-4d62-b1f5-06635b453c80" providerId="ADAL" clId="{E507D364-A59F-4992-A9FB-DCB2349EF294}" dt="2024-05-20T08:38:35.953" v="59"/>
        <pc:sldMkLst>
          <pc:docMk/>
          <pc:sldMk cId="2853250624" sldId="259"/>
        </pc:sldMkLst>
      </pc:sldChg>
      <pc:sldChg chg="modSp mod">
        <pc:chgData name="Caroline Ellis - Community Safety Lead" userId="e8060ae4-6d5b-4d62-b1f5-06635b453c80" providerId="ADAL" clId="{E507D364-A59F-4992-A9FB-DCB2349EF294}" dt="2024-05-20T08:39:25.479" v="86" actId="20577"/>
        <pc:sldMkLst>
          <pc:docMk/>
          <pc:sldMk cId="1419147030" sldId="260"/>
        </pc:sldMkLst>
        <pc:spChg chg="mod">
          <ac:chgData name="Caroline Ellis - Community Safety Lead" userId="e8060ae4-6d5b-4d62-b1f5-06635b453c80" providerId="ADAL" clId="{E507D364-A59F-4992-A9FB-DCB2349EF294}" dt="2024-05-20T08:37:58.238" v="19" actId="20577"/>
          <ac:spMkLst>
            <pc:docMk/>
            <pc:sldMk cId="1419147030" sldId="260"/>
            <ac:spMk id="8" creationId="{4581E653-F1CD-708F-4CEC-94AED5F9A40F}"/>
          </ac:spMkLst>
        </pc:spChg>
        <pc:spChg chg="mod">
          <ac:chgData name="Caroline Ellis - Community Safety Lead" userId="e8060ae4-6d5b-4d62-b1f5-06635b453c80" providerId="ADAL" clId="{E507D364-A59F-4992-A9FB-DCB2349EF294}" dt="2024-05-20T08:39:25.479" v="86" actId="20577"/>
          <ac:spMkLst>
            <pc:docMk/>
            <pc:sldMk cId="1419147030" sldId="260"/>
            <ac:spMk id="12" creationId="{4371EA67-31AC-A0D4-FFF4-C42EE8633085}"/>
          </ac:spMkLst>
        </pc:spChg>
        <pc:spChg chg="mod">
          <ac:chgData name="Caroline Ellis - Community Safety Lead" userId="e8060ae4-6d5b-4d62-b1f5-06635b453c80" providerId="ADAL" clId="{E507D364-A59F-4992-A9FB-DCB2349EF294}" dt="2024-05-20T08:39:02.145" v="63" actId="20577"/>
          <ac:spMkLst>
            <pc:docMk/>
            <pc:sldMk cId="1419147030" sldId="260"/>
            <ac:spMk id="13" creationId="{3D21CD2B-5905-9F0C-48E9-D6B8C94039CF}"/>
          </ac:spMkLst>
        </pc:spChg>
      </pc:sldChg>
      <pc:sldChg chg="modSp mod">
        <pc:chgData name="Caroline Ellis - Community Safety Lead" userId="e8060ae4-6d5b-4d62-b1f5-06635b453c80" providerId="ADAL" clId="{E507D364-A59F-4992-A9FB-DCB2349EF294}" dt="2024-05-20T08:47:38.278" v="340" actId="20577"/>
        <pc:sldMkLst>
          <pc:docMk/>
          <pc:sldMk cId="3269578035" sldId="261"/>
        </pc:sldMkLst>
        <pc:spChg chg="mod">
          <ac:chgData name="Caroline Ellis - Community Safety Lead" userId="e8060ae4-6d5b-4d62-b1f5-06635b453c80" providerId="ADAL" clId="{E507D364-A59F-4992-A9FB-DCB2349EF294}" dt="2024-05-20T08:47:17.181" v="279" actId="20577"/>
          <ac:spMkLst>
            <pc:docMk/>
            <pc:sldMk cId="3269578035" sldId="261"/>
            <ac:spMk id="9" creationId="{7CD033F2-891B-BD53-1939-6D40A8F66026}"/>
          </ac:spMkLst>
        </pc:spChg>
        <pc:spChg chg="mod">
          <ac:chgData name="Caroline Ellis - Community Safety Lead" userId="e8060ae4-6d5b-4d62-b1f5-06635b453c80" providerId="ADAL" clId="{E507D364-A59F-4992-A9FB-DCB2349EF294}" dt="2024-05-20T08:47:38.278" v="340" actId="20577"/>
          <ac:spMkLst>
            <pc:docMk/>
            <pc:sldMk cId="3269578035" sldId="261"/>
            <ac:spMk id="10" creationId="{67E018B0-C20F-4F85-469B-AF7385DA1B4E}"/>
          </ac:spMkLst>
        </pc:spChg>
      </pc:sldChg>
      <pc:sldChg chg="addSp delSp modSp add mod ord">
        <pc:chgData name="Caroline Ellis - Community Safety Lead" userId="e8060ae4-6d5b-4d62-b1f5-06635b453c80" providerId="ADAL" clId="{E507D364-A59F-4992-A9FB-DCB2349EF294}" dt="2024-05-20T08:46:58.360" v="266" actId="1076"/>
        <pc:sldMkLst>
          <pc:docMk/>
          <pc:sldMk cId="859699881" sldId="262"/>
        </pc:sldMkLst>
        <pc:spChg chg="add mod">
          <ac:chgData name="Caroline Ellis - Community Safety Lead" userId="e8060ae4-6d5b-4d62-b1f5-06635b453c80" providerId="ADAL" clId="{E507D364-A59F-4992-A9FB-DCB2349EF294}" dt="2024-05-20T08:45:38.866" v="218" actId="1076"/>
          <ac:spMkLst>
            <pc:docMk/>
            <pc:sldMk cId="859699881" sldId="262"/>
            <ac:spMk id="2" creationId="{48FDCFD5-2640-A954-3F00-A8BA791CF65E}"/>
          </ac:spMkLst>
        </pc:spChg>
        <pc:spChg chg="mod">
          <ac:chgData name="Caroline Ellis - Community Safety Lead" userId="e8060ae4-6d5b-4d62-b1f5-06635b453c80" providerId="ADAL" clId="{E507D364-A59F-4992-A9FB-DCB2349EF294}" dt="2024-05-20T08:44:05.856" v="113" actId="20577"/>
          <ac:spMkLst>
            <pc:docMk/>
            <pc:sldMk cId="859699881" sldId="262"/>
            <ac:spMk id="3" creationId="{EED1519D-0117-B03A-C729-E05B4A4A6FB9}"/>
          </ac:spMkLst>
        </pc:spChg>
        <pc:spChg chg="add mod">
          <ac:chgData name="Caroline Ellis - Community Safety Lead" userId="e8060ae4-6d5b-4d62-b1f5-06635b453c80" providerId="ADAL" clId="{E507D364-A59F-4992-A9FB-DCB2349EF294}" dt="2024-05-20T08:46:00.976" v="220" actId="255"/>
          <ac:spMkLst>
            <pc:docMk/>
            <pc:sldMk cId="859699881" sldId="262"/>
            <ac:spMk id="13" creationId="{AD10051B-0CE0-53C7-D51F-B18B234314B4}"/>
          </ac:spMkLst>
        </pc:spChg>
        <pc:spChg chg="add mod">
          <ac:chgData name="Caroline Ellis - Community Safety Lead" userId="e8060ae4-6d5b-4d62-b1f5-06635b453c80" providerId="ADAL" clId="{E507D364-A59F-4992-A9FB-DCB2349EF294}" dt="2024-05-20T08:46:58.360" v="266" actId="1076"/>
          <ac:spMkLst>
            <pc:docMk/>
            <pc:sldMk cId="859699881" sldId="262"/>
            <ac:spMk id="14" creationId="{3829F344-8ED1-41CD-728D-1AEBA18F3BC7}"/>
          </ac:spMkLst>
        </pc:spChg>
        <pc:grpChg chg="del">
          <ac:chgData name="Caroline Ellis - Community Safety Lead" userId="e8060ae4-6d5b-4d62-b1f5-06635b453c80" providerId="ADAL" clId="{E507D364-A59F-4992-A9FB-DCB2349EF294}" dt="2024-05-20T08:39:40.031" v="90" actId="478"/>
          <ac:grpSpMkLst>
            <pc:docMk/>
            <pc:sldMk cId="859699881" sldId="262"/>
            <ac:grpSpMk id="19" creationId="{25ADF3E0-4AB7-C71B-C346-2F87E3F00909}"/>
          </ac:grpSpMkLst>
        </pc:grpChg>
      </pc:sldChg>
      <pc:sldChg chg="addSp delSp modSp add mod">
        <pc:chgData name="Caroline Ellis - Community Safety Lead" userId="e8060ae4-6d5b-4d62-b1f5-06635b453c80" providerId="ADAL" clId="{E507D364-A59F-4992-A9FB-DCB2349EF294}" dt="2024-05-20T10:58:36.925" v="5369" actId="478"/>
        <pc:sldMkLst>
          <pc:docMk/>
          <pc:sldMk cId="3682387408" sldId="263"/>
        </pc:sldMkLst>
        <pc:spChg chg="del">
          <ac:chgData name="Caroline Ellis - Community Safety Lead" userId="e8060ae4-6d5b-4d62-b1f5-06635b453c80" providerId="ADAL" clId="{E507D364-A59F-4992-A9FB-DCB2349EF294}" dt="2024-05-20T08:46:18.958" v="222" actId="478"/>
          <ac:spMkLst>
            <pc:docMk/>
            <pc:sldMk cId="3682387408" sldId="263"/>
            <ac:spMk id="2" creationId="{48FDCFD5-2640-A954-3F00-A8BA791CF65E}"/>
          </ac:spMkLst>
        </pc:spChg>
        <pc:spChg chg="mod">
          <ac:chgData name="Caroline Ellis - Community Safety Lead" userId="e8060ae4-6d5b-4d62-b1f5-06635b453c80" providerId="ADAL" clId="{E507D364-A59F-4992-A9FB-DCB2349EF294}" dt="2024-05-20T08:46:29.649" v="246" actId="20577"/>
          <ac:spMkLst>
            <pc:docMk/>
            <pc:sldMk cId="3682387408" sldId="263"/>
            <ac:spMk id="3" creationId="{EED1519D-0117-B03A-C729-E05B4A4A6FB9}"/>
          </ac:spMkLst>
        </pc:spChg>
        <pc:spChg chg="add del mod">
          <ac:chgData name="Caroline Ellis - Community Safety Lead" userId="e8060ae4-6d5b-4d62-b1f5-06635b453c80" providerId="ADAL" clId="{E507D364-A59F-4992-A9FB-DCB2349EF294}" dt="2024-05-20T10:58:36.925" v="5369" actId="478"/>
          <ac:spMkLst>
            <pc:docMk/>
            <pc:sldMk cId="3682387408" sldId="263"/>
            <ac:spMk id="4" creationId="{47A54F81-0DCD-1BC7-AC59-C2743F62B7DD}"/>
          </ac:spMkLst>
        </pc:spChg>
        <pc:spChg chg="del">
          <ac:chgData name="Caroline Ellis - Community Safety Lead" userId="e8060ae4-6d5b-4d62-b1f5-06635b453c80" providerId="ADAL" clId="{E507D364-A59F-4992-A9FB-DCB2349EF294}" dt="2024-05-20T08:46:20.626" v="223" actId="478"/>
          <ac:spMkLst>
            <pc:docMk/>
            <pc:sldMk cId="3682387408" sldId="263"/>
            <ac:spMk id="13" creationId="{AD10051B-0CE0-53C7-D51F-B18B234314B4}"/>
          </ac:spMkLst>
        </pc:spChg>
        <pc:picChg chg="add del mod">
          <ac:chgData name="Caroline Ellis - Community Safety Lead" userId="e8060ae4-6d5b-4d62-b1f5-06635b453c80" providerId="ADAL" clId="{E507D364-A59F-4992-A9FB-DCB2349EF294}" dt="2024-05-20T09:06:34.383" v="880" actId="478"/>
          <ac:picMkLst>
            <pc:docMk/>
            <pc:sldMk cId="3682387408" sldId="263"/>
            <ac:picMk id="6" creationId="{7820D510-BADA-DFA2-B567-D15F5EB45492}"/>
          </ac:picMkLst>
        </pc:picChg>
      </pc:sldChg>
      <pc:sldChg chg="addSp modSp add mod ord">
        <pc:chgData name="Caroline Ellis - Community Safety Lead" userId="e8060ae4-6d5b-4d62-b1f5-06635b453c80" providerId="ADAL" clId="{E507D364-A59F-4992-A9FB-DCB2349EF294}" dt="2024-05-20T08:51:24.155" v="660" actId="20577"/>
        <pc:sldMkLst>
          <pc:docMk/>
          <pc:sldMk cId="3433361013" sldId="264"/>
        </pc:sldMkLst>
        <pc:spChg chg="add mod">
          <ac:chgData name="Caroline Ellis - Community Safety Lead" userId="e8060ae4-6d5b-4d62-b1f5-06635b453c80" providerId="ADAL" clId="{E507D364-A59F-4992-A9FB-DCB2349EF294}" dt="2024-05-20T08:51:24.155" v="660" actId="20577"/>
          <ac:spMkLst>
            <pc:docMk/>
            <pc:sldMk cId="3433361013" sldId="264"/>
            <ac:spMk id="2" creationId="{72A5323A-D716-B6E0-7C61-90298D1FCE42}"/>
          </ac:spMkLst>
        </pc:spChg>
        <pc:spChg chg="mod">
          <ac:chgData name="Caroline Ellis - Community Safety Lead" userId="e8060ae4-6d5b-4d62-b1f5-06635b453c80" providerId="ADAL" clId="{E507D364-A59F-4992-A9FB-DCB2349EF294}" dt="2024-05-20T08:47:53.304" v="353" actId="20577"/>
          <ac:spMkLst>
            <pc:docMk/>
            <pc:sldMk cId="3433361013" sldId="264"/>
            <ac:spMk id="3" creationId="{EED1519D-0117-B03A-C729-E05B4A4A6FB9}"/>
          </ac:spMkLst>
        </pc:spChg>
      </pc:sldChg>
      <pc:sldChg chg="addSp modSp add mod">
        <pc:chgData name="Caroline Ellis - Community Safety Lead" userId="e8060ae4-6d5b-4d62-b1f5-06635b453c80" providerId="ADAL" clId="{E507D364-A59F-4992-A9FB-DCB2349EF294}" dt="2024-05-20T11:17:32.876" v="5635" actId="20577"/>
        <pc:sldMkLst>
          <pc:docMk/>
          <pc:sldMk cId="262513094" sldId="265"/>
        </pc:sldMkLst>
        <pc:spChg chg="add mod">
          <ac:chgData name="Caroline Ellis - Community Safety Lead" userId="e8060ae4-6d5b-4d62-b1f5-06635b453c80" providerId="ADAL" clId="{E507D364-A59F-4992-A9FB-DCB2349EF294}" dt="2024-05-20T11:17:32.876" v="5635" actId="20577"/>
          <ac:spMkLst>
            <pc:docMk/>
            <pc:sldMk cId="262513094" sldId="265"/>
            <ac:spMk id="2" creationId="{2F69C502-C375-4676-1B32-EA75BF28DE04}"/>
          </ac:spMkLst>
        </pc:spChg>
        <pc:spChg chg="mod">
          <ac:chgData name="Caroline Ellis - Community Safety Lead" userId="e8060ae4-6d5b-4d62-b1f5-06635b453c80" providerId="ADAL" clId="{E507D364-A59F-4992-A9FB-DCB2349EF294}" dt="2024-05-20T11:10:22.376" v="5522" actId="20577"/>
          <ac:spMkLst>
            <pc:docMk/>
            <pc:sldMk cId="262513094" sldId="265"/>
            <ac:spMk id="3" creationId="{EED1519D-0117-B03A-C729-E05B4A4A6FB9}"/>
          </ac:spMkLst>
        </pc:spChg>
        <pc:spChg chg="mod">
          <ac:chgData name="Caroline Ellis - Community Safety Lead" userId="e8060ae4-6d5b-4d62-b1f5-06635b453c80" providerId="ADAL" clId="{E507D364-A59F-4992-A9FB-DCB2349EF294}" dt="2024-05-20T08:48:08.011" v="379" actId="20577"/>
          <ac:spMkLst>
            <pc:docMk/>
            <pc:sldMk cId="262513094" sldId="265"/>
            <ac:spMk id="4" creationId="{47A54F81-0DCD-1BC7-AC59-C2743F62B7DD}"/>
          </ac:spMkLst>
        </pc:spChg>
      </pc:sldChg>
      <pc:sldChg chg="delSp modSp add mod">
        <pc:chgData name="Caroline Ellis - Community Safety Lead" userId="e8060ae4-6d5b-4d62-b1f5-06635b453c80" providerId="ADAL" clId="{E507D364-A59F-4992-A9FB-DCB2349EF294}" dt="2024-05-20T08:50:17.604" v="543" actId="20577"/>
        <pc:sldMkLst>
          <pc:docMk/>
          <pc:sldMk cId="1929683090" sldId="266"/>
        </pc:sldMkLst>
        <pc:spChg chg="mod">
          <ac:chgData name="Caroline Ellis - Community Safety Lead" userId="e8060ae4-6d5b-4d62-b1f5-06635b453c80" providerId="ADAL" clId="{E507D364-A59F-4992-A9FB-DCB2349EF294}" dt="2024-05-20T08:50:17.604" v="543" actId="20577"/>
          <ac:spMkLst>
            <pc:docMk/>
            <pc:sldMk cId="1929683090" sldId="266"/>
            <ac:spMk id="2" creationId="{2F69C502-C375-4676-1B32-EA75BF28DE04}"/>
          </ac:spMkLst>
        </pc:spChg>
        <pc:spChg chg="del">
          <ac:chgData name="Caroline Ellis - Community Safety Lead" userId="e8060ae4-6d5b-4d62-b1f5-06635b453c80" providerId="ADAL" clId="{E507D364-A59F-4992-A9FB-DCB2349EF294}" dt="2024-05-20T08:50:10.894" v="526" actId="478"/>
          <ac:spMkLst>
            <pc:docMk/>
            <pc:sldMk cId="1929683090" sldId="266"/>
            <ac:spMk id="4" creationId="{47A54F81-0DCD-1BC7-AC59-C2743F62B7DD}"/>
          </ac:spMkLst>
        </pc:spChg>
      </pc:sldChg>
      <pc:sldChg chg="delSp modSp add mod ord">
        <pc:chgData name="Caroline Ellis - Community Safety Lead" userId="e8060ae4-6d5b-4d62-b1f5-06635b453c80" providerId="ADAL" clId="{E507D364-A59F-4992-A9FB-DCB2349EF294}" dt="2024-05-20T10:47:46.381" v="4798"/>
        <pc:sldMkLst>
          <pc:docMk/>
          <pc:sldMk cId="2812108615" sldId="267"/>
        </pc:sldMkLst>
        <pc:spChg chg="mod">
          <ac:chgData name="Caroline Ellis - Community Safety Lead" userId="e8060ae4-6d5b-4d62-b1f5-06635b453c80" providerId="ADAL" clId="{E507D364-A59F-4992-A9FB-DCB2349EF294}" dt="2024-05-20T08:53:06.686" v="677" actId="20577"/>
          <ac:spMkLst>
            <pc:docMk/>
            <pc:sldMk cId="2812108615" sldId="267"/>
            <ac:spMk id="9" creationId="{7CD033F2-891B-BD53-1939-6D40A8F66026}"/>
          </ac:spMkLst>
        </pc:spChg>
        <pc:spChg chg="del mod">
          <ac:chgData name="Caroline Ellis - Community Safety Lead" userId="e8060ae4-6d5b-4d62-b1f5-06635b453c80" providerId="ADAL" clId="{E507D364-A59F-4992-A9FB-DCB2349EF294}" dt="2024-05-20T10:46:57.834" v="4770" actId="478"/>
          <ac:spMkLst>
            <pc:docMk/>
            <pc:sldMk cId="2812108615" sldId="267"/>
            <ac:spMk id="10" creationId="{67E018B0-C20F-4F85-469B-AF7385DA1B4E}"/>
          </ac:spMkLst>
        </pc:spChg>
      </pc:sldChg>
      <pc:sldChg chg="addSp delSp modSp add mod ord">
        <pc:chgData name="Caroline Ellis - Community Safety Lead" userId="e8060ae4-6d5b-4d62-b1f5-06635b453c80" providerId="ADAL" clId="{E507D364-A59F-4992-A9FB-DCB2349EF294}" dt="2024-05-20T10:45:59.193" v="4754" actId="20577"/>
        <pc:sldMkLst>
          <pc:docMk/>
          <pc:sldMk cId="3116499877" sldId="268"/>
        </pc:sldMkLst>
        <pc:spChg chg="del">
          <ac:chgData name="Caroline Ellis - Community Safety Lead" userId="e8060ae4-6d5b-4d62-b1f5-06635b453c80" providerId="ADAL" clId="{E507D364-A59F-4992-A9FB-DCB2349EF294}" dt="2024-05-20T08:53:25.884" v="692" actId="478"/>
          <ac:spMkLst>
            <pc:docMk/>
            <pc:sldMk cId="3116499877" sldId="268"/>
            <ac:spMk id="2" creationId="{2F69C502-C375-4676-1B32-EA75BF28DE04}"/>
          </ac:spMkLst>
        </pc:spChg>
        <pc:spChg chg="mod">
          <ac:chgData name="Caroline Ellis - Community Safety Lead" userId="e8060ae4-6d5b-4d62-b1f5-06635b453c80" providerId="ADAL" clId="{E507D364-A59F-4992-A9FB-DCB2349EF294}" dt="2024-05-20T10:45:59.193" v="4754" actId="20577"/>
          <ac:spMkLst>
            <pc:docMk/>
            <pc:sldMk cId="3116499877" sldId="268"/>
            <ac:spMk id="3" creationId="{EED1519D-0117-B03A-C729-E05B4A4A6FB9}"/>
          </ac:spMkLst>
        </pc:spChg>
        <pc:spChg chg="add mod">
          <ac:chgData name="Caroline Ellis - Community Safety Lead" userId="e8060ae4-6d5b-4d62-b1f5-06635b453c80" providerId="ADAL" clId="{E507D364-A59F-4992-A9FB-DCB2349EF294}" dt="2024-05-20T08:53:36.388" v="701" actId="20577"/>
          <ac:spMkLst>
            <pc:docMk/>
            <pc:sldMk cId="3116499877" sldId="268"/>
            <ac:spMk id="4" creationId="{AB3297C0-C0DB-90A1-50CD-34E55C7C1E4D}"/>
          </ac:spMkLst>
        </pc:spChg>
      </pc:sldChg>
      <pc:sldChg chg="modSp add del mod ord">
        <pc:chgData name="Caroline Ellis - Community Safety Lead" userId="e8060ae4-6d5b-4d62-b1f5-06635b453c80" providerId="ADAL" clId="{E507D364-A59F-4992-A9FB-DCB2349EF294}" dt="2024-05-20T10:45:21.383" v="4712" actId="2696"/>
        <pc:sldMkLst>
          <pc:docMk/>
          <pc:sldMk cId="3033646379" sldId="269"/>
        </pc:sldMkLst>
        <pc:spChg chg="mod">
          <ac:chgData name="Caroline Ellis - Community Safety Lead" userId="e8060ae4-6d5b-4d62-b1f5-06635b453c80" providerId="ADAL" clId="{E507D364-A59F-4992-A9FB-DCB2349EF294}" dt="2024-05-20T08:54:26.554" v="740" actId="313"/>
          <ac:spMkLst>
            <pc:docMk/>
            <pc:sldMk cId="3033646379" sldId="269"/>
            <ac:spMk id="10" creationId="{67E018B0-C20F-4F85-469B-AF7385DA1B4E}"/>
          </ac:spMkLst>
        </pc:spChg>
      </pc:sldChg>
      <pc:sldChg chg="modSp add del mod ord">
        <pc:chgData name="Caroline Ellis - Community Safety Lead" userId="e8060ae4-6d5b-4d62-b1f5-06635b453c80" providerId="ADAL" clId="{E507D364-A59F-4992-A9FB-DCB2349EF294}" dt="2024-05-20T10:45:41.726" v="4739" actId="2696"/>
        <pc:sldMkLst>
          <pc:docMk/>
          <pc:sldMk cId="2366380262" sldId="270"/>
        </pc:sldMkLst>
        <pc:spChg chg="mod">
          <ac:chgData name="Caroline Ellis - Community Safety Lead" userId="e8060ae4-6d5b-4d62-b1f5-06635b453c80" providerId="ADAL" clId="{E507D364-A59F-4992-A9FB-DCB2349EF294}" dt="2024-05-20T08:54:09.976" v="716" actId="20577"/>
          <ac:spMkLst>
            <pc:docMk/>
            <pc:sldMk cId="2366380262" sldId="270"/>
            <ac:spMk id="4" creationId="{AB3297C0-C0DB-90A1-50CD-34E55C7C1E4D}"/>
          </ac:spMkLst>
        </pc:spChg>
      </pc:sldChg>
      <pc:sldChg chg="modSp add del mod ord">
        <pc:chgData name="Caroline Ellis - Community Safety Lead" userId="e8060ae4-6d5b-4d62-b1f5-06635b453c80" providerId="ADAL" clId="{E507D364-A59F-4992-A9FB-DCB2349EF294}" dt="2024-05-20T10:47:04.367" v="4771" actId="2696"/>
        <pc:sldMkLst>
          <pc:docMk/>
          <pc:sldMk cId="2828728540" sldId="271"/>
        </pc:sldMkLst>
        <pc:spChg chg="mod">
          <ac:chgData name="Caroline Ellis - Community Safety Lead" userId="e8060ae4-6d5b-4d62-b1f5-06635b453c80" providerId="ADAL" clId="{E507D364-A59F-4992-A9FB-DCB2349EF294}" dt="2024-05-20T08:57:23.347" v="831" actId="313"/>
          <ac:spMkLst>
            <pc:docMk/>
            <pc:sldMk cId="2828728540" sldId="271"/>
            <ac:spMk id="10" creationId="{67E018B0-C20F-4F85-469B-AF7385DA1B4E}"/>
          </ac:spMkLst>
        </pc:spChg>
      </pc:sldChg>
      <pc:sldChg chg="modSp add del mod ord">
        <pc:chgData name="Caroline Ellis - Community Safety Lead" userId="e8060ae4-6d5b-4d62-b1f5-06635b453c80" providerId="ADAL" clId="{E507D364-A59F-4992-A9FB-DCB2349EF294}" dt="2024-05-20T10:47:06.562" v="4772" actId="2696"/>
        <pc:sldMkLst>
          <pc:docMk/>
          <pc:sldMk cId="183079631" sldId="272"/>
        </pc:sldMkLst>
        <pc:spChg chg="mod">
          <ac:chgData name="Caroline Ellis - Community Safety Lead" userId="e8060ae4-6d5b-4d62-b1f5-06635b453c80" providerId="ADAL" clId="{E507D364-A59F-4992-A9FB-DCB2349EF294}" dt="2024-05-20T08:55:44.468" v="813" actId="20577"/>
          <ac:spMkLst>
            <pc:docMk/>
            <pc:sldMk cId="183079631" sldId="272"/>
            <ac:spMk id="3" creationId="{EED1519D-0117-B03A-C729-E05B4A4A6FB9}"/>
          </ac:spMkLst>
        </pc:spChg>
      </pc:sldChg>
      <pc:sldChg chg="addSp modSp add mod ord">
        <pc:chgData name="Caroline Ellis - Community Safety Lead" userId="e8060ae4-6d5b-4d62-b1f5-06635b453c80" providerId="ADAL" clId="{E507D364-A59F-4992-A9FB-DCB2349EF294}" dt="2024-05-20T10:47:35.506" v="4796"/>
        <pc:sldMkLst>
          <pc:docMk/>
          <pc:sldMk cId="1267293608" sldId="273"/>
        </pc:sldMkLst>
        <pc:spChg chg="add mod">
          <ac:chgData name="Caroline Ellis - Community Safety Lead" userId="e8060ae4-6d5b-4d62-b1f5-06635b453c80" providerId="ADAL" clId="{E507D364-A59F-4992-A9FB-DCB2349EF294}" dt="2024-05-20T09:22:16.299" v="1809" actId="20577"/>
          <ac:spMkLst>
            <pc:docMk/>
            <pc:sldMk cId="1267293608" sldId="273"/>
            <ac:spMk id="2" creationId="{3F5D854A-953B-C2A0-C8CC-FDC0BDB0FB22}"/>
          </ac:spMkLst>
        </pc:spChg>
        <pc:spChg chg="mod">
          <ac:chgData name="Caroline Ellis - Community Safety Lead" userId="e8060ae4-6d5b-4d62-b1f5-06635b453c80" providerId="ADAL" clId="{E507D364-A59F-4992-A9FB-DCB2349EF294}" dt="2024-05-20T09:14:40.005" v="1047" actId="20577"/>
          <ac:spMkLst>
            <pc:docMk/>
            <pc:sldMk cId="1267293608" sldId="273"/>
            <ac:spMk id="3" creationId="{EED1519D-0117-B03A-C729-E05B4A4A6FB9}"/>
          </ac:spMkLst>
        </pc:spChg>
        <pc:spChg chg="mod">
          <ac:chgData name="Caroline Ellis - Community Safety Lead" userId="e8060ae4-6d5b-4d62-b1f5-06635b453c80" providerId="ADAL" clId="{E507D364-A59F-4992-A9FB-DCB2349EF294}" dt="2024-05-20T09:16:08.250" v="1216" actId="20577"/>
          <ac:spMkLst>
            <pc:docMk/>
            <pc:sldMk cId="1267293608" sldId="273"/>
            <ac:spMk id="4" creationId="{AB3297C0-C0DB-90A1-50CD-34E55C7C1E4D}"/>
          </ac:spMkLst>
        </pc:spChg>
        <pc:spChg chg="add mod">
          <ac:chgData name="Caroline Ellis - Community Safety Lead" userId="e8060ae4-6d5b-4d62-b1f5-06635b453c80" providerId="ADAL" clId="{E507D364-A59F-4992-A9FB-DCB2349EF294}" dt="2024-05-20T09:21:21.856" v="1684" actId="20577"/>
          <ac:spMkLst>
            <pc:docMk/>
            <pc:sldMk cId="1267293608" sldId="273"/>
            <ac:spMk id="5" creationId="{D3C8F2FF-C249-B081-C572-B5D00FF32B9E}"/>
          </ac:spMkLst>
        </pc:spChg>
        <pc:spChg chg="add mod">
          <ac:chgData name="Caroline Ellis - Community Safety Lead" userId="e8060ae4-6d5b-4d62-b1f5-06635b453c80" providerId="ADAL" clId="{E507D364-A59F-4992-A9FB-DCB2349EF294}" dt="2024-05-20T09:22:40.461" v="1821" actId="20577"/>
          <ac:spMkLst>
            <pc:docMk/>
            <pc:sldMk cId="1267293608" sldId="273"/>
            <ac:spMk id="6" creationId="{C2523114-52DB-12AE-45C8-08512F3F12D9}"/>
          </ac:spMkLst>
        </pc:spChg>
        <pc:spChg chg="add mod">
          <ac:chgData name="Caroline Ellis - Community Safety Lead" userId="e8060ae4-6d5b-4d62-b1f5-06635b453c80" providerId="ADAL" clId="{E507D364-A59F-4992-A9FB-DCB2349EF294}" dt="2024-05-20T09:17:53.556" v="1451" actId="20577"/>
          <ac:spMkLst>
            <pc:docMk/>
            <pc:sldMk cId="1267293608" sldId="273"/>
            <ac:spMk id="7" creationId="{3E746214-23B3-73F0-D287-147E111526B1}"/>
          </ac:spMkLst>
        </pc:spChg>
      </pc:sldChg>
      <pc:sldChg chg="delSp modSp add del mod ord">
        <pc:chgData name="Caroline Ellis - Community Safety Lead" userId="e8060ae4-6d5b-4d62-b1f5-06635b453c80" providerId="ADAL" clId="{E507D364-A59F-4992-A9FB-DCB2349EF294}" dt="2024-05-20T08:58:19.821" v="843" actId="2696"/>
        <pc:sldMkLst>
          <pc:docMk/>
          <pc:sldMk cId="2174812483" sldId="274"/>
        </pc:sldMkLst>
        <pc:spChg chg="mod">
          <ac:chgData name="Caroline Ellis - Community Safety Lead" userId="e8060ae4-6d5b-4d62-b1f5-06635b453c80" providerId="ADAL" clId="{E507D364-A59F-4992-A9FB-DCB2349EF294}" dt="2024-05-20T08:57:27.962" v="837" actId="20577"/>
          <ac:spMkLst>
            <pc:docMk/>
            <pc:sldMk cId="2174812483" sldId="274"/>
            <ac:spMk id="9" creationId="{7CD033F2-891B-BD53-1939-6D40A8F66026}"/>
          </ac:spMkLst>
        </pc:spChg>
        <pc:spChg chg="del">
          <ac:chgData name="Caroline Ellis - Community Safety Lead" userId="e8060ae4-6d5b-4d62-b1f5-06635b453c80" providerId="ADAL" clId="{E507D364-A59F-4992-A9FB-DCB2349EF294}" dt="2024-05-20T08:57:32.305" v="838" actId="478"/>
          <ac:spMkLst>
            <pc:docMk/>
            <pc:sldMk cId="2174812483" sldId="274"/>
            <ac:spMk id="10" creationId="{67E018B0-C20F-4F85-469B-AF7385DA1B4E}"/>
          </ac:spMkLst>
        </pc:spChg>
      </pc:sldChg>
      <pc:sldChg chg="addSp delSp modSp add del mod ord">
        <pc:chgData name="Caroline Ellis - Community Safety Lead" userId="e8060ae4-6d5b-4d62-b1f5-06635b453c80" providerId="ADAL" clId="{E507D364-A59F-4992-A9FB-DCB2349EF294}" dt="2024-05-20T10:57:52.325" v="5367" actId="2696"/>
        <pc:sldMkLst>
          <pc:docMk/>
          <pc:sldMk cId="583065057" sldId="275"/>
        </pc:sldMkLst>
        <pc:spChg chg="add del mod">
          <ac:chgData name="Caroline Ellis - Community Safety Lead" userId="e8060ae4-6d5b-4d62-b1f5-06635b453c80" providerId="ADAL" clId="{E507D364-A59F-4992-A9FB-DCB2349EF294}" dt="2024-05-20T10:51:47.838" v="5169" actId="478"/>
          <ac:spMkLst>
            <pc:docMk/>
            <pc:sldMk cId="583065057" sldId="275"/>
            <ac:spMk id="2" creationId="{DDF3FF2A-3788-DECA-D201-627B68CA1321}"/>
          </ac:spMkLst>
        </pc:spChg>
        <pc:spChg chg="mod">
          <ac:chgData name="Caroline Ellis - Community Safety Lead" userId="e8060ae4-6d5b-4d62-b1f5-06635b453c80" providerId="ADAL" clId="{E507D364-A59F-4992-A9FB-DCB2349EF294}" dt="2024-05-20T10:06:28.861" v="2797" actId="20577"/>
          <ac:spMkLst>
            <pc:docMk/>
            <pc:sldMk cId="583065057" sldId="275"/>
            <ac:spMk id="3" creationId="{EED1519D-0117-B03A-C729-E05B4A4A6FB9}"/>
          </ac:spMkLst>
        </pc:spChg>
        <pc:spChg chg="del">
          <ac:chgData name="Caroline Ellis - Community Safety Lead" userId="e8060ae4-6d5b-4d62-b1f5-06635b453c80" providerId="ADAL" clId="{E507D364-A59F-4992-A9FB-DCB2349EF294}" dt="2024-05-20T08:57:45.297" v="842" actId="478"/>
          <ac:spMkLst>
            <pc:docMk/>
            <pc:sldMk cId="583065057" sldId="275"/>
            <ac:spMk id="4" creationId="{AB3297C0-C0DB-90A1-50CD-34E55C7C1E4D}"/>
          </ac:spMkLst>
        </pc:spChg>
        <pc:spChg chg="add del mod">
          <ac:chgData name="Caroline Ellis - Community Safety Lead" userId="e8060ae4-6d5b-4d62-b1f5-06635b453c80" providerId="ADAL" clId="{E507D364-A59F-4992-A9FB-DCB2349EF294}" dt="2024-05-20T10:55:43.267" v="5330" actId="21"/>
          <ac:spMkLst>
            <pc:docMk/>
            <pc:sldMk cId="583065057" sldId="275"/>
            <ac:spMk id="5" creationId="{19537170-7B8C-3AB4-04B3-DBD7EEF48528}"/>
          </ac:spMkLst>
        </pc:spChg>
        <pc:spChg chg="add del mod">
          <ac:chgData name="Caroline Ellis - Community Safety Lead" userId="e8060ae4-6d5b-4d62-b1f5-06635b453c80" providerId="ADAL" clId="{E507D364-A59F-4992-A9FB-DCB2349EF294}" dt="2024-05-20T10:56:37.630" v="5347" actId="478"/>
          <ac:spMkLst>
            <pc:docMk/>
            <pc:sldMk cId="583065057" sldId="275"/>
            <ac:spMk id="6" creationId="{6CC75580-03ED-38BB-D228-8B2D9AF14985}"/>
          </ac:spMkLst>
        </pc:spChg>
        <pc:spChg chg="add del mod">
          <ac:chgData name="Caroline Ellis - Community Safety Lead" userId="e8060ae4-6d5b-4d62-b1f5-06635b453c80" providerId="ADAL" clId="{E507D364-A59F-4992-A9FB-DCB2349EF294}" dt="2024-05-20T10:55:53.976" v="5332" actId="21"/>
          <ac:spMkLst>
            <pc:docMk/>
            <pc:sldMk cId="583065057" sldId="275"/>
            <ac:spMk id="7" creationId="{19B6D432-A3B1-3551-390C-A275AAAAD7F8}"/>
          </ac:spMkLst>
        </pc:spChg>
        <pc:spChg chg="add del mod">
          <ac:chgData name="Caroline Ellis - Community Safety Lead" userId="e8060ae4-6d5b-4d62-b1f5-06635b453c80" providerId="ADAL" clId="{E507D364-A59F-4992-A9FB-DCB2349EF294}" dt="2024-05-20T10:55:14.875" v="5324" actId="21"/>
          <ac:spMkLst>
            <pc:docMk/>
            <pc:sldMk cId="583065057" sldId="275"/>
            <ac:spMk id="8" creationId="{FD6FAD37-8C19-7DF5-BFF0-BE8FEFCC1B3C}"/>
          </ac:spMkLst>
        </pc:spChg>
        <pc:spChg chg="add del mod">
          <ac:chgData name="Caroline Ellis - Community Safety Lead" userId="e8060ae4-6d5b-4d62-b1f5-06635b453c80" providerId="ADAL" clId="{E507D364-A59F-4992-A9FB-DCB2349EF294}" dt="2024-05-20T10:54:53.859" v="5315" actId="21"/>
          <ac:spMkLst>
            <pc:docMk/>
            <pc:sldMk cId="583065057" sldId="275"/>
            <ac:spMk id="9" creationId="{55EF0BB0-A395-4FBF-76DB-C132E351AC6E}"/>
          </ac:spMkLst>
        </pc:spChg>
        <pc:spChg chg="add del mod">
          <ac:chgData name="Caroline Ellis - Community Safety Lead" userId="e8060ae4-6d5b-4d62-b1f5-06635b453c80" providerId="ADAL" clId="{E507D364-A59F-4992-A9FB-DCB2349EF294}" dt="2024-05-20T10:56:43.511" v="5348" actId="21"/>
          <ac:spMkLst>
            <pc:docMk/>
            <pc:sldMk cId="583065057" sldId="275"/>
            <ac:spMk id="10" creationId="{67D3B473-03D7-A616-E41F-530067A02171}"/>
          </ac:spMkLst>
        </pc:spChg>
        <pc:spChg chg="add del mod">
          <ac:chgData name="Caroline Ellis - Community Safety Lead" userId="e8060ae4-6d5b-4d62-b1f5-06635b453c80" providerId="ADAL" clId="{E507D364-A59F-4992-A9FB-DCB2349EF294}" dt="2024-05-20T10:55:27.948" v="5326" actId="21"/>
          <ac:spMkLst>
            <pc:docMk/>
            <pc:sldMk cId="583065057" sldId="275"/>
            <ac:spMk id="11" creationId="{CEA5D9C0-37F5-F106-00CE-41AA0FA348D3}"/>
          </ac:spMkLst>
        </pc:spChg>
        <pc:spChg chg="add del mod">
          <ac:chgData name="Caroline Ellis - Community Safety Lead" userId="e8060ae4-6d5b-4d62-b1f5-06635b453c80" providerId="ADAL" clId="{E507D364-A59F-4992-A9FB-DCB2349EF294}" dt="2024-05-20T10:57:02.227" v="5355" actId="21"/>
          <ac:spMkLst>
            <pc:docMk/>
            <pc:sldMk cId="583065057" sldId="275"/>
            <ac:spMk id="12" creationId="{F84A71F4-0B88-D0AA-4E56-DCE135006936}"/>
          </ac:spMkLst>
        </pc:spChg>
        <pc:spChg chg="add del mod">
          <ac:chgData name="Caroline Ellis - Community Safety Lead" userId="e8060ae4-6d5b-4d62-b1f5-06635b453c80" providerId="ADAL" clId="{E507D364-A59F-4992-A9FB-DCB2349EF294}" dt="2024-05-20T10:57:12.594" v="5358" actId="21"/>
          <ac:spMkLst>
            <pc:docMk/>
            <pc:sldMk cId="583065057" sldId="275"/>
            <ac:spMk id="13" creationId="{9E83AB58-BA58-AE72-1E8F-6D93F0F54675}"/>
          </ac:spMkLst>
        </pc:spChg>
        <pc:spChg chg="add del mod">
          <ac:chgData name="Caroline Ellis - Community Safety Lead" userId="e8060ae4-6d5b-4d62-b1f5-06635b453c80" providerId="ADAL" clId="{E507D364-A59F-4992-A9FB-DCB2349EF294}" dt="2024-05-20T10:56:04.575" v="5336" actId="21"/>
          <ac:spMkLst>
            <pc:docMk/>
            <pc:sldMk cId="583065057" sldId="275"/>
            <ac:spMk id="14" creationId="{72625513-DCC7-1B8A-05A8-373A53EB0BD2}"/>
          </ac:spMkLst>
        </pc:spChg>
        <pc:spChg chg="add del mod">
          <ac:chgData name="Caroline Ellis - Community Safety Lead" userId="e8060ae4-6d5b-4d62-b1f5-06635b453c80" providerId="ADAL" clId="{E507D364-A59F-4992-A9FB-DCB2349EF294}" dt="2024-05-20T10:54:59.184" v="5317" actId="21"/>
          <ac:spMkLst>
            <pc:docMk/>
            <pc:sldMk cId="583065057" sldId="275"/>
            <ac:spMk id="15" creationId="{C5BD90A4-EFEC-631D-CE75-CFC386A8F51F}"/>
          </ac:spMkLst>
        </pc:spChg>
        <pc:spChg chg="add del mod">
          <ac:chgData name="Caroline Ellis - Community Safety Lead" userId="e8060ae4-6d5b-4d62-b1f5-06635b453c80" providerId="ADAL" clId="{E507D364-A59F-4992-A9FB-DCB2349EF294}" dt="2024-05-20T10:56:16.479" v="5340" actId="21"/>
          <ac:spMkLst>
            <pc:docMk/>
            <pc:sldMk cId="583065057" sldId="275"/>
            <ac:spMk id="16" creationId="{8EA9978D-2A2C-F111-4B2E-479C9123442C}"/>
          </ac:spMkLst>
        </pc:spChg>
        <pc:spChg chg="add del mod">
          <ac:chgData name="Caroline Ellis - Community Safety Lead" userId="e8060ae4-6d5b-4d62-b1f5-06635b453c80" providerId="ADAL" clId="{E507D364-A59F-4992-A9FB-DCB2349EF294}" dt="2024-05-20T10:56:28.444" v="5344" actId="21"/>
          <ac:spMkLst>
            <pc:docMk/>
            <pc:sldMk cId="583065057" sldId="275"/>
            <ac:spMk id="17" creationId="{FD15466F-7511-A42D-9FF5-B12330C1A374}"/>
          </ac:spMkLst>
        </pc:spChg>
        <pc:spChg chg="add del mod">
          <ac:chgData name="Caroline Ellis - Community Safety Lead" userId="e8060ae4-6d5b-4d62-b1f5-06635b453c80" providerId="ADAL" clId="{E507D364-A59F-4992-A9FB-DCB2349EF294}" dt="2024-05-20T10:20:50.974" v="3322"/>
          <ac:spMkLst>
            <pc:docMk/>
            <pc:sldMk cId="583065057" sldId="275"/>
            <ac:spMk id="18" creationId="{E787FBBC-CA9C-7A74-1A01-A73DD9ECF29A}"/>
          </ac:spMkLst>
        </pc:spChg>
        <pc:spChg chg="add del mod">
          <ac:chgData name="Caroline Ellis - Community Safety Lead" userId="e8060ae4-6d5b-4d62-b1f5-06635b453c80" providerId="ADAL" clId="{E507D364-A59F-4992-A9FB-DCB2349EF294}" dt="2024-05-20T10:56:55.552" v="5353" actId="21"/>
          <ac:spMkLst>
            <pc:docMk/>
            <pc:sldMk cId="583065057" sldId="275"/>
            <ac:spMk id="19" creationId="{6B019BAC-96C7-CA3E-8782-074DD1864E4C}"/>
          </ac:spMkLst>
        </pc:spChg>
        <pc:spChg chg="add del mod">
          <ac:chgData name="Caroline Ellis - Community Safety Lead" userId="e8060ae4-6d5b-4d62-b1f5-06635b453c80" providerId="ADAL" clId="{E507D364-A59F-4992-A9FB-DCB2349EF294}" dt="2024-05-20T10:55:36.391" v="5328" actId="21"/>
          <ac:spMkLst>
            <pc:docMk/>
            <pc:sldMk cId="583065057" sldId="275"/>
            <ac:spMk id="20" creationId="{BAC5EB5D-AD8C-EBF9-A495-AA6A119E734A}"/>
          </ac:spMkLst>
        </pc:spChg>
        <pc:spChg chg="add del mod">
          <ac:chgData name="Caroline Ellis - Community Safety Lead" userId="e8060ae4-6d5b-4d62-b1f5-06635b453c80" providerId="ADAL" clId="{E507D364-A59F-4992-A9FB-DCB2349EF294}" dt="2024-05-20T10:55:51.177" v="5331" actId="478"/>
          <ac:spMkLst>
            <pc:docMk/>
            <pc:sldMk cId="583065057" sldId="275"/>
            <ac:spMk id="21" creationId="{F3D46D71-064E-44DB-0259-0B7327B1E4AB}"/>
          </ac:spMkLst>
        </pc:spChg>
        <pc:spChg chg="add mod">
          <ac:chgData name="Caroline Ellis - Community Safety Lead" userId="e8060ae4-6d5b-4d62-b1f5-06635b453c80" providerId="ADAL" clId="{E507D364-A59F-4992-A9FB-DCB2349EF294}" dt="2024-05-20T10:38:17.473" v="4324" actId="20577"/>
          <ac:spMkLst>
            <pc:docMk/>
            <pc:sldMk cId="583065057" sldId="275"/>
            <ac:spMk id="22" creationId="{8622F366-7C43-268B-86A6-8B2C4AB5B057}"/>
          </ac:spMkLst>
        </pc:spChg>
        <pc:spChg chg="add del mod">
          <ac:chgData name="Caroline Ellis - Community Safety Lead" userId="e8060ae4-6d5b-4d62-b1f5-06635b453c80" providerId="ADAL" clId="{E507D364-A59F-4992-A9FB-DCB2349EF294}" dt="2024-05-20T10:57:43.947" v="5365" actId="21"/>
          <ac:spMkLst>
            <pc:docMk/>
            <pc:sldMk cId="583065057" sldId="275"/>
            <ac:spMk id="23" creationId="{19B50B31-BCA6-6700-6266-6DC5D1EDC7CA}"/>
          </ac:spMkLst>
        </pc:spChg>
        <pc:spChg chg="add del mod">
          <ac:chgData name="Caroline Ellis - Community Safety Lead" userId="e8060ae4-6d5b-4d62-b1f5-06635b453c80" providerId="ADAL" clId="{E507D364-A59F-4992-A9FB-DCB2349EF294}" dt="2024-05-20T10:56:36.204" v="5346" actId="478"/>
          <ac:spMkLst>
            <pc:docMk/>
            <pc:sldMk cId="583065057" sldId="275"/>
            <ac:spMk id="24" creationId="{256D0B33-62D7-8F66-D763-6C3A665959CE}"/>
          </ac:spMkLst>
        </pc:spChg>
      </pc:sldChg>
      <pc:sldChg chg="modSp add del mod ord">
        <pc:chgData name="Caroline Ellis - Community Safety Lead" userId="e8060ae4-6d5b-4d62-b1f5-06635b453c80" providerId="ADAL" clId="{E507D364-A59F-4992-A9FB-DCB2349EF294}" dt="2024-05-20T10:57:54.427" v="5368" actId="2696"/>
        <pc:sldMkLst>
          <pc:docMk/>
          <pc:sldMk cId="1109813048" sldId="276"/>
        </pc:sldMkLst>
        <pc:spChg chg="mod">
          <ac:chgData name="Caroline Ellis - Community Safety Lead" userId="e8060ae4-6d5b-4d62-b1f5-06635b453c80" providerId="ADAL" clId="{E507D364-A59F-4992-A9FB-DCB2349EF294}" dt="2024-05-20T08:58:36.134" v="852" actId="20577"/>
          <ac:spMkLst>
            <pc:docMk/>
            <pc:sldMk cId="1109813048" sldId="276"/>
            <ac:spMk id="9" creationId="{7CD033F2-891B-BD53-1939-6D40A8F66026}"/>
          </ac:spMkLst>
        </pc:spChg>
        <pc:spChg chg="mod">
          <ac:chgData name="Caroline Ellis - Community Safety Lead" userId="e8060ae4-6d5b-4d62-b1f5-06635b453c80" providerId="ADAL" clId="{E507D364-A59F-4992-A9FB-DCB2349EF294}" dt="2024-05-20T08:58:43.991" v="878" actId="20577"/>
          <ac:spMkLst>
            <pc:docMk/>
            <pc:sldMk cId="1109813048" sldId="276"/>
            <ac:spMk id="10" creationId="{67E018B0-C20F-4F85-469B-AF7385DA1B4E}"/>
          </ac:spMkLst>
        </pc:spChg>
      </pc:sldChg>
      <pc:sldChg chg="delSp modSp add mod ord">
        <pc:chgData name="Caroline Ellis - Community Safety Lead" userId="e8060ae4-6d5b-4d62-b1f5-06635b453c80" providerId="ADAL" clId="{E507D364-A59F-4992-A9FB-DCB2349EF294}" dt="2024-05-20T10:46:49.238" v="4769"/>
        <pc:sldMkLst>
          <pc:docMk/>
          <pc:sldMk cId="3418937897" sldId="277"/>
        </pc:sldMkLst>
        <pc:spChg chg="mod">
          <ac:chgData name="Caroline Ellis - Community Safety Lead" userId="e8060ae4-6d5b-4d62-b1f5-06635b453c80" providerId="ADAL" clId="{E507D364-A59F-4992-A9FB-DCB2349EF294}" dt="2024-05-20T09:23:25.090" v="1864" actId="20577"/>
          <ac:spMkLst>
            <pc:docMk/>
            <pc:sldMk cId="3418937897" sldId="277"/>
            <ac:spMk id="3" creationId="{EED1519D-0117-B03A-C729-E05B4A4A6FB9}"/>
          </ac:spMkLst>
        </pc:spChg>
        <pc:spChg chg="del">
          <ac:chgData name="Caroline Ellis - Community Safety Lead" userId="e8060ae4-6d5b-4d62-b1f5-06635b453c80" providerId="ADAL" clId="{E507D364-A59F-4992-A9FB-DCB2349EF294}" dt="2024-05-20T09:23:11.621" v="1823" actId="478"/>
          <ac:spMkLst>
            <pc:docMk/>
            <pc:sldMk cId="3418937897" sldId="277"/>
            <ac:spMk id="4" creationId="{AB3297C0-C0DB-90A1-50CD-34E55C7C1E4D}"/>
          </ac:spMkLst>
        </pc:spChg>
      </pc:sldChg>
      <pc:sldChg chg="modSp add del mod">
        <pc:chgData name="Caroline Ellis - Community Safety Lead" userId="e8060ae4-6d5b-4d62-b1f5-06635b453c80" providerId="ADAL" clId="{E507D364-A59F-4992-A9FB-DCB2349EF294}" dt="2024-05-20T10:47:10.078" v="4773" actId="2696"/>
        <pc:sldMkLst>
          <pc:docMk/>
          <pc:sldMk cId="951858210" sldId="278"/>
        </pc:sldMkLst>
        <pc:spChg chg="mod">
          <ac:chgData name="Caroline Ellis - Community Safety Lead" userId="e8060ae4-6d5b-4d62-b1f5-06635b453c80" providerId="ADAL" clId="{E507D364-A59F-4992-A9FB-DCB2349EF294}" dt="2024-05-20T09:40:20.423" v="2078" actId="20577"/>
          <ac:spMkLst>
            <pc:docMk/>
            <pc:sldMk cId="951858210" sldId="278"/>
            <ac:spMk id="3" creationId="{EED1519D-0117-B03A-C729-E05B4A4A6FB9}"/>
          </ac:spMkLst>
        </pc:spChg>
      </pc:sldChg>
      <pc:sldChg chg="addSp delSp modSp add mod ord">
        <pc:chgData name="Caroline Ellis - Community Safety Lead" userId="e8060ae4-6d5b-4d62-b1f5-06635b453c80" providerId="ADAL" clId="{E507D364-A59F-4992-A9FB-DCB2349EF294}" dt="2024-05-20T10:44:35.940" v="4709"/>
        <pc:sldMkLst>
          <pc:docMk/>
          <pc:sldMk cId="3272190474" sldId="279"/>
        </pc:sldMkLst>
        <pc:spChg chg="add mod">
          <ac:chgData name="Caroline Ellis - Community Safety Lead" userId="e8060ae4-6d5b-4d62-b1f5-06635b453c80" providerId="ADAL" clId="{E507D364-A59F-4992-A9FB-DCB2349EF294}" dt="2024-05-20T10:26:07.110" v="3514" actId="1076"/>
          <ac:spMkLst>
            <pc:docMk/>
            <pc:sldMk cId="3272190474" sldId="279"/>
            <ac:spMk id="2" creationId="{DEFA6F68-45BB-32DA-1AA0-FFB78B28B975}"/>
          </ac:spMkLst>
        </pc:spChg>
        <pc:spChg chg="mod">
          <ac:chgData name="Caroline Ellis - Community Safety Lead" userId="e8060ae4-6d5b-4d62-b1f5-06635b453c80" providerId="ADAL" clId="{E507D364-A59F-4992-A9FB-DCB2349EF294}" dt="2024-05-20T09:58:08.190" v="2126" actId="6549"/>
          <ac:spMkLst>
            <pc:docMk/>
            <pc:sldMk cId="3272190474" sldId="279"/>
            <ac:spMk id="3" creationId="{EED1519D-0117-B03A-C729-E05B4A4A6FB9}"/>
          </ac:spMkLst>
        </pc:spChg>
        <pc:spChg chg="add mod">
          <ac:chgData name="Caroline Ellis - Community Safety Lead" userId="e8060ae4-6d5b-4d62-b1f5-06635b453c80" providerId="ADAL" clId="{E507D364-A59F-4992-A9FB-DCB2349EF294}" dt="2024-05-20T10:26:08.782" v="3515" actId="1076"/>
          <ac:spMkLst>
            <pc:docMk/>
            <pc:sldMk cId="3272190474" sldId="279"/>
            <ac:spMk id="4" creationId="{0361662D-120F-2E56-2F0F-E7E1BCB5F658}"/>
          </ac:spMkLst>
        </pc:spChg>
        <pc:spChg chg="add mod">
          <ac:chgData name="Caroline Ellis - Community Safety Lead" userId="e8060ae4-6d5b-4d62-b1f5-06635b453c80" providerId="ADAL" clId="{E507D364-A59F-4992-A9FB-DCB2349EF294}" dt="2024-05-20T10:26:10.724" v="3516" actId="1076"/>
          <ac:spMkLst>
            <pc:docMk/>
            <pc:sldMk cId="3272190474" sldId="279"/>
            <ac:spMk id="5" creationId="{FE024481-EF04-6E8D-2204-D984E09CF99B}"/>
          </ac:spMkLst>
        </pc:spChg>
        <pc:spChg chg="add mod">
          <ac:chgData name="Caroline Ellis - Community Safety Lead" userId="e8060ae4-6d5b-4d62-b1f5-06635b453c80" providerId="ADAL" clId="{E507D364-A59F-4992-A9FB-DCB2349EF294}" dt="2024-05-20T10:26:13.620" v="3517" actId="1076"/>
          <ac:spMkLst>
            <pc:docMk/>
            <pc:sldMk cId="3272190474" sldId="279"/>
            <ac:spMk id="6" creationId="{B786D117-A135-250E-BA1F-AF498D1B2EEE}"/>
          </ac:spMkLst>
        </pc:spChg>
        <pc:spChg chg="add del mod">
          <ac:chgData name="Caroline Ellis - Community Safety Lead" userId="e8060ae4-6d5b-4d62-b1f5-06635b453c80" providerId="ADAL" clId="{E507D364-A59F-4992-A9FB-DCB2349EF294}" dt="2024-05-20T10:03:06.889" v="2534"/>
          <ac:spMkLst>
            <pc:docMk/>
            <pc:sldMk cId="3272190474" sldId="279"/>
            <ac:spMk id="7" creationId="{A64A3ADC-839A-4EFA-5720-7D608580B7B1}"/>
          </ac:spMkLst>
        </pc:spChg>
        <pc:spChg chg="add del mod">
          <ac:chgData name="Caroline Ellis - Community Safety Lead" userId="e8060ae4-6d5b-4d62-b1f5-06635b453c80" providerId="ADAL" clId="{E507D364-A59F-4992-A9FB-DCB2349EF294}" dt="2024-05-20T10:03:56.858" v="2537"/>
          <ac:spMkLst>
            <pc:docMk/>
            <pc:sldMk cId="3272190474" sldId="279"/>
            <ac:spMk id="8" creationId="{1DFF611C-F072-A7F4-9D74-D79EA31742B9}"/>
          </ac:spMkLst>
        </pc:spChg>
        <pc:spChg chg="add mod">
          <ac:chgData name="Caroline Ellis - Community Safety Lead" userId="e8060ae4-6d5b-4d62-b1f5-06635b453c80" providerId="ADAL" clId="{E507D364-A59F-4992-A9FB-DCB2349EF294}" dt="2024-05-20T10:26:15.340" v="3518" actId="1076"/>
          <ac:spMkLst>
            <pc:docMk/>
            <pc:sldMk cId="3272190474" sldId="279"/>
            <ac:spMk id="9" creationId="{5A3CDEEA-4D09-8A6F-A597-1F2FD5E7CAF3}"/>
          </ac:spMkLst>
        </pc:spChg>
        <pc:spChg chg="add mod">
          <ac:chgData name="Caroline Ellis - Community Safety Lead" userId="e8060ae4-6d5b-4d62-b1f5-06635b453c80" providerId="ADAL" clId="{E507D364-A59F-4992-A9FB-DCB2349EF294}" dt="2024-05-20T10:26:17.157" v="3519" actId="1076"/>
          <ac:spMkLst>
            <pc:docMk/>
            <pc:sldMk cId="3272190474" sldId="279"/>
            <ac:spMk id="10" creationId="{9E3D409E-E367-68A1-2F6F-1B5B20AC5129}"/>
          </ac:spMkLst>
        </pc:spChg>
        <pc:spChg chg="add mod">
          <ac:chgData name="Caroline Ellis - Community Safety Lead" userId="e8060ae4-6d5b-4d62-b1f5-06635b453c80" providerId="ADAL" clId="{E507D364-A59F-4992-A9FB-DCB2349EF294}" dt="2024-05-20T10:26:19.385" v="3520" actId="1076"/>
          <ac:spMkLst>
            <pc:docMk/>
            <pc:sldMk cId="3272190474" sldId="279"/>
            <ac:spMk id="11" creationId="{7FC5CFC0-2376-7158-C99F-12F2EA1C832D}"/>
          </ac:spMkLst>
        </pc:spChg>
        <pc:spChg chg="add del mod">
          <ac:chgData name="Caroline Ellis - Community Safety Lead" userId="e8060ae4-6d5b-4d62-b1f5-06635b453c80" providerId="ADAL" clId="{E507D364-A59F-4992-A9FB-DCB2349EF294}" dt="2024-05-20T10:12:57.362" v="2976"/>
          <ac:spMkLst>
            <pc:docMk/>
            <pc:sldMk cId="3272190474" sldId="279"/>
            <ac:spMk id="12" creationId="{963B033D-507E-8778-918C-A51439844225}"/>
          </ac:spMkLst>
        </pc:spChg>
        <pc:spChg chg="add mod">
          <ac:chgData name="Caroline Ellis - Community Safety Lead" userId="e8060ae4-6d5b-4d62-b1f5-06635b453c80" providerId="ADAL" clId="{E507D364-A59F-4992-A9FB-DCB2349EF294}" dt="2024-05-20T10:26:21.329" v="3521" actId="1076"/>
          <ac:spMkLst>
            <pc:docMk/>
            <pc:sldMk cId="3272190474" sldId="279"/>
            <ac:spMk id="13" creationId="{94254A7B-104A-A0EE-F6B3-CDC0FA617D11}"/>
          </ac:spMkLst>
        </pc:spChg>
        <pc:spChg chg="add mod">
          <ac:chgData name="Caroline Ellis - Community Safety Lead" userId="e8060ae4-6d5b-4d62-b1f5-06635b453c80" providerId="ADAL" clId="{E507D364-A59F-4992-A9FB-DCB2349EF294}" dt="2024-05-20T10:26:25.156" v="3522" actId="1076"/>
          <ac:spMkLst>
            <pc:docMk/>
            <pc:sldMk cId="3272190474" sldId="279"/>
            <ac:spMk id="14" creationId="{F148520D-A2CD-EE9B-546C-1B347F33F1CF}"/>
          </ac:spMkLst>
        </pc:spChg>
        <pc:spChg chg="add mod">
          <ac:chgData name="Caroline Ellis - Community Safety Lead" userId="e8060ae4-6d5b-4d62-b1f5-06635b453c80" providerId="ADAL" clId="{E507D364-A59F-4992-A9FB-DCB2349EF294}" dt="2024-05-20T10:26:29.977" v="3523" actId="1076"/>
          <ac:spMkLst>
            <pc:docMk/>
            <pc:sldMk cId="3272190474" sldId="279"/>
            <ac:spMk id="15" creationId="{7248CF07-4C35-2A02-FC14-0AC6313776D9}"/>
          </ac:spMkLst>
        </pc:spChg>
        <pc:spChg chg="add mod">
          <ac:chgData name="Caroline Ellis - Community Safety Lead" userId="e8060ae4-6d5b-4d62-b1f5-06635b453c80" providerId="ADAL" clId="{E507D364-A59F-4992-A9FB-DCB2349EF294}" dt="2024-05-20T10:26:33.444" v="3525" actId="14100"/>
          <ac:spMkLst>
            <pc:docMk/>
            <pc:sldMk cId="3272190474" sldId="279"/>
            <ac:spMk id="16" creationId="{E48612E7-8AA6-DD27-3C72-4E8280F7154D}"/>
          </ac:spMkLst>
        </pc:spChg>
        <pc:spChg chg="add mod">
          <ac:chgData name="Caroline Ellis - Community Safety Lead" userId="e8060ae4-6d5b-4d62-b1f5-06635b453c80" providerId="ADAL" clId="{E507D364-A59F-4992-A9FB-DCB2349EF294}" dt="2024-05-20T10:40:30.547" v="4539" actId="1076"/>
          <ac:spMkLst>
            <pc:docMk/>
            <pc:sldMk cId="3272190474" sldId="279"/>
            <ac:spMk id="17" creationId="{2CE67A96-B32D-6AF0-E187-10E4493843E3}"/>
          </ac:spMkLst>
        </pc:spChg>
        <pc:spChg chg="add mod">
          <ac:chgData name="Caroline Ellis - Community Safety Lead" userId="e8060ae4-6d5b-4d62-b1f5-06635b453c80" providerId="ADAL" clId="{E507D364-A59F-4992-A9FB-DCB2349EF294}" dt="2024-05-20T10:40:32.563" v="4540" actId="1076"/>
          <ac:spMkLst>
            <pc:docMk/>
            <pc:sldMk cId="3272190474" sldId="279"/>
            <ac:spMk id="18" creationId="{18A65511-87B3-AC31-1949-C399F72792FD}"/>
          </ac:spMkLst>
        </pc:spChg>
        <pc:spChg chg="add mod">
          <ac:chgData name="Caroline Ellis - Community Safety Lead" userId="e8060ae4-6d5b-4d62-b1f5-06635b453c80" providerId="ADAL" clId="{E507D364-A59F-4992-A9FB-DCB2349EF294}" dt="2024-05-20T10:40:34.448" v="4541" actId="1076"/>
          <ac:spMkLst>
            <pc:docMk/>
            <pc:sldMk cId="3272190474" sldId="279"/>
            <ac:spMk id="19" creationId="{7A3744B9-39D2-1AF5-7C70-B0AF7582572F}"/>
          </ac:spMkLst>
        </pc:spChg>
        <pc:spChg chg="add mod">
          <ac:chgData name="Caroline Ellis - Community Safety Lead" userId="e8060ae4-6d5b-4d62-b1f5-06635b453c80" providerId="ADAL" clId="{E507D364-A59F-4992-A9FB-DCB2349EF294}" dt="2024-05-20T10:40:39.275" v="4542" actId="1076"/>
          <ac:spMkLst>
            <pc:docMk/>
            <pc:sldMk cId="3272190474" sldId="279"/>
            <ac:spMk id="20" creationId="{65D5DB60-D3E7-B8E6-4CFA-4080BBC4473B}"/>
          </ac:spMkLst>
        </pc:spChg>
        <pc:spChg chg="add mod">
          <ac:chgData name="Caroline Ellis - Community Safety Lead" userId="e8060ae4-6d5b-4d62-b1f5-06635b453c80" providerId="ADAL" clId="{E507D364-A59F-4992-A9FB-DCB2349EF294}" dt="2024-05-20T10:40:41.897" v="4543" actId="1076"/>
          <ac:spMkLst>
            <pc:docMk/>
            <pc:sldMk cId="3272190474" sldId="279"/>
            <ac:spMk id="21" creationId="{CE19E5D0-0873-0F64-FE31-61A98F3414F2}"/>
          </ac:spMkLst>
        </pc:spChg>
        <pc:spChg chg="add mod">
          <ac:chgData name="Caroline Ellis - Community Safety Lead" userId="e8060ae4-6d5b-4d62-b1f5-06635b453c80" providerId="ADAL" clId="{E507D364-A59F-4992-A9FB-DCB2349EF294}" dt="2024-05-20T10:40:44.545" v="4544" actId="1076"/>
          <ac:spMkLst>
            <pc:docMk/>
            <pc:sldMk cId="3272190474" sldId="279"/>
            <ac:spMk id="22" creationId="{53B6017A-D083-7AB6-3207-CA7C10822A46}"/>
          </ac:spMkLst>
        </pc:spChg>
        <pc:spChg chg="add mod">
          <ac:chgData name="Caroline Ellis - Community Safety Lead" userId="e8060ae4-6d5b-4d62-b1f5-06635b453c80" providerId="ADAL" clId="{E507D364-A59F-4992-A9FB-DCB2349EF294}" dt="2024-05-20T10:35:59.249" v="4095" actId="1076"/>
          <ac:spMkLst>
            <pc:docMk/>
            <pc:sldMk cId="3272190474" sldId="279"/>
            <ac:spMk id="23" creationId="{A9E9734A-C20D-5847-EDA9-1FDA30A7881B}"/>
          </ac:spMkLst>
        </pc:spChg>
        <pc:spChg chg="add mod">
          <ac:chgData name="Caroline Ellis - Community Safety Lead" userId="e8060ae4-6d5b-4d62-b1f5-06635b453c80" providerId="ADAL" clId="{E507D364-A59F-4992-A9FB-DCB2349EF294}" dt="2024-05-20T10:39:47.450" v="4435" actId="1076"/>
          <ac:spMkLst>
            <pc:docMk/>
            <pc:sldMk cId="3272190474" sldId="279"/>
            <ac:spMk id="24" creationId="{08762C2D-5B09-27FA-0946-384BF7C46CC7}"/>
          </ac:spMkLst>
        </pc:spChg>
        <pc:spChg chg="add mod">
          <ac:chgData name="Caroline Ellis - Community Safety Lead" userId="e8060ae4-6d5b-4d62-b1f5-06635b453c80" providerId="ADAL" clId="{E507D364-A59F-4992-A9FB-DCB2349EF294}" dt="2024-05-20T10:39:49.801" v="4436" actId="1076"/>
          <ac:spMkLst>
            <pc:docMk/>
            <pc:sldMk cId="3272190474" sldId="279"/>
            <ac:spMk id="25" creationId="{1C1FC234-A601-2B3E-8872-3E13818CE95C}"/>
          </ac:spMkLst>
        </pc:spChg>
        <pc:spChg chg="add mod">
          <ac:chgData name="Caroline Ellis - Community Safety Lead" userId="e8060ae4-6d5b-4d62-b1f5-06635b453c80" providerId="ADAL" clId="{E507D364-A59F-4992-A9FB-DCB2349EF294}" dt="2024-05-20T10:39:52.620" v="4437" actId="1076"/>
          <ac:spMkLst>
            <pc:docMk/>
            <pc:sldMk cId="3272190474" sldId="279"/>
            <ac:spMk id="26" creationId="{1E0E9672-D9A1-04C8-1951-F9E800E74F33}"/>
          </ac:spMkLst>
        </pc:spChg>
        <pc:spChg chg="add mod">
          <ac:chgData name="Caroline Ellis - Community Safety Lead" userId="e8060ae4-6d5b-4d62-b1f5-06635b453c80" providerId="ADAL" clId="{E507D364-A59F-4992-A9FB-DCB2349EF294}" dt="2024-05-20T10:40:46.889" v="4545" actId="1076"/>
          <ac:spMkLst>
            <pc:docMk/>
            <pc:sldMk cId="3272190474" sldId="279"/>
            <ac:spMk id="27" creationId="{8CC4C3E2-1B65-0154-3C52-869A1351E188}"/>
          </ac:spMkLst>
        </pc:spChg>
      </pc:sldChg>
      <pc:sldChg chg="modSp add mod">
        <pc:chgData name="Caroline Ellis - Community Safety Lead" userId="e8060ae4-6d5b-4d62-b1f5-06635b453c80" providerId="ADAL" clId="{E507D364-A59F-4992-A9FB-DCB2349EF294}" dt="2024-05-20T10:46:04.762" v="4765" actId="20577"/>
        <pc:sldMkLst>
          <pc:docMk/>
          <pc:sldMk cId="1415876153" sldId="280"/>
        </pc:sldMkLst>
        <pc:spChg chg="mod">
          <ac:chgData name="Caroline Ellis - Community Safety Lead" userId="e8060ae4-6d5b-4d62-b1f5-06635b453c80" providerId="ADAL" clId="{E507D364-A59F-4992-A9FB-DCB2349EF294}" dt="2024-05-20T10:46:04.762" v="4765" actId="20577"/>
          <ac:spMkLst>
            <pc:docMk/>
            <pc:sldMk cId="1415876153" sldId="280"/>
            <ac:spMk id="3" creationId="{EED1519D-0117-B03A-C729-E05B4A4A6FB9}"/>
          </ac:spMkLst>
        </pc:spChg>
        <pc:spChg chg="mod">
          <ac:chgData name="Caroline Ellis - Community Safety Lead" userId="e8060ae4-6d5b-4d62-b1f5-06635b453c80" providerId="ADAL" clId="{E507D364-A59F-4992-A9FB-DCB2349EF294}" dt="2024-05-20T10:45:52.664" v="4745" actId="20577"/>
          <ac:spMkLst>
            <pc:docMk/>
            <pc:sldMk cId="1415876153" sldId="280"/>
            <ac:spMk id="4" creationId="{AB3297C0-C0DB-90A1-50CD-34E55C7C1E4D}"/>
          </ac:spMkLst>
        </pc:spChg>
      </pc:sldChg>
      <pc:sldChg chg="addSp delSp modSp add mod">
        <pc:chgData name="Caroline Ellis - Community Safety Lead" userId="e8060ae4-6d5b-4d62-b1f5-06635b453c80" providerId="ADAL" clId="{E507D364-A59F-4992-A9FB-DCB2349EF294}" dt="2024-05-20T11:07:38.979" v="5382" actId="20577"/>
        <pc:sldMkLst>
          <pc:docMk/>
          <pc:sldMk cId="808877102" sldId="281"/>
        </pc:sldMkLst>
        <pc:spChg chg="add mod">
          <ac:chgData name="Caroline Ellis - Community Safety Lead" userId="e8060ae4-6d5b-4d62-b1f5-06635b453c80" providerId="ADAL" clId="{E507D364-A59F-4992-A9FB-DCB2349EF294}" dt="2024-05-20T10:56:12.518" v="5339" actId="20577"/>
          <ac:spMkLst>
            <pc:docMk/>
            <pc:sldMk cId="808877102" sldId="281"/>
            <ac:spMk id="2" creationId="{4EB53EA3-C23C-9669-854D-F0DA7513B845}"/>
          </ac:spMkLst>
        </pc:spChg>
        <pc:spChg chg="mod">
          <ac:chgData name="Caroline Ellis - Community Safety Lead" userId="e8060ae4-6d5b-4d62-b1f5-06635b453c80" providerId="ADAL" clId="{E507D364-A59F-4992-A9FB-DCB2349EF294}" dt="2024-05-20T11:07:38.979" v="5382" actId="20577"/>
          <ac:spMkLst>
            <pc:docMk/>
            <pc:sldMk cId="808877102" sldId="281"/>
            <ac:spMk id="3" creationId="{EED1519D-0117-B03A-C729-E05B4A4A6FB9}"/>
          </ac:spMkLst>
        </pc:spChg>
        <pc:spChg chg="del mod">
          <ac:chgData name="Caroline Ellis - Community Safety Lead" userId="e8060ae4-6d5b-4d62-b1f5-06635b453c80" providerId="ADAL" clId="{E507D364-A59F-4992-A9FB-DCB2349EF294}" dt="2024-05-20T11:07:03.319" v="5372" actId="478"/>
          <ac:spMkLst>
            <pc:docMk/>
            <pc:sldMk cId="808877102" sldId="281"/>
            <ac:spMk id="4" creationId="{AB3297C0-C0DB-90A1-50CD-34E55C7C1E4D}"/>
          </ac:spMkLst>
        </pc:spChg>
        <pc:spChg chg="add mod">
          <ac:chgData name="Caroline Ellis - Community Safety Lead" userId="e8060ae4-6d5b-4d62-b1f5-06635b453c80" providerId="ADAL" clId="{E507D364-A59F-4992-A9FB-DCB2349EF294}" dt="2024-05-20T10:54:55.221" v="5316"/>
          <ac:spMkLst>
            <pc:docMk/>
            <pc:sldMk cId="808877102" sldId="281"/>
            <ac:spMk id="5" creationId="{454821EF-3DE4-F12E-F5DA-098C687F979D}"/>
          </ac:spMkLst>
        </pc:spChg>
        <pc:spChg chg="add mod">
          <ac:chgData name="Caroline Ellis - Community Safety Lead" userId="e8060ae4-6d5b-4d62-b1f5-06635b453c80" providerId="ADAL" clId="{E507D364-A59F-4992-A9FB-DCB2349EF294}" dt="2024-05-20T10:55:16.909" v="5325"/>
          <ac:spMkLst>
            <pc:docMk/>
            <pc:sldMk cId="808877102" sldId="281"/>
            <ac:spMk id="6" creationId="{ABA45D05-2C67-A86C-2532-0EB15F95C017}"/>
          </ac:spMkLst>
        </pc:spChg>
        <pc:spChg chg="add mod">
          <ac:chgData name="Caroline Ellis - Community Safety Lead" userId="e8060ae4-6d5b-4d62-b1f5-06635b453c80" providerId="ADAL" clId="{E507D364-A59F-4992-A9FB-DCB2349EF294}" dt="2024-05-20T10:55:31.818" v="5327"/>
          <ac:spMkLst>
            <pc:docMk/>
            <pc:sldMk cId="808877102" sldId="281"/>
            <ac:spMk id="7" creationId="{CBF11D32-0E06-BA6E-08A1-E14C6D7CC6A1}"/>
          </ac:spMkLst>
        </pc:spChg>
        <pc:spChg chg="add mod">
          <ac:chgData name="Caroline Ellis - Community Safety Lead" userId="e8060ae4-6d5b-4d62-b1f5-06635b453c80" providerId="ADAL" clId="{E507D364-A59F-4992-A9FB-DCB2349EF294}" dt="2024-05-20T10:56:07.294" v="5337"/>
          <ac:spMkLst>
            <pc:docMk/>
            <pc:sldMk cId="808877102" sldId="281"/>
            <ac:spMk id="8" creationId="{8058E8E6-5614-57A7-4A7C-98313BFCF262}"/>
          </ac:spMkLst>
        </pc:spChg>
        <pc:spChg chg="add mod">
          <ac:chgData name="Caroline Ellis - Community Safety Lead" userId="e8060ae4-6d5b-4d62-b1f5-06635b453c80" providerId="ADAL" clId="{E507D364-A59F-4992-A9FB-DCB2349EF294}" dt="2024-05-20T10:56:31.692" v="5345"/>
          <ac:spMkLst>
            <pc:docMk/>
            <pc:sldMk cId="808877102" sldId="281"/>
            <ac:spMk id="9" creationId="{97708975-A1BB-FEE1-16F7-E73FE6FBDC11}"/>
          </ac:spMkLst>
        </pc:spChg>
        <pc:spChg chg="add mod">
          <ac:chgData name="Caroline Ellis - Community Safety Lead" userId="e8060ae4-6d5b-4d62-b1f5-06635b453c80" providerId="ADAL" clId="{E507D364-A59F-4992-A9FB-DCB2349EF294}" dt="2024-05-20T10:57:17.755" v="5359"/>
          <ac:spMkLst>
            <pc:docMk/>
            <pc:sldMk cId="808877102" sldId="281"/>
            <ac:spMk id="10" creationId="{A27F3EFA-41F4-F231-B3D3-9E20ECDEF112}"/>
          </ac:spMkLst>
        </pc:spChg>
        <pc:spChg chg="add mod">
          <ac:chgData name="Caroline Ellis - Community Safety Lead" userId="e8060ae4-6d5b-4d62-b1f5-06635b453c80" providerId="ADAL" clId="{E507D364-A59F-4992-A9FB-DCB2349EF294}" dt="2024-05-20T11:07:00.700" v="5370" actId="1076"/>
          <ac:spMkLst>
            <pc:docMk/>
            <pc:sldMk cId="808877102" sldId="281"/>
            <ac:spMk id="11" creationId="{9F952FB4-5779-909B-6FF5-6E3EB1D86912}"/>
          </ac:spMkLst>
        </pc:spChg>
      </pc:sldChg>
      <pc:sldChg chg="modSp add del mod">
        <pc:chgData name="Caroline Ellis - Community Safety Lead" userId="e8060ae4-6d5b-4d62-b1f5-06635b453c80" providerId="ADAL" clId="{E507D364-A59F-4992-A9FB-DCB2349EF294}" dt="2024-05-20T10:47:28.122" v="4794" actId="2696"/>
        <pc:sldMkLst>
          <pc:docMk/>
          <pc:sldMk cId="3574355550" sldId="281"/>
        </pc:sldMkLst>
        <pc:spChg chg="mod">
          <ac:chgData name="Caroline Ellis - Community Safety Lead" userId="e8060ae4-6d5b-4d62-b1f5-06635b453c80" providerId="ADAL" clId="{E507D364-A59F-4992-A9FB-DCB2349EF294}" dt="2024-05-20T10:47:25.790" v="4793" actId="20577"/>
          <ac:spMkLst>
            <pc:docMk/>
            <pc:sldMk cId="3574355550" sldId="281"/>
            <ac:spMk id="3" creationId="{EED1519D-0117-B03A-C729-E05B4A4A6FB9}"/>
          </ac:spMkLst>
        </pc:spChg>
      </pc:sldChg>
      <pc:sldChg chg="addSp delSp modSp add del mod">
        <pc:chgData name="Caroline Ellis - Community Safety Lead" userId="e8060ae4-6d5b-4d62-b1f5-06635b453c80" providerId="ADAL" clId="{E507D364-A59F-4992-A9FB-DCB2349EF294}" dt="2024-05-20T10:53:41.914" v="5307" actId="2696"/>
        <pc:sldMkLst>
          <pc:docMk/>
          <pc:sldMk cId="4061752751" sldId="282"/>
        </pc:sldMkLst>
        <pc:spChg chg="add del mod">
          <ac:chgData name="Caroline Ellis - Community Safety Lead" userId="e8060ae4-6d5b-4d62-b1f5-06635b453c80" providerId="ADAL" clId="{E507D364-A59F-4992-A9FB-DCB2349EF294}" dt="2024-05-20T10:52:51.120" v="5269" actId="21"/>
          <ac:spMkLst>
            <pc:docMk/>
            <pc:sldMk cId="4061752751" sldId="282"/>
            <ac:spMk id="2" creationId="{AB27B038-CA32-99AD-F44D-1DA9D45808EF}"/>
          </ac:spMkLst>
        </pc:spChg>
        <pc:spChg chg="mod">
          <ac:chgData name="Caroline Ellis - Community Safety Lead" userId="e8060ae4-6d5b-4d62-b1f5-06635b453c80" providerId="ADAL" clId="{E507D364-A59F-4992-A9FB-DCB2349EF294}" dt="2024-05-20T10:48:35.340" v="4839" actId="20577"/>
          <ac:spMkLst>
            <pc:docMk/>
            <pc:sldMk cId="4061752751" sldId="282"/>
            <ac:spMk id="3" creationId="{EED1519D-0117-B03A-C729-E05B4A4A6FB9}"/>
          </ac:spMkLst>
        </pc:spChg>
        <pc:spChg chg="mod">
          <ac:chgData name="Caroline Ellis - Community Safety Lead" userId="e8060ae4-6d5b-4d62-b1f5-06635b453c80" providerId="ADAL" clId="{E507D364-A59F-4992-A9FB-DCB2349EF294}" dt="2024-05-20T10:48:42.157" v="4847" actId="20577"/>
          <ac:spMkLst>
            <pc:docMk/>
            <pc:sldMk cId="4061752751" sldId="282"/>
            <ac:spMk id="4" creationId="{AB3297C0-C0DB-90A1-50CD-34E55C7C1E4D}"/>
          </ac:spMkLst>
        </pc:spChg>
      </pc:sldChg>
      <pc:sldChg chg="modSp add mod ord">
        <pc:chgData name="Caroline Ellis - Community Safety Lead" userId="e8060ae4-6d5b-4d62-b1f5-06635b453c80" providerId="ADAL" clId="{E507D364-A59F-4992-A9FB-DCB2349EF294}" dt="2024-05-20T10:51:08.418" v="5122" actId="20577"/>
        <pc:sldMkLst>
          <pc:docMk/>
          <pc:sldMk cId="2673816015" sldId="283"/>
        </pc:sldMkLst>
        <pc:spChg chg="mod">
          <ac:chgData name="Caroline Ellis - Community Safety Lead" userId="e8060ae4-6d5b-4d62-b1f5-06635b453c80" providerId="ADAL" clId="{E507D364-A59F-4992-A9FB-DCB2349EF294}" dt="2024-05-20T10:51:08.418" v="5122" actId="20577"/>
          <ac:spMkLst>
            <pc:docMk/>
            <pc:sldMk cId="2673816015" sldId="283"/>
            <ac:spMk id="9" creationId="{7CD033F2-891B-BD53-1939-6D40A8F66026}"/>
          </ac:spMkLst>
        </pc:spChg>
      </pc:sldChg>
      <pc:sldChg chg="addSp delSp modSp add mod">
        <pc:chgData name="Caroline Ellis - Community Safety Lead" userId="e8060ae4-6d5b-4d62-b1f5-06635b453c80" providerId="ADAL" clId="{E507D364-A59F-4992-A9FB-DCB2349EF294}" dt="2024-05-20T11:08:09.163" v="5475" actId="5793"/>
        <pc:sldMkLst>
          <pc:docMk/>
          <pc:sldMk cId="3478899412" sldId="284"/>
        </pc:sldMkLst>
        <pc:spChg chg="del mod">
          <ac:chgData name="Caroline Ellis - Community Safety Lead" userId="e8060ae4-6d5b-4d62-b1f5-06635b453c80" providerId="ADAL" clId="{E507D364-A59F-4992-A9FB-DCB2349EF294}" dt="2024-05-20T10:57:09.400" v="5357" actId="478"/>
          <ac:spMkLst>
            <pc:docMk/>
            <pc:sldMk cId="3478899412" sldId="284"/>
            <ac:spMk id="2" creationId="{AB27B038-CA32-99AD-F44D-1DA9D45808EF}"/>
          </ac:spMkLst>
        </pc:spChg>
        <pc:spChg chg="mod">
          <ac:chgData name="Caroline Ellis - Community Safety Lead" userId="e8060ae4-6d5b-4d62-b1f5-06635b453c80" providerId="ADAL" clId="{E507D364-A59F-4992-A9FB-DCB2349EF294}" dt="2024-05-20T11:08:09.163" v="5475" actId="5793"/>
          <ac:spMkLst>
            <pc:docMk/>
            <pc:sldMk cId="3478899412" sldId="284"/>
            <ac:spMk id="3" creationId="{EED1519D-0117-B03A-C729-E05B4A4A6FB9}"/>
          </ac:spMkLst>
        </pc:spChg>
        <pc:spChg chg="del">
          <ac:chgData name="Caroline Ellis - Community Safety Lead" userId="e8060ae4-6d5b-4d62-b1f5-06635b453c80" providerId="ADAL" clId="{E507D364-A59F-4992-A9FB-DCB2349EF294}" dt="2024-05-20T11:07:10.529" v="5374" actId="478"/>
          <ac:spMkLst>
            <pc:docMk/>
            <pc:sldMk cId="3478899412" sldId="284"/>
            <ac:spMk id="4" creationId="{AB3297C0-C0DB-90A1-50CD-34E55C7C1E4D}"/>
          </ac:spMkLst>
        </pc:spChg>
        <pc:spChg chg="add del mod">
          <ac:chgData name="Caroline Ellis - Community Safety Lead" userId="e8060ae4-6d5b-4d62-b1f5-06635b453c80" providerId="ADAL" clId="{E507D364-A59F-4992-A9FB-DCB2349EF294}" dt="2024-05-20T10:57:26.707" v="5360" actId="21"/>
          <ac:spMkLst>
            <pc:docMk/>
            <pc:sldMk cId="3478899412" sldId="284"/>
            <ac:spMk id="5" creationId="{700AFC1F-10EF-5BC9-B769-26E12476E110}"/>
          </ac:spMkLst>
        </pc:spChg>
        <pc:spChg chg="add mod">
          <ac:chgData name="Caroline Ellis - Community Safety Lead" userId="e8060ae4-6d5b-4d62-b1f5-06635b453c80" providerId="ADAL" clId="{E507D364-A59F-4992-A9FB-DCB2349EF294}" dt="2024-05-20T10:56:50.058" v="5351" actId="1076"/>
          <ac:spMkLst>
            <pc:docMk/>
            <pc:sldMk cId="3478899412" sldId="284"/>
            <ac:spMk id="6" creationId="{9C8533F8-402A-BD7C-C301-984951B8199B}"/>
          </ac:spMkLst>
        </pc:spChg>
        <pc:spChg chg="add mod">
          <ac:chgData name="Caroline Ellis - Community Safety Lead" userId="e8060ae4-6d5b-4d62-b1f5-06635b453c80" providerId="ADAL" clId="{E507D364-A59F-4992-A9FB-DCB2349EF294}" dt="2024-05-20T10:57:38.967" v="5364" actId="1076"/>
          <ac:spMkLst>
            <pc:docMk/>
            <pc:sldMk cId="3478899412" sldId="284"/>
            <ac:spMk id="7" creationId="{651B2E0B-52E8-7F1C-9158-B790ACDFCF90}"/>
          </ac:spMkLst>
        </pc:spChg>
        <pc:spChg chg="add mod">
          <ac:chgData name="Caroline Ellis - Community Safety Lead" userId="e8060ae4-6d5b-4d62-b1f5-06635b453c80" providerId="ADAL" clId="{E507D364-A59F-4992-A9FB-DCB2349EF294}" dt="2024-05-20T10:57:35.700" v="5363" actId="1076"/>
          <ac:spMkLst>
            <pc:docMk/>
            <pc:sldMk cId="3478899412" sldId="284"/>
            <ac:spMk id="8" creationId="{B785285A-2D04-1951-D8A7-C871F7A724FE}"/>
          </ac:spMkLst>
        </pc:spChg>
        <pc:spChg chg="add mod">
          <ac:chgData name="Caroline Ellis - Community Safety Lead" userId="e8060ae4-6d5b-4d62-b1f5-06635b453c80" providerId="ADAL" clId="{E507D364-A59F-4992-A9FB-DCB2349EF294}" dt="2024-05-20T10:57:33.332" v="5362" actId="1076"/>
          <ac:spMkLst>
            <pc:docMk/>
            <pc:sldMk cId="3478899412" sldId="284"/>
            <ac:spMk id="9" creationId="{B850552E-CB0B-62A3-13A2-EB02EAB9A91F}"/>
          </ac:spMkLst>
        </pc:spChg>
      </pc:sldChg>
      <pc:sldChg chg="addSp delSp modSp add mod">
        <pc:chgData name="Caroline Ellis - Community Safety Lead" userId="e8060ae4-6d5b-4d62-b1f5-06635b453c80" providerId="ADAL" clId="{E507D364-A59F-4992-A9FB-DCB2349EF294}" dt="2024-05-20T11:07:52.236" v="5427" actId="20577"/>
        <pc:sldMkLst>
          <pc:docMk/>
          <pc:sldMk cId="2661270638" sldId="285"/>
        </pc:sldMkLst>
        <pc:spChg chg="del">
          <ac:chgData name="Caroline Ellis - Community Safety Lead" userId="e8060ae4-6d5b-4d62-b1f5-06635b453c80" providerId="ADAL" clId="{E507D364-A59F-4992-A9FB-DCB2349EF294}" dt="2024-05-20T10:52:03.871" v="5171" actId="478"/>
          <ac:spMkLst>
            <pc:docMk/>
            <pc:sldMk cId="2661270638" sldId="285"/>
            <ac:spMk id="2" creationId="{4EB53EA3-C23C-9669-854D-F0DA7513B845}"/>
          </ac:spMkLst>
        </pc:spChg>
        <pc:spChg chg="mod">
          <ac:chgData name="Caroline Ellis - Community Safety Lead" userId="e8060ae4-6d5b-4d62-b1f5-06635b453c80" providerId="ADAL" clId="{E507D364-A59F-4992-A9FB-DCB2349EF294}" dt="2024-05-20T11:07:52.236" v="5427" actId="20577"/>
          <ac:spMkLst>
            <pc:docMk/>
            <pc:sldMk cId="2661270638" sldId="285"/>
            <ac:spMk id="3" creationId="{EED1519D-0117-B03A-C729-E05B4A4A6FB9}"/>
          </ac:spMkLst>
        </pc:spChg>
        <pc:spChg chg="del">
          <ac:chgData name="Caroline Ellis - Community Safety Lead" userId="e8060ae4-6d5b-4d62-b1f5-06635b453c80" providerId="ADAL" clId="{E507D364-A59F-4992-A9FB-DCB2349EF294}" dt="2024-05-20T11:07:06.493" v="5373" actId="478"/>
          <ac:spMkLst>
            <pc:docMk/>
            <pc:sldMk cId="2661270638" sldId="285"/>
            <ac:spMk id="4" creationId="{AB3297C0-C0DB-90A1-50CD-34E55C7C1E4D}"/>
          </ac:spMkLst>
        </pc:spChg>
        <pc:spChg chg="add del mod">
          <ac:chgData name="Caroline Ellis - Community Safety Lead" userId="e8060ae4-6d5b-4d62-b1f5-06635b453c80" providerId="ADAL" clId="{E507D364-A59F-4992-A9FB-DCB2349EF294}" dt="2024-05-20T10:56:24.591" v="5343" actId="478"/>
          <ac:spMkLst>
            <pc:docMk/>
            <pc:sldMk cId="2661270638" sldId="285"/>
            <ac:spMk id="5" creationId="{7B477244-0C99-781F-1E2C-49CE75039DE1}"/>
          </ac:spMkLst>
        </pc:spChg>
        <pc:spChg chg="add del mod">
          <ac:chgData name="Caroline Ellis - Community Safety Lead" userId="e8060ae4-6d5b-4d62-b1f5-06635b453c80" providerId="ADAL" clId="{E507D364-A59F-4992-A9FB-DCB2349EF294}" dt="2024-05-20T10:52:43.953" v="5268"/>
          <ac:spMkLst>
            <pc:docMk/>
            <pc:sldMk cId="2661270638" sldId="285"/>
            <ac:spMk id="6" creationId="{375AF848-D576-EDD8-59B3-7117E7F68F62}"/>
          </ac:spMkLst>
        </pc:spChg>
        <pc:spChg chg="add del mod">
          <ac:chgData name="Caroline Ellis - Community Safety Lead" userId="e8060ae4-6d5b-4d62-b1f5-06635b453c80" providerId="ADAL" clId="{E507D364-A59F-4992-A9FB-DCB2349EF294}" dt="2024-05-20T10:55:59.785" v="5335" actId="478"/>
          <ac:spMkLst>
            <pc:docMk/>
            <pc:sldMk cId="2661270638" sldId="285"/>
            <ac:spMk id="7" creationId="{490A60FA-0BA4-FDF7-1B67-9C35B1C87E10}"/>
          </ac:spMkLst>
        </pc:spChg>
        <pc:spChg chg="add mod">
          <ac:chgData name="Caroline Ellis - Community Safety Lead" userId="e8060ae4-6d5b-4d62-b1f5-06635b453c80" providerId="ADAL" clId="{E507D364-A59F-4992-A9FB-DCB2349EF294}" dt="2024-05-20T10:53:12.068" v="5306" actId="1076"/>
          <ac:spMkLst>
            <pc:docMk/>
            <pc:sldMk cId="2661270638" sldId="285"/>
            <ac:spMk id="9" creationId="{9E373FB8-19D7-D6A2-4EFE-44181773A2BC}"/>
          </ac:spMkLst>
        </pc:spChg>
        <pc:spChg chg="add mod">
          <ac:chgData name="Caroline Ellis - Community Safety Lead" userId="e8060ae4-6d5b-4d62-b1f5-06635b453c80" providerId="ADAL" clId="{E507D364-A59F-4992-A9FB-DCB2349EF294}" dt="2024-05-20T10:54:41.037" v="5314" actId="1076"/>
          <ac:spMkLst>
            <pc:docMk/>
            <pc:sldMk cId="2661270638" sldId="285"/>
            <ac:spMk id="11" creationId="{78E1784B-7D46-649B-3A40-9287F64DCAB0}"/>
          </ac:spMkLst>
        </pc:spChg>
        <pc:spChg chg="add mod">
          <ac:chgData name="Caroline Ellis - Community Safety Lead" userId="e8060ae4-6d5b-4d62-b1f5-06635b453c80" providerId="ADAL" clId="{E507D364-A59F-4992-A9FB-DCB2349EF294}" dt="2024-05-20T10:55:39.118" v="5329"/>
          <ac:spMkLst>
            <pc:docMk/>
            <pc:sldMk cId="2661270638" sldId="285"/>
            <ac:spMk id="12" creationId="{524FBAAD-8F7E-5D43-C8BF-4B585C21B3DA}"/>
          </ac:spMkLst>
        </pc:spChg>
        <pc:spChg chg="add mod">
          <ac:chgData name="Caroline Ellis - Community Safety Lead" userId="e8060ae4-6d5b-4d62-b1f5-06635b453c80" providerId="ADAL" clId="{E507D364-A59F-4992-A9FB-DCB2349EF294}" dt="2024-05-20T10:55:58.018" v="5334" actId="1076"/>
          <ac:spMkLst>
            <pc:docMk/>
            <pc:sldMk cId="2661270638" sldId="285"/>
            <ac:spMk id="13" creationId="{A8A9EA1F-86F4-6F68-68AC-CEAE0253D05C}"/>
          </ac:spMkLst>
        </pc:spChg>
        <pc:spChg chg="add mod">
          <ac:chgData name="Caroline Ellis - Community Safety Lead" userId="e8060ae4-6d5b-4d62-b1f5-06635b453c80" providerId="ADAL" clId="{E507D364-A59F-4992-A9FB-DCB2349EF294}" dt="2024-05-20T10:56:23.260" v="5342" actId="1076"/>
          <ac:spMkLst>
            <pc:docMk/>
            <pc:sldMk cId="2661270638" sldId="285"/>
            <ac:spMk id="14" creationId="{B4A0E318-C862-A504-3713-77DAEE48BEA7}"/>
          </ac:spMkLst>
        </pc:spChg>
      </pc:sldChg>
      <pc:sldChg chg="modSp add mod">
        <pc:chgData name="Caroline Ellis - Community Safety Lead" userId="e8060ae4-6d5b-4d62-b1f5-06635b453c80" providerId="ADAL" clId="{E507D364-A59F-4992-A9FB-DCB2349EF294}" dt="2024-05-20T11:17:40.091" v="5638" actId="20577"/>
        <pc:sldMkLst>
          <pc:docMk/>
          <pc:sldMk cId="3811177034" sldId="286"/>
        </pc:sldMkLst>
        <pc:spChg chg="mod">
          <ac:chgData name="Caroline Ellis - Community Safety Lead" userId="e8060ae4-6d5b-4d62-b1f5-06635b453c80" providerId="ADAL" clId="{E507D364-A59F-4992-A9FB-DCB2349EF294}" dt="2024-05-20T11:17:40.091" v="5638" actId="20577"/>
          <ac:spMkLst>
            <pc:docMk/>
            <pc:sldMk cId="3811177034" sldId="286"/>
            <ac:spMk id="2" creationId="{2F69C502-C375-4676-1B32-EA75BF28DE04}"/>
          </ac:spMkLst>
        </pc:spChg>
        <pc:spChg chg="mod">
          <ac:chgData name="Caroline Ellis - Community Safety Lead" userId="e8060ae4-6d5b-4d62-b1f5-06635b453c80" providerId="ADAL" clId="{E507D364-A59F-4992-A9FB-DCB2349EF294}" dt="2024-05-20T11:10:33.510" v="5541" actId="20577"/>
          <ac:spMkLst>
            <pc:docMk/>
            <pc:sldMk cId="3811177034" sldId="286"/>
            <ac:spMk id="3" creationId="{EED1519D-0117-B03A-C729-E05B4A4A6FB9}"/>
          </ac:spMkLst>
        </pc:spChg>
      </pc:sldChg>
      <pc:sldChg chg="modSp add mod ord">
        <pc:chgData name="Caroline Ellis - Community Safety Lead" userId="e8060ae4-6d5b-4d62-b1f5-06635b453c80" providerId="ADAL" clId="{E507D364-A59F-4992-A9FB-DCB2349EF294}" dt="2024-05-20T11:13:19.022" v="5562" actId="20577"/>
        <pc:sldMkLst>
          <pc:docMk/>
          <pc:sldMk cId="1479130939" sldId="287"/>
        </pc:sldMkLst>
        <pc:spChg chg="mod">
          <ac:chgData name="Caroline Ellis - Community Safety Lead" userId="e8060ae4-6d5b-4d62-b1f5-06635b453c80" providerId="ADAL" clId="{E507D364-A59F-4992-A9FB-DCB2349EF294}" dt="2024-05-20T11:13:19.022" v="5562" actId="20577"/>
          <ac:spMkLst>
            <pc:docMk/>
            <pc:sldMk cId="1479130939" sldId="287"/>
            <ac:spMk id="3" creationId="{EED1519D-0117-B03A-C729-E05B4A4A6FB9}"/>
          </ac:spMkLst>
        </pc:spChg>
      </pc:sldChg>
      <pc:sldChg chg="modSp add mod">
        <pc:chgData name="Caroline Ellis - Community Safety Lead" userId="e8060ae4-6d5b-4d62-b1f5-06635b453c80" providerId="ADAL" clId="{E507D364-A59F-4992-A9FB-DCB2349EF294}" dt="2024-05-20T11:13:55.457" v="5595" actId="20577"/>
        <pc:sldMkLst>
          <pc:docMk/>
          <pc:sldMk cId="1285795500" sldId="288"/>
        </pc:sldMkLst>
        <pc:spChg chg="mod">
          <ac:chgData name="Caroline Ellis - Community Safety Lead" userId="e8060ae4-6d5b-4d62-b1f5-06635b453c80" providerId="ADAL" clId="{E507D364-A59F-4992-A9FB-DCB2349EF294}" dt="2024-05-20T11:13:55.457" v="5595" actId="20577"/>
          <ac:spMkLst>
            <pc:docMk/>
            <pc:sldMk cId="1285795500" sldId="288"/>
            <ac:spMk id="3" creationId="{EED1519D-0117-B03A-C729-E05B4A4A6FB9}"/>
          </ac:spMkLst>
        </pc:spChg>
      </pc:sldChg>
      <pc:sldChg chg="modSp add mod">
        <pc:chgData name="Caroline Ellis - Community Safety Lead" userId="e8060ae4-6d5b-4d62-b1f5-06635b453c80" providerId="ADAL" clId="{E507D364-A59F-4992-A9FB-DCB2349EF294}" dt="2024-05-20T11:14:03.486" v="5608" actId="20577"/>
        <pc:sldMkLst>
          <pc:docMk/>
          <pc:sldMk cId="1536830231" sldId="289"/>
        </pc:sldMkLst>
        <pc:spChg chg="mod">
          <ac:chgData name="Caroline Ellis - Community Safety Lead" userId="e8060ae4-6d5b-4d62-b1f5-06635b453c80" providerId="ADAL" clId="{E507D364-A59F-4992-A9FB-DCB2349EF294}" dt="2024-05-20T11:14:03.486" v="5608" actId="20577"/>
          <ac:spMkLst>
            <pc:docMk/>
            <pc:sldMk cId="1536830231" sldId="289"/>
            <ac:spMk id="3" creationId="{EED1519D-0117-B03A-C729-E05B4A4A6FB9}"/>
          </ac:spMkLst>
        </pc:spChg>
      </pc:sldChg>
    </pc:docChg>
  </pc:docChgLst>
  <pc:docChgLst>
    <pc:chgData name="Maura O'Malley - Researcher" userId="debcc6ab-8d4c-4f20-82e6-146e5bb09687" providerId="ADAL" clId="{CC076ED4-F28D-4393-BCDC-C21AC9AEB3AB}"/>
    <pc:docChg chg="undo custSel modSld">
      <pc:chgData name="Maura O'Malley - Researcher" userId="debcc6ab-8d4c-4f20-82e6-146e5bb09687" providerId="ADAL" clId="{CC076ED4-F28D-4393-BCDC-C21AC9AEB3AB}" dt="2024-07-09T12:50:48.892" v="1" actId="20577"/>
      <pc:docMkLst>
        <pc:docMk/>
      </pc:docMkLst>
      <pc:sldChg chg="modSp mod">
        <pc:chgData name="Maura O'Malley - Researcher" userId="debcc6ab-8d4c-4f20-82e6-146e5bb09687" providerId="ADAL" clId="{CC076ED4-F28D-4393-BCDC-C21AC9AEB3AB}" dt="2024-07-09T12:50:48.892" v="1" actId="20577"/>
        <pc:sldMkLst>
          <pc:docMk/>
          <pc:sldMk cId="3478899412" sldId="284"/>
        </pc:sldMkLst>
        <pc:spChg chg="mod">
          <ac:chgData name="Maura O'Malley - Researcher" userId="debcc6ab-8d4c-4f20-82e6-146e5bb09687" providerId="ADAL" clId="{CC076ED4-F28D-4393-BCDC-C21AC9AEB3AB}" dt="2024-07-09T12:50:48.892" v="1" actId="20577"/>
          <ac:spMkLst>
            <pc:docMk/>
            <pc:sldMk cId="3478899412" sldId="284"/>
            <ac:spMk id="10" creationId="{FE3EA01C-8BC9-C004-4983-7266841AD82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9BC89B-9890-484E-B0E7-7C938A21BBFE}" type="datetimeFigureOut">
              <a:rPr lang="en-GB" smtClean="0"/>
              <a:t>04/11/2024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F7D7AB-C6A3-4353-886C-87AF50205D13}" type="slidenum">
              <a:rPr lang="en-GB" smtClean="0"/>
              <a:t>‹#›</a:t>
            </a:fld>
            <a:endParaRPr lang="en-GB"/>
          </a:p>
        </p:txBody>
      </p:sp>
    </p:spTree>
    <p:extLst>
      <p:ext uri="{BB962C8B-B14F-4D97-AF65-F5344CB8AC3E}">
        <p14:creationId xmlns:p14="http://schemas.microsoft.com/office/powerpoint/2010/main" val="2520381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0F7D7AB-C6A3-4353-886C-87AF50205D13}" type="slidenum">
              <a:rPr lang="en-GB" smtClean="0"/>
              <a:t>12</a:t>
            </a:fld>
            <a:endParaRPr lang="en-GB"/>
          </a:p>
        </p:txBody>
      </p:sp>
    </p:spTree>
    <p:extLst>
      <p:ext uri="{BB962C8B-B14F-4D97-AF65-F5344CB8AC3E}">
        <p14:creationId xmlns:p14="http://schemas.microsoft.com/office/powerpoint/2010/main" val="186555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0F7D7AB-C6A3-4353-886C-87AF50205D13}" type="slidenum">
              <a:rPr lang="en-GB" smtClean="0"/>
              <a:t>21</a:t>
            </a:fld>
            <a:endParaRPr lang="en-GB"/>
          </a:p>
        </p:txBody>
      </p:sp>
    </p:spTree>
    <p:extLst>
      <p:ext uri="{BB962C8B-B14F-4D97-AF65-F5344CB8AC3E}">
        <p14:creationId xmlns:p14="http://schemas.microsoft.com/office/powerpoint/2010/main" val="542566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1AC-2A7B-D3EF-C0E2-C30450C883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F6B3BD8-C4FF-1A68-4117-7C19ED707C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1B0144B-7F1E-A490-CD99-8A6CE5974474}"/>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86508597-D9AB-3CB4-C388-982BD8DAF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B462A9-1D7D-CC2A-5935-474BF89E5887}"/>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2421921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C1660-80BF-3773-FF2D-D2C1ED7738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72E0ED-3320-C085-C24D-91878E4765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3E50AD-4D3C-4844-3998-1781FA84761C}"/>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55CFA2EA-4324-5F84-F4BD-E812327F4D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C1BFAE-2DF4-8B4A-8A10-26FD28998AB0}"/>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2209026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AB393F-52EF-675D-56F2-3DCB446D943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8A6FB6-1CE1-96C2-D13E-0862F717CD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99F8B2-23DB-A4E3-6A90-14FE9EB2D974}"/>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89120C58-2913-119D-17A0-FBAEB001CE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9E3CBD-EB7E-FD4A-6485-4E083C31510C}"/>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2675175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F11AC-2A7B-D3EF-C0E2-C30450C883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F6B3BD8-C4FF-1A68-4117-7C19ED707C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1B0144B-7F1E-A490-CD99-8A6CE5974474}"/>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86508597-D9AB-3CB4-C388-982BD8DAF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B462A9-1D7D-CC2A-5935-474BF89E5887}"/>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40505036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E5AA-5BE9-CBC5-E842-B0EB7F911B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68BAA0-FE08-9A97-2634-6743A02458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256162-C19D-D431-8454-0B4CDE7AB8FF}"/>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2365183B-34F4-20E2-5E6A-00EBEE19AD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85E84B-9020-B1E5-4202-E602326959FF}"/>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321117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5C9B4-E61C-F931-33F4-F4EAC4D6BD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C9762C-C176-E1AA-ED58-A8A3230E67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B6D12E-9208-EDFD-14AF-758D57096558}"/>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90E3B8B6-0431-AADC-C533-1E9E646C0A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E110DC-229C-609D-F786-F9E9C0BDBB34}"/>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3237915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DEE59-D184-DC9B-D912-DF0C64CB89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D927AB9-4B7E-1CE3-5FD3-E2732EC3E5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5A7755-A792-EFE5-77BE-44C4503185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C8D2336-51B3-89C6-9F36-3E226C2D4CA9}"/>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6" name="Footer Placeholder 5">
            <a:extLst>
              <a:ext uri="{FF2B5EF4-FFF2-40B4-BE49-F238E27FC236}">
                <a16:creationId xmlns:a16="http://schemas.microsoft.com/office/drawing/2014/main" id="{559257B9-759C-0360-D89B-4DCD7A7B52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717D1E-E2CC-D852-33E2-EE3840FF346F}"/>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669286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8B1A1-D587-413B-536E-CB00D8E4A9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DB353D-046E-47D7-BCAC-B5265062BB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3CF486-8088-008C-BAFC-005C88F9E6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D7A746-3A41-C472-28BC-E7C7FF32CA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C3A0889-4503-4420-FD73-9E9074775D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86726F2-386D-55CD-FF78-3755A23C77E1}"/>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8" name="Footer Placeholder 7">
            <a:extLst>
              <a:ext uri="{FF2B5EF4-FFF2-40B4-BE49-F238E27FC236}">
                <a16:creationId xmlns:a16="http://schemas.microsoft.com/office/drawing/2014/main" id="{EB75B8D6-C507-7106-D91A-1AEF4467D6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A7712C1-5B78-CDB3-E42E-2B907510A449}"/>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7518599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BCE4A-9D4D-DE16-A4DE-83A1467ED06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88B166-9E5E-E29A-A2AD-1941EDA65B97}"/>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4" name="Footer Placeholder 3">
            <a:extLst>
              <a:ext uri="{FF2B5EF4-FFF2-40B4-BE49-F238E27FC236}">
                <a16:creationId xmlns:a16="http://schemas.microsoft.com/office/drawing/2014/main" id="{67039B55-6CD6-7DCC-300E-38C31A75114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C179BDC-49AD-9079-B172-2AC5A7BD6D0B}"/>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139345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D956AC-2BD9-FEB1-4E5F-7DF50F4102FC}"/>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3" name="Footer Placeholder 2">
            <a:extLst>
              <a:ext uri="{FF2B5EF4-FFF2-40B4-BE49-F238E27FC236}">
                <a16:creationId xmlns:a16="http://schemas.microsoft.com/office/drawing/2014/main" id="{0E78334E-7621-D42D-5565-945A4979D06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5881B1D-C09F-F0A0-8538-C5972915A87F}"/>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30642470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3902C-8790-D275-2EB4-31C8D2CE4B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EE0F476-AA6F-7942-6E62-EF106CDAA0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AD4D2FF-6E19-8385-C8F1-424E062E93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53BA56-58DA-99BB-0D7D-84B9DB620DA0}"/>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6" name="Footer Placeholder 5">
            <a:extLst>
              <a:ext uri="{FF2B5EF4-FFF2-40B4-BE49-F238E27FC236}">
                <a16:creationId xmlns:a16="http://schemas.microsoft.com/office/drawing/2014/main" id="{116CA3B1-98E7-24F5-907E-AF4A069650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41076B-9671-3A1B-ADD8-A426196B960C}"/>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745598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E5AA-5BE9-CBC5-E842-B0EB7F911B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168BAA0-FE08-9A97-2634-6743A02458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256162-C19D-D431-8454-0B4CDE7AB8FF}"/>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2365183B-34F4-20E2-5E6A-00EBEE19AD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85E84B-9020-B1E5-4202-E602326959FF}"/>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684169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C8AAC-1C5F-8F01-63CF-AE86925D05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D4D48D-D917-B939-084C-570DCCC562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49F4B91-AEDA-5B3A-5E12-01E4427D6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3A22BA-D333-C904-698A-ED7E32F1B5ED}"/>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6" name="Footer Placeholder 5">
            <a:extLst>
              <a:ext uri="{FF2B5EF4-FFF2-40B4-BE49-F238E27FC236}">
                <a16:creationId xmlns:a16="http://schemas.microsoft.com/office/drawing/2014/main" id="{B43762BE-642D-7AC3-D9CD-C083C19FF0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882141-2B6E-16A8-1FDA-DE78B2ED8C79}"/>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9937728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C1660-80BF-3773-FF2D-D2C1ED7738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72E0ED-3320-C085-C24D-91878E4765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3E50AD-4D3C-4844-3998-1781FA84761C}"/>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55CFA2EA-4324-5F84-F4BD-E812327F4D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C1BFAE-2DF4-8B4A-8A10-26FD28998AB0}"/>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6734382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AB393F-52EF-675D-56F2-3DCB446D943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8A6FB6-1CE1-96C2-D13E-0862F717CD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99F8B2-23DB-A4E3-6A90-14FE9EB2D974}"/>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89120C58-2913-119D-17A0-FBAEB001CE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9E3CBD-EB7E-FD4A-6485-4E083C31510C}"/>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281991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5C9B4-E61C-F931-33F4-F4EAC4D6BD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C9762C-C176-E1AA-ED58-A8A3230E67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B6D12E-9208-EDFD-14AF-758D57096558}"/>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90E3B8B6-0431-AADC-C533-1E9E646C0A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E110DC-229C-609D-F786-F9E9C0BDBB34}"/>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970889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DEE59-D184-DC9B-D912-DF0C64CB89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D927AB9-4B7E-1CE3-5FD3-E2732EC3E5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5A7755-A792-EFE5-77BE-44C4503185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C8D2336-51B3-89C6-9F36-3E226C2D4CA9}"/>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6" name="Footer Placeholder 5">
            <a:extLst>
              <a:ext uri="{FF2B5EF4-FFF2-40B4-BE49-F238E27FC236}">
                <a16:creationId xmlns:a16="http://schemas.microsoft.com/office/drawing/2014/main" id="{559257B9-759C-0360-D89B-4DCD7A7B52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717D1E-E2CC-D852-33E2-EE3840FF346F}"/>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753063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8B1A1-D587-413B-536E-CB00D8E4A9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DB353D-046E-47D7-BCAC-B5265062BB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3CF486-8088-008C-BAFC-005C88F9E6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D7A746-3A41-C472-28BC-E7C7FF32CA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C3A0889-4503-4420-FD73-9E9074775D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86726F2-386D-55CD-FF78-3755A23C77E1}"/>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8" name="Footer Placeholder 7">
            <a:extLst>
              <a:ext uri="{FF2B5EF4-FFF2-40B4-BE49-F238E27FC236}">
                <a16:creationId xmlns:a16="http://schemas.microsoft.com/office/drawing/2014/main" id="{EB75B8D6-C507-7106-D91A-1AEF4467D6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A7712C1-5B78-CDB3-E42E-2B907510A449}"/>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1762972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BCE4A-9D4D-DE16-A4DE-83A1467ED06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88B166-9E5E-E29A-A2AD-1941EDA65B97}"/>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4" name="Footer Placeholder 3">
            <a:extLst>
              <a:ext uri="{FF2B5EF4-FFF2-40B4-BE49-F238E27FC236}">
                <a16:creationId xmlns:a16="http://schemas.microsoft.com/office/drawing/2014/main" id="{67039B55-6CD6-7DCC-300E-38C31A75114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C179BDC-49AD-9079-B172-2AC5A7BD6D0B}"/>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2874868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D956AC-2BD9-FEB1-4E5F-7DF50F4102FC}"/>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3" name="Footer Placeholder 2">
            <a:extLst>
              <a:ext uri="{FF2B5EF4-FFF2-40B4-BE49-F238E27FC236}">
                <a16:creationId xmlns:a16="http://schemas.microsoft.com/office/drawing/2014/main" id="{0E78334E-7621-D42D-5565-945A4979D06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5881B1D-C09F-F0A0-8538-C5972915A87F}"/>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3502619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3902C-8790-D275-2EB4-31C8D2CE4B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EE0F476-AA6F-7942-6E62-EF106CDAA0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AD4D2FF-6E19-8385-C8F1-424E062E93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53BA56-58DA-99BB-0D7D-84B9DB620DA0}"/>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6" name="Footer Placeholder 5">
            <a:extLst>
              <a:ext uri="{FF2B5EF4-FFF2-40B4-BE49-F238E27FC236}">
                <a16:creationId xmlns:a16="http://schemas.microsoft.com/office/drawing/2014/main" id="{116CA3B1-98E7-24F5-907E-AF4A069650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41076B-9671-3A1B-ADD8-A426196B960C}"/>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3635738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C8AAC-1C5F-8F01-63CF-AE86925D05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D4D48D-D917-B939-084C-570DCCC562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49F4B91-AEDA-5B3A-5E12-01E4427D6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3A22BA-D333-C904-698A-ED7E32F1B5ED}"/>
              </a:ext>
            </a:extLst>
          </p:cNvPr>
          <p:cNvSpPr>
            <a:spLocks noGrp="1"/>
          </p:cNvSpPr>
          <p:nvPr>
            <p:ph type="dt" sz="half" idx="10"/>
          </p:nvPr>
        </p:nvSpPr>
        <p:spPr/>
        <p:txBody>
          <a:bodyPr/>
          <a:lstStyle/>
          <a:p>
            <a:fld id="{C0DD582E-0739-4661-A489-A7A54BD30C50}" type="datetimeFigureOut">
              <a:rPr lang="en-GB" smtClean="0"/>
              <a:t>04/11/2024</a:t>
            </a:fld>
            <a:endParaRPr lang="en-GB"/>
          </a:p>
        </p:txBody>
      </p:sp>
      <p:sp>
        <p:nvSpPr>
          <p:cNvPr id="6" name="Footer Placeholder 5">
            <a:extLst>
              <a:ext uri="{FF2B5EF4-FFF2-40B4-BE49-F238E27FC236}">
                <a16:creationId xmlns:a16="http://schemas.microsoft.com/office/drawing/2014/main" id="{B43762BE-642D-7AC3-D9CD-C083C19FF0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882141-2B6E-16A8-1FDA-DE78B2ED8C79}"/>
              </a:ext>
            </a:extLst>
          </p:cNvPr>
          <p:cNvSpPr>
            <a:spLocks noGrp="1"/>
          </p:cNvSpPr>
          <p:nvPr>
            <p:ph type="sldNum" sz="quarter" idx="12"/>
          </p:nvPr>
        </p:nvSpPr>
        <p:spPr/>
        <p:txBody>
          <a:bodyPr/>
          <a:lstStyle/>
          <a:p>
            <a:fld id="{2F23AEB2-C6E7-42BA-9A55-B6634B4DDE1C}" type="slidenum">
              <a:rPr lang="en-GB" smtClean="0"/>
              <a:t>‹#›</a:t>
            </a:fld>
            <a:endParaRPr lang="en-GB"/>
          </a:p>
        </p:txBody>
      </p:sp>
    </p:spTree>
    <p:extLst>
      <p:ext uri="{BB962C8B-B14F-4D97-AF65-F5344CB8AC3E}">
        <p14:creationId xmlns:p14="http://schemas.microsoft.com/office/powerpoint/2010/main" val="3466221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2E3E7B-8779-D567-FE42-B89923E01F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F51C64-959C-40FC-9820-C0D3F9BE03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8BCE4B-E0A2-768B-B23C-51642E6403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9C2F2C6A-0250-3DC3-27C3-F89521340F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8A0259A-3240-E23A-55C4-168F0404EB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3AEB2-C6E7-42BA-9A55-B6634B4DDE1C}" type="slidenum">
              <a:rPr lang="en-GB" smtClean="0"/>
              <a:t>‹#›</a:t>
            </a:fld>
            <a:endParaRPr lang="en-GB"/>
          </a:p>
        </p:txBody>
      </p:sp>
    </p:spTree>
    <p:extLst>
      <p:ext uri="{BB962C8B-B14F-4D97-AF65-F5344CB8AC3E}">
        <p14:creationId xmlns:p14="http://schemas.microsoft.com/office/powerpoint/2010/main" val="1916418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2E3E7B-8779-D567-FE42-B89923E01F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F51C64-959C-40FC-9820-C0D3F9BE03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8BCE4B-E0A2-768B-B23C-51642E6403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DD582E-0739-4661-A489-A7A54BD30C50}" type="datetimeFigureOut">
              <a:rPr lang="en-GB" smtClean="0"/>
              <a:t>04/11/2024</a:t>
            </a:fld>
            <a:endParaRPr lang="en-GB"/>
          </a:p>
        </p:txBody>
      </p:sp>
      <p:sp>
        <p:nvSpPr>
          <p:cNvPr id="5" name="Footer Placeholder 4">
            <a:extLst>
              <a:ext uri="{FF2B5EF4-FFF2-40B4-BE49-F238E27FC236}">
                <a16:creationId xmlns:a16="http://schemas.microsoft.com/office/drawing/2014/main" id="{9C2F2C6A-0250-3DC3-27C3-F89521340F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8A0259A-3240-E23A-55C4-168F0404EB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3AEB2-C6E7-42BA-9A55-B6634B4DDE1C}" type="slidenum">
              <a:rPr lang="en-GB" smtClean="0"/>
              <a:t>‹#›</a:t>
            </a:fld>
            <a:endParaRPr lang="en-GB"/>
          </a:p>
        </p:txBody>
      </p:sp>
    </p:spTree>
    <p:extLst>
      <p:ext uri="{BB962C8B-B14F-4D97-AF65-F5344CB8AC3E}">
        <p14:creationId xmlns:p14="http://schemas.microsoft.com/office/powerpoint/2010/main" val="4108676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 Id="rId9" Type="http://schemas.openxmlformats.org/officeDocument/2006/relationships/image" Target="../media/image29.svg"/></Relationships>
</file>

<file path=ppt/slides/_rels/slide12.xml.rels><?xml version="1.0" encoding="UTF-8" standalone="yes"?>
<Relationships xmlns="http://schemas.openxmlformats.org/package/2006/relationships"><Relationship Id="rId8" Type="http://schemas.openxmlformats.org/officeDocument/2006/relationships/image" Target="../media/image35.svg"/><Relationship Id="rId13" Type="http://schemas.openxmlformats.org/officeDocument/2006/relationships/image" Target="../media/image40.png"/><Relationship Id="rId18" Type="http://schemas.openxmlformats.org/officeDocument/2006/relationships/image" Target="../media/image45.svg"/><Relationship Id="rId3" Type="http://schemas.openxmlformats.org/officeDocument/2006/relationships/image" Target="../media/image30.png"/><Relationship Id="rId7" Type="http://schemas.openxmlformats.org/officeDocument/2006/relationships/image" Target="../media/image34.png"/><Relationship Id="rId12" Type="http://schemas.openxmlformats.org/officeDocument/2006/relationships/image" Target="../media/image39.svg"/><Relationship Id="rId17" Type="http://schemas.openxmlformats.org/officeDocument/2006/relationships/image" Target="../media/image44.png"/><Relationship Id="rId2" Type="http://schemas.openxmlformats.org/officeDocument/2006/relationships/notesSlide" Target="../notesSlides/notesSlide1.xml"/><Relationship Id="rId16" Type="http://schemas.openxmlformats.org/officeDocument/2006/relationships/image" Target="../media/image43.svg"/><Relationship Id="rId1" Type="http://schemas.openxmlformats.org/officeDocument/2006/relationships/slideLayout" Target="../slideLayouts/slideLayout7.xml"/><Relationship Id="rId6" Type="http://schemas.openxmlformats.org/officeDocument/2006/relationships/image" Target="../media/image33.svg"/><Relationship Id="rId11" Type="http://schemas.openxmlformats.org/officeDocument/2006/relationships/image" Target="../media/image38.png"/><Relationship Id="rId5" Type="http://schemas.openxmlformats.org/officeDocument/2006/relationships/image" Target="../media/image32.png"/><Relationship Id="rId15" Type="http://schemas.openxmlformats.org/officeDocument/2006/relationships/image" Target="../media/image42.png"/><Relationship Id="rId10" Type="http://schemas.openxmlformats.org/officeDocument/2006/relationships/image" Target="../media/image37.svg"/><Relationship Id="rId4" Type="http://schemas.openxmlformats.org/officeDocument/2006/relationships/image" Target="../media/image31.svg"/><Relationship Id="rId9" Type="http://schemas.openxmlformats.org/officeDocument/2006/relationships/image" Target="../media/image36.png"/><Relationship Id="rId14" Type="http://schemas.openxmlformats.org/officeDocument/2006/relationships/image" Target="../media/image41.svg"/></Relationships>
</file>

<file path=ppt/slides/_rels/slide13.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9.svg"/><Relationship Id="rId2" Type="http://schemas.openxmlformats.org/officeDocument/2006/relationships/image" Target="../media/image48.png"/><Relationship Id="rId1" Type="http://schemas.openxmlformats.org/officeDocument/2006/relationships/slideLayout" Target="../slideLayouts/slideLayout7.xml"/><Relationship Id="rId5" Type="http://schemas.openxmlformats.org/officeDocument/2006/relationships/image" Target="../media/image51.svg"/><Relationship Id="rId4" Type="http://schemas.openxmlformats.org/officeDocument/2006/relationships/image" Target="../media/image50.png"/></Relationships>
</file>

<file path=ppt/slides/_rels/slide15.xml.rels><?xml version="1.0" encoding="UTF-8" standalone="yes"?>
<Relationships xmlns="http://schemas.openxmlformats.org/package/2006/relationships"><Relationship Id="rId3" Type="http://schemas.openxmlformats.org/officeDocument/2006/relationships/image" Target="../media/image49.svg"/><Relationship Id="rId2" Type="http://schemas.openxmlformats.org/officeDocument/2006/relationships/image" Target="../media/image48.png"/><Relationship Id="rId1" Type="http://schemas.openxmlformats.org/officeDocument/2006/relationships/slideLayout" Target="../slideLayouts/slideLayout18.xml"/><Relationship Id="rId5" Type="http://schemas.openxmlformats.org/officeDocument/2006/relationships/image" Target="../media/image51.svg"/><Relationship Id="rId4" Type="http://schemas.openxmlformats.org/officeDocument/2006/relationships/image" Target="../media/image5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46.pn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4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53.svg"/><Relationship Id="rId7" Type="http://schemas.openxmlformats.org/officeDocument/2006/relationships/image" Target="../media/image47.svg"/><Relationship Id="rId2" Type="http://schemas.openxmlformats.org/officeDocument/2006/relationships/image" Target="../media/image52.png"/><Relationship Id="rId1" Type="http://schemas.openxmlformats.org/officeDocument/2006/relationships/slideLayout" Target="../slideLayouts/slideLayout7.xml"/><Relationship Id="rId6" Type="http://schemas.openxmlformats.org/officeDocument/2006/relationships/image" Target="../media/image46.png"/><Relationship Id="rId5" Type="http://schemas.openxmlformats.org/officeDocument/2006/relationships/image" Target="../media/image27.svg"/><Relationship Id="rId4" Type="http://schemas.openxmlformats.org/officeDocument/2006/relationships/image" Target="../media/image26.png"/><Relationship Id="rId9" Type="http://schemas.openxmlformats.org/officeDocument/2006/relationships/image" Target="../media/image21.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5.svg"/><Relationship Id="rId2" Type="http://schemas.openxmlformats.org/officeDocument/2006/relationships/image" Target="../media/image54.png"/><Relationship Id="rId1" Type="http://schemas.openxmlformats.org/officeDocument/2006/relationships/slideLayout" Target="../slideLayouts/slideLayout18.xml"/><Relationship Id="rId6" Type="http://schemas.openxmlformats.org/officeDocument/2006/relationships/hyperlink" Target="https://www.equalityhumanrights.com/sites/default/files/research-report-102-causes-and-motivations-of-hate-crime.pdf" TargetMode="External"/><Relationship Id="rId5" Type="http://schemas.openxmlformats.org/officeDocument/2006/relationships/image" Target="../media/image47.svg"/><Relationship Id="rId4" Type="http://schemas.openxmlformats.org/officeDocument/2006/relationships/image" Target="../media/image4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25.xml.rels><?xml version="1.0" encoding="UTF-8" standalone="yes"?>
<Relationships xmlns="http://schemas.openxmlformats.org/package/2006/relationships"><Relationship Id="rId3" Type="http://schemas.openxmlformats.org/officeDocument/2006/relationships/image" Target="../media/image57.svg"/><Relationship Id="rId2" Type="http://schemas.openxmlformats.org/officeDocument/2006/relationships/image" Target="../media/image5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59.svg"/><Relationship Id="rId2" Type="http://schemas.openxmlformats.org/officeDocument/2006/relationships/image" Target="../media/image5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8" Type="http://schemas.openxmlformats.org/officeDocument/2006/relationships/hyperlink" Target="https://www.sussex.ac.uk/webteam/gateway/file.php?name=sussex-hate-crime-project-report.pdf&amp;site=430" TargetMode="External"/><Relationship Id="rId3" Type="http://schemas.openxmlformats.org/officeDocument/2006/relationships/hyperlink" Target="https://le.ac.uk/hate-studies/research/identifying-barriers-and-solutions-to-under-reporting" TargetMode="External"/><Relationship Id="rId7" Type="http://schemas.openxmlformats.org/officeDocument/2006/relationships/hyperlink" Target="https://www.northyorkshire-pfcc.gov.uk/for-you/victims/hate-crime-report/" TargetMode="External"/><Relationship Id="rId2" Type="http://schemas.openxmlformats.org/officeDocument/2006/relationships/hyperlink" Target="https://www.equalityhumanrights.com/sites/default/files/research-report-102-causes-and-motivations-of-hate-crime.pdf" TargetMode="External"/><Relationship Id="rId1" Type="http://schemas.openxmlformats.org/officeDocument/2006/relationships/slideLayout" Target="../slideLayouts/slideLayout7.xml"/><Relationship Id="rId6" Type="http://schemas.openxmlformats.org/officeDocument/2006/relationships/hyperlink" Target="https://www.report-it.org.uk/files/slf_hate_crime_report_full_1.pdf" TargetMode="External"/><Relationship Id="rId11" Type="http://schemas.openxmlformats.org/officeDocument/2006/relationships/hyperlink" Target="https://www.gov.uk/government/publications/the-khan-review-threats-to-social-cohesion-and-democratic-resilience" TargetMode="External"/><Relationship Id="rId5" Type="http://schemas.openxmlformats.org/officeDocument/2006/relationships/hyperlink" Target="https://le.ac.uk/hate-studies/research/identifying-and-dismantling-barriers-to-justice" TargetMode="External"/><Relationship Id="rId10" Type="http://schemas.openxmlformats.org/officeDocument/2006/relationships/hyperlink" Target="https://hopenothate.org.uk/state-of-hate-2024/" TargetMode="External"/><Relationship Id="rId4" Type="http://schemas.openxmlformats.org/officeDocument/2006/relationships/hyperlink" Target="https://le.ac.uk/hate-studies/research/recognising-the-support-needs-of-victims" TargetMode="External"/><Relationship Id="rId9" Type="http://schemas.openxmlformats.org/officeDocument/2006/relationships/hyperlink" Target="https://assets.publishing.service.gov.uk/media/5bc0b078ed915d7350fbfe6e/hate-crime-a-thematic-review-of-the-current-evidence-oct2018-horr102.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image" Target="../media/image21.svg"/></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 Id="rId9" Type="http://schemas.openxmlformats.org/officeDocument/2006/relationships/image" Target="../media/image21.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68FAF6-50AE-253D-0708-6511B5AEC9DA}"/>
              </a:ext>
            </a:extLst>
          </p:cNvPr>
          <p:cNvSpPr/>
          <p:nvPr/>
        </p:nvSpPr>
        <p:spPr>
          <a:xfrm>
            <a:off x="0" y="0"/>
            <a:ext cx="2690648" cy="6858000"/>
          </a:xfrm>
          <a:prstGeom prst="rect">
            <a:avLst/>
          </a:prstGeom>
          <a:solidFill>
            <a:srgbClr val="EEB8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BDC202EA-F01B-E779-45E0-2786DE8344A2}"/>
              </a:ext>
            </a:extLst>
          </p:cNvPr>
          <p:cNvSpPr/>
          <p:nvPr/>
        </p:nvSpPr>
        <p:spPr>
          <a:xfrm>
            <a:off x="9501352" y="2628"/>
            <a:ext cx="2690648" cy="6858000"/>
          </a:xfrm>
          <a:prstGeom prst="rect">
            <a:avLst/>
          </a:prstGeom>
          <a:solidFill>
            <a:srgbClr val="A5B8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lowchart: Delay 3">
            <a:extLst>
              <a:ext uri="{FF2B5EF4-FFF2-40B4-BE49-F238E27FC236}">
                <a16:creationId xmlns:a16="http://schemas.microsoft.com/office/drawing/2014/main" id="{EA7A29E7-E8C7-2430-0054-97A849C9197A}"/>
              </a:ext>
            </a:extLst>
          </p:cNvPr>
          <p:cNvSpPr/>
          <p:nvPr/>
        </p:nvSpPr>
        <p:spPr>
          <a:xfrm rot="16200000">
            <a:off x="3474981" y="-253564"/>
            <a:ext cx="5242033" cy="8996855"/>
          </a:xfrm>
          <a:prstGeom prst="flowChartDelay">
            <a:avLst/>
          </a:prstGeom>
          <a:solidFill>
            <a:srgbClr val="5C24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lowchart: Delay 4">
            <a:extLst>
              <a:ext uri="{FF2B5EF4-FFF2-40B4-BE49-F238E27FC236}">
                <a16:creationId xmlns:a16="http://schemas.microsoft.com/office/drawing/2014/main" id="{8A6F5E3B-5147-F532-0CC4-6180A0A16392}"/>
              </a:ext>
            </a:extLst>
          </p:cNvPr>
          <p:cNvSpPr/>
          <p:nvPr/>
        </p:nvSpPr>
        <p:spPr>
          <a:xfrm rot="5400000">
            <a:off x="3474980" y="-784334"/>
            <a:ext cx="5242035" cy="6810703"/>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581E653-F1CD-708F-4CEC-94AED5F9A40F}"/>
              </a:ext>
            </a:extLst>
          </p:cNvPr>
          <p:cNvSpPr txBox="1"/>
          <p:nvPr/>
        </p:nvSpPr>
        <p:spPr>
          <a:xfrm>
            <a:off x="3100550" y="1199704"/>
            <a:ext cx="5990897" cy="769441"/>
          </a:xfrm>
          <a:prstGeom prst="rect">
            <a:avLst/>
          </a:prstGeom>
          <a:noFill/>
        </p:spPr>
        <p:txBody>
          <a:bodyPr wrap="square" rtlCol="0">
            <a:spAutoFit/>
          </a:bodyPr>
          <a:lstStyle/>
          <a:p>
            <a:pPr algn="ctr"/>
            <a:r>
              <a:rPr lang="en-GB" sz="4400" b="1">
                <a:solidFill>
                  <a:srgbClr val="5C2472"/>
                </a:solidFill>
              </a:rPr>
              <a:t>HATE CRIME RESEARCH</a:t>
            </a:r>
            <a:endParaRPr lang="en-GB" sz="3200" b="1">
              <a:solidFill>
                <a:srgbClr val="C71485"/>
              </a:solidFill>
            </a:endParaRPr>
          </a:p>
        </p:txBody>
      </p:sp>
      <p:sp>
        <p:nvSpPr>
          <p:cNvPr id="9" name="TextBox 8">
            <a:extLst>
              <a:ext uri="{FF2B5EF4-FFF2-40B4-BE49-F238E27FC236}">
                <a16:creationId xmlns:a16="http://schemas.microsoft.com/office/drawing/2014/main" id="{6CA19FC0-3581-27BD-F55C-D67CA155AA56}"/>
              </a:ext>
            </a:extLst>
          </p:cNvPr>
          <p:cNvSpPr txBox="1"/>
          <p:nvPr/>
        </p:nvSpPr>
        <p:spPr>
          <a:xfrm>
            <a:off x="3100552" y="6383992"/>
            <a:ext cx="5990897" cy="307777"/>
          </a:xfrm>
          <a:prstGeom prst="rect">
            <a:avLst/>
          </a:prstGeom>
          <a:noFill/>
        </p:spPr>
        <p:txBody>
          <a:bodyPr wrap="square" rtlCol="0">
            <a:spAutoFit/>
          </a:bodyPr>
          <a:lstStyle/>
          <a:p>
            <a:pPr algn="ctr"/>
            <a:r>
              <a:rPr lang="en-GB" sz="1400" b="1">
                <a:solidFill>
                  <a:schemeClr val="bg1"/>
                </a:solidFill>
              </a:rPr>
              <a:t>community.safety@essex.gov.uk</a:t>
            </a:r>
          </a:p>
        </p:txBody>
      </p:sp>
      <p:sp>
        <p:nvSpPr>
          <p:cNvPr id="12" name="TextBox 11">
            <a:extLst>
              <a:ext uri="{FF2B5EF4-FFF2-40B4-BE49-F238E27FC236}">
                <a16:creationId xmlns:a16="http://schemas.microsoft.com/office/drawing/2014/main" id="{4371EA67-31AC-A0D4-FFF4-C42EE8633085}"/>
              </a:ext>
            </a:extLst>
          </p:cNvPr>
          <p:cNvSpPr txBox="1"/>
          <p:nvPr/>
        </p:nvSpPr>
        <p:spPr>
          <a:xfrm>
            <a:off x="3100550" y="2412741"/>
            <a:ext cx="5990897" cy="584775"/>
          </a:xfrm>
          <a:prstGeom prst="rect">
            <a:avLst/>
          </a:prstGeom>
          <a:noFill/>
        </p:spPr>
        <p:txBody>
          <a:bodyPr wrap="square" rtlCol="0">
            <a:spAutoFit/>
          </a:bodyPr>
          <a:lstStyle/>
          <a:p>
            <a:pPr algn="ctr"/>
            <a:r>
              <a:rPr lang="en-GB" sz="3200" b="1" dirty="0">
                <a:solidFill>
                  <a:srgbClr val="4B7131"/>
                </a:solidFill>
              </a:rPr>
              <a:t>Findings July 2024</a:t>
            </a:r>
          </a:p>
        </p:txBody>
      </p:sp>
      <p:pic>
        <p:nvPicPr>
          <p:cNvPr id="6" name="Graphic 5">
            <a:extLst>
              <a:ext uri="{FF2B5EF4-FFF2-40B4-BE49-F238E27FC236}">
                <a16:creationId xmlns:a16="http://schemas.microsoft.com/office/drawing/2014/main" id="{20D6DEF0-4D4B-6F6D-3EE2-8D72C51A7E7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 y="6034979"/>
            <a:ext cx="1535361" cy="830901"/>
          </a:xfrm>
          <a:prstGeom prst="rect">
            <a:avLst/>
          </a:prstGeom>
        </p:spPr>
      </p:pic>
    </p:spTree>
    <p:extLst>
      <p:ext uri="{BB962C8B-B14F-4D97-AF65-F5344CB8AC3E}">
        <p14:creationId xmlns:p14="http://schemas.microsoft.com/office/powerpoint/2010/main" val="1419147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EB8DA"/>
        </a:solidFill>
        <a:effectLst/>
      </p:bgPr>
    </p:bg>
    <p:spTree>
      <p:nvGrpSpPr>
        <p:cNvPr id="1" name=""/>
        <p:cNvGrpSpPr/>
        <p:nvPr/>
      </p:nvGrpSpPr>
      <p:grpSpPr>
        <a:xfrm>
          <a:off x="0" y="0"/>
          <a:ext cx="0" cy="0"/>
          <a:chOff x="0" y="0"/>
          <a:chExt cx="0" cy="0"/>
        </a:xfrm>
      </p:grpSpPr>
      <p:sp>
        <p:nvSpPr>
          <p:cNvPr id="6" name="Flowchart: Delay 5">
            <a:extLst>
              <a:ext uri="{FF2B5EF4-FFF2-40B4-BE49-F238E27FC236}">
                <a16:creationId xmlns:a16="http://schemas.microsoft.com/office/drawing/2014/main" id="{DB90C1DE-A5BA-9C05-0973-130748F84C16}"/>
              </a:ext>
            </a:extLst>
          </p:cNvPr>
          <p:cNvSpPr/>
          <p:nvPr/>
        </p:nvSpPr>
        <p:spPr>
          <a:xfrm>
            <a:off x="-2" y="0"/>
            <a:ext cx="12192002" cy="6858000"/>
          </a:xfrm>
          <a:prstGeom prst="flowChartDelay">
            <a:avLst/>
          </a:prstGeom>
          <a:solidFill>
            <a:srgbClr val="A5B8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descr="A picture containing graphics, graphic design, colorfulness, magenta&#10;&#10;Description automatically generated">
            <a:extLst>
              <a:ext uri="{FF2B5EF4-FFF2-40B4-BE49-F238E27FC236}">
                <a16:creationId xmlns:a16="http://schemas.microsoft.com/office/drawing/2014/main" id="{EE3BF47C-9196-D531-7AFF-13C294BF4C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96" y="6383992"/>
            <a:ext cx="1345778" cy="384669"/>
          </a:xfrm>
          <a:prstGeom prst="rect">
            <a:avLst/>
          </a:prstGeom>
        </p:spPr>
      </p:pic>
      <p:sp>
        <p:nvSpPr>
          <p:cNvPr id="5" name="Flowchart: Delay 4">
            <a:extLst>
              <a:ext uri="{FF2B5EF4-FFF2-40B4-BE49-F238E27FC236}">
                <a16:creationId xmlns:a16="http://schemas.microsoft.com/office/drawing/2014/main" id="{54C02B62-6D0A-47B8-310E-2D81EF81FAC3}"/>
              </a:ext>
            </a:extLst>
          </p:cNvPr>
          <p:cNvSpPr/>
          <p:nvPr/>
        </p:nvSpPr>
        <p:spPr>
          <a:xfrm>
            <a:off x="-2" y="-2"/>
            <a:ext cx="7882759" cy="6858002"/>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CD033F2-891B-BD53-1939-6D40A8F66026}"/>
              </a:ext>
            </a:extLst>
          </p:cNvPr>
          <p:cNvSpPr txBox="1"/>
          <p:nvPr/>
        </p:nvSpPr>
        <p:spPr>
          <a:xfrm>
            <a:off x="599314" y="2440735"/>
            <a:ext cx="5990897" cy="769441"/>
          </a:xfrm>
          <a:prstGeom prst="rect">
            <a:avLst/>
          </a:prstGeom>
          <a:noFill/>
        </p:spPr>
        <p:txBody>
          <a:bodyPr wrap="square" rtlCol="0">
            <a:spAutoFit/>
          </a:bodyPr>
          <a:lstStyle/>
          <a:p>
            <a:r>
              <a:rPr lang="en-GB" sz="4400" b="1">
                <a:solidFill>
                  <a:srgbClr val="5C2472"/>
                </a:solidFill>
              </a:rPr>
              <a:t>KEY FINDINGS</a:t>
            </a:r>
          </a:p>
        </p:txBody>
      </p:sp>
      <p:pic>
        <p:nvPicPr>
          <p:cNvPr id="4" name="Graphic 3">
            <a:extLst>
              <a:ext uri="{FF2B5EF4-FFF2-40B4-BE49-F238E27FC236}">
                <a16:creationId xmlns:a16="http://schemas.microsoft.com/office/drawing/2014/main" id="{B87529B4-D18A-8D38-0731-88DEE3C6CE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6027099"/>
            <a:ext cx="1535361" cy="830901"/>
          </a:xfrm>
          <a:prstGeom prst="rect">
            <a:avLst/>
          </a:prstGeom>
        </p:spPr>
      </p:pic>
    </p:spTree>
    <p:extLst>
      <p:ext uri="{BB962C8B-B14F-4D97-AF65-F5344CB8AC3E}">
        <p14:creationId xmlns:p14="http://schemas.microsoft.com/office/powerpoint/2010/main" val="2812108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What We Know About Levels of Victimisation and Reporting</a:t>
            </a:r>
          </a:p>
        </p:txBody>
      </p:sp>
      <p:sp>
        <p:nvSpPr>
          <p:cNvPr id="6" name="TextBox 5">
            <a:extLst>
              <a:ext uri="{FF2B5EF4-FFF2-40B4-BE49-F238E27FC236}">
                <a16:creationId xmlns:a16="http://schemas.microsoft.com/office/drawing/2014/main" id="{4287C9CF-5A29-5AF6-A65E-FA0D810FAC37}"/>
              </a:ext>
            </a:extLst>
          </p:cNvPr>
          <p:cNvSpPr txBox="1"/>
          <p:nvPr/>
        </p:nvSpPr>
        <p:spPr>
          <a:xfrm>
            <a:off x="707572" y="826533"/>
            <a:ext cx="1132842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a:ea typeface="Calibri"/>
                <a:cs typeface="Arial"/>
              </a:rPr>
              <a:t>There were 3,713 Hate Crime offences recorded by Essex Police in 2023/24. This is a reduction of 12.8% on 2022/23 when 4,256 were recorded.</a:t>
            </a:r>
          </a:p>
        </p:txBody>
      </p:sp>
      <p:sp>
        <p:nvSpPr>
          <p:cNvPr id="10" name="TextBox 9">
            <a:extLst>
              <a:ext uri="{FF2B5EF4-FFF2-40B4-BE49-F238E27FC236}">
                <a16:creationId xmlns:a16="http://schemas.microsoft.com/office/drawing/2014/main" id="{EE86BC54-10F2-32D2-C8CD-AC41E853E1EB}"/>
              </a:ext>
            </a:extLst>
          </p:cNvPr>
          <p:cNvSpPr txBox="1"/>
          <p:nvPr/>
        </p:nvSpPr>
        <p:spPr>
          <a:xfrm>
            <a:off x="707572" y="4013454"/>
            <a:ext cx="11328428" cy="923330"/>
          </a:xfrm>
          <a:prstGeom prst="rect">
            <a:avLst/>
          </a:prstGeom>
          <a:noFill/>
        </p:spPr>
        <p:txBody>
          <a:bodyPr wrap="square" lIns="91440" tIns="45720" rIns="91440" bIns="45720" anchor="t">
            <a:spAutoFit/>
          </a:bodyPr>
          <a:lstStyle/>
          <a:p>
            <a:pPr>
              <a:spcBef>
                <a:spcPts val="600"/>
              </a:spcBef>
              <a:spcAft>
                <a:spcPts val="600"/>
              </a:spcAft>
            </a:pPr>
            <a:r>
              <a:rPr lang="en-GB" dirty="0">
                <a:solidFill>
                  <a:srgbClr val="000000"/>
                </a:solidFill>
                <a:effectLst/>
                <a:latin typeface="Calibri"/>
                <a:ea typeface="Calibri"/>
                <a:cs typeface="Calibri"/>
              </a:rPr>
              <a:t>ONS research from the Crime Survey for England &amp; Wales </a:t>
            </a:r>
            <a:r>
              <a:rPr lang="en-GB" dirty="0">
                <a:solidFill>
                  <a:srgbClr val="000000"/>
                </a:solidFill>
                <a:latin typeface="Calibri"/>
                <a:ea typeface="Calibri"/>
                <a:cs typeface="Calibri"/>
              </a:rPr>
              <a:t>in 2020 found that </a:t>
            </a:r>
            <a:r>
              <a:rPr lang="en-GB" dirty="0">
                <a:solidFill>
                  <a:srgbClr val="000000"/>
                </a:solidFill>
                <a:effectLst/>
                <a:latin typeface="Calibri"/>
                <a:ea typeface="Calibri"/>
                <a:cs typeface="Calibri"/>
              </a:rPr>
              <a:t>47% of </a:t>
            </a:r>
            <a:r>
              <a:rPr lang="en-GB" dirty="0">
                <a:solidFill>
                  <a:srgbClr val="000000"/>
                </a:solidFill>
                <a:latin typeface="Calibri"/>
                <a:ea typeface="Calibri"/>
                <a:cs typeface="Calibri"/>
              </a:rPr>
              <a:t>Hate</a:t>
            </a:r>
            <a:r>
              <a:rPr lang="en-GB" dirty="0">
                <a:solidFill>
                  <a:srgbClr val="000000"/>
                </a:solidFill>
                <a:effectLst/>
                <a:latin typeface="Calibri"/>
                <a:ea typeface="Calibri"/>
                <a:cs typeface="Calibri"/>
              </a:rPr>
              <a:t> </a:t>
            </a:r>
            <a:r>
              <a:rPr lang="en-GB" dirty="0">
                <a:solidFill>
                  <a:srgbClr val="000000"/>
                </a:solidFill>
                <a:latin typeface="Calibri"/>
                <a:ea typeface="Calibri"/>
                <a:cs typeface="Calibri"/>
              </a:rPr>
              <a:t>Crime</a:t>
            </a:r>
            <a:r>
              <a:rPr lang="en-GB" dirty="0">
                <a:solidFill>
                  <a:srgbClr val="000000"/>
                </a:solidFill>
                <a:effectLst/>
                <a:latin typeface="Calibri"/>
                <a:ea typeface="Calibri"/>
                <a:cs typeface="Calibri"/>
              </a:rPr>
              <a:t> incidents came to the attention of the police, a higher proportion than for all CSEW crime (38%). 55% of victims of </a:t>
            </a:r>
            <a:r>
              <a:rPr lang="en-GB" dirty="0">
                <a:solidFill>
                  <a:srgbClr val="000000"/>
                </a:solidFill>
                <a:latin typeface="Calibri"/>
                <a:ea typeface="Calibri"/>
                <a:cs typeface="Calibri"/>
              </a:rPr>
              <a:t>Hate</a:t>
            </a:r>
            <a:r>
              <a:rPr lang="en-GB" dirty="0">
                <a:solidFill>
                  <a:srgbClr val="000000"/>
                </a:solidFill>
                <a:effectLst/>
                <a:latin typeface="Calibri"/>
                <a:ea typeface="Calibri"/>
                <a:cs typeface="Calibri"/>
              </a:rPr>
              <a:t> </a:t>
            </a:r>
            <a:r>
              <a:rPr lang="en-GB" dirty="0">
                <a:solidFill>
                  <a:srgbClr val="000000"/>
                </a:solidFill>
                <a:latin typeface="Calibri"/>
                <a:ea typeface="Calibri"/>
                <a:cs typeface="Calibri"/>
              </a:rPr>
              <a:t>Crime</a:t>
            </a:r>
            <a:r>
              <a:rPr lang="en-GB" dirty="0">
                <a:solidFill>
                  <a:srgbClr val="000000"/>
                </a:solidFill>
                <a:effectLst/>
                <a:latin typeface="Calibri"/>
                <a:ea typeface="Calibri"/>
                <a:cs typeface="Calibri"/>
              </a:rPr>
              <a:t> said they were very or fairly satisfied with how the police handled the incident, a lower proportion than for all CSEW crime (66%).</a:t>
            </a:r>
            <a:endParaRPr lang="en-GB" dirty="0">
              <a:effectLst/>
              <a:latin typeface="Calibri"/>
              <a:ea typeface="Calibri"/>
              <a:cs typeface="Calibri"/>
            </a:endParaRPr>
          </a:p>
        </p:txBody>
      </p:sp>
      <p:sp>
        <p:nvSpPr>
          <p:cNvPr id="12" name="TextBox 11">
            <a:extLst>
              <a:ext uri="{FF2B5EF4-FFF2-40B4-BE49-F238E27FC236}">
                <a16:creationId xmlns:a16="http://schemas.microsoft.com/office/drawing/2014/main" id="{3D655EEB-BFBF-C86E-EDDE-4662B4C9886C}"/>
              </a:ext>
            </a:extLst>
          </p:cNvPr>
          <p:cNvSpPr txBox="1"/>
          <p:nvPr/>
        </p:nvSpPr>
        <p:spPr>
          <a:xfrm>
            <a:off x="707572" y="1704174"/>
            <a:ext cx="1132842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a:ea typeface="Calibri"/>
                <a:cs typeface="Arial"/>
              </a:rPr>
              <a:t>In 2023/24, there were a total of 31 reports made to the Hate Crime Incident Reporting Centres / Ambassadors in Essex (21 by phone, 10 online).</a:t>
            </a:r>
          </a:p>
        </p:txBody>
      </p:sp>
      <p:sp>
        <p:nvSpPr>
          <p:cNvPr id="17" name="TextBox 16">
            <a:extLst>
              <a:ext uri="{FF2B5EF4-FFF2-40B4-BE49-F238E27FC236}">
                <a16:creationId xmlns:a16="http://schemas.microsoft.com/office/drawing/2014/main" id="{CFEFC764-97E5-AE7B-0B9F-1386B2C7EB62}"/>
              </a:ext>
            </a:extLst>
          </p:cNvPr>
          <p:cNvSpPr txBox="1"/>
          <p:nvPr/>
        </p:nvSpPr>
        <p:spPr>
          <a:xfrm>
            <a:off x="707572" y="2581815"/>
            <a:ext cx="11328428" cy="1200329"/>
          </a:xfrm>
          <a:prstGeom prst="rect">
            <a:avLst/>
          </a:prstGeom>
          <a:noFill/>
        </p:spPr>
        <p:txBody>
          <a:bodyPr wrap="square">
            <a:spAutoFit/>
          </a:bodyPr>
          <a:lstStyle/>
          <a:p>
            <a:r>
              <a:rPr lang="en-US" sz="1800"/>
              <a:t>The Essex Police satisfaction survey </a:t>
            </a:r>
            <a:r>
              <a:rPr lang="en-GB" sz="1800"/>
              <a:t>Q3 2023/24 found that </a:t>
            </a:r>
            <a:r>
              <a:rPr lang="en-GB" sz="1800">
                <a:ea typeface="Calibri"/>
                <a:cs typeface="Arial"/>
              </a:rPr>
              <a:t>2% of people surveyed had been a victim of Hate Crime in the past two years.</a:t>
            </a:r>
            <a:r>
              <a:rPr lang="en-US" sz="1800"/>
              <a:t> The survey also found that over the last 6 years (Q4 17/18 – Q3 23/24), 57% of people who had been a victim of hate crime had reported it to Essex Police, the lowest % of all crime types by 17pp. 57% of victims were </a:t>
            </a:r>
            <a:r>
              <a:rPr lang="en-GB" sz="1800"/>
              <a:t>satisfied with the service provided by Essex Police, which was above average or all crimes.</a:t>
            </a:r>
            <a:endParaRPr lang="en-GB"/>
          </a:p>
        </p:txBody>
      </p:sp>
      <p:pic>
        <p:nvPicPr>
          <p:cNvPr id="23" name="Graphic 22" descr="Bar graph with downward trend with solid fill">
            <a:extLst>
              <a:ext uri="{FF2B5EF4-FFF2-40B4-BE49-F238E27FC236}">
                <a16:creationId xmlns:a16="http://schemas.microsoft.com/office/drawing/2014/main" id="{82C1D018-6E21-13F8-C735-E91E3DA2F1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572" y="824864"/>
            <a:ext cx="648000" cy="648000"/>
          </a:xfrm>
          <a:prstGeom prst="rect">
            <a:avLst/>
          </a:prstGeom>
        </p:spPr>
      </p:pic>
      <p:pic>
        <p:nvPicPr>
          <p:cNvPr id="27" name="Graphic 26" descr="Call center with solid fill">
            <a:extLst>
              <a:ext uri="{FF2B5EF4-FFF2-40B4-BE49-F238E27FC236}">
                <a16:creationId xmlns:a16="http://schemas.microsoft.com/office/drawing/2014/main" id="{71D32A79-9A5E-375B-049A-080777F7233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572" y="1703339"/>
            <a:ext cx="648000" cy="648000"/>
          </a:xfrm>
          <a:prstGeom prst="rect">
            <a:avLst/>
          </a:prstGeom>
        </p:spPr>
      </p:pic>
      <p:pic>
        <p:nvPicPr>
          <p:cNvPr id="29" name="Graphic 28" descr="Siren with solid fill">
            <a:extLst>
              <a:ext uri="{FF2B5EF4-FFF2-40B4-BE49-F238E27FC236}">
                <a16:creationId xmlns:a16="http://schemas.microsoft.com/office/drawing/2014/main" id="{CB64AB12-6299-81D5-D6F7-36CF2C5B554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7001" y="4151119"/>
            <a:ext cx="648000" cy="648000"/>
          </a:xfrm>
          <a:prstGeom prst="rect">
            <a:avLst/>
          </a:prstGeom>
        </p:spPr>
      </p:pic>
      <p:pic>
        <p:nvPicPr>
          <p:cNvPr id="31" name="Graphic 30" descr="Research with solid fill">
            <a:extLst>
              <a:ext uri="{FF2B5EF4-FFF2-40B4-BE49-F238E27FC236}">
                <a16:creationId xmlns:a16="http://schemas.microsoft.com/office/drawing/2014/main" id="{3CEBCD45-28EF-4727-F350-6DEF38FFD56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7001" y="2858396"/>
            <a:ext cx="648000" cy="648000"/>
          </a:xfrm>
          <a:prstGeom prst="rect">
            <a:avLst/>
          </a:prstGeom>
        </p:spPr>
      </p:pic>
    </p:spTree>
    <p:extLst>
      <p:ext uri="{BB962C8B-B14F-4D97-AF65-F5344CB8AC3E}">
        <p14:creationId xmlns:p14="http://schemas.microsoft.com/office/powerpoint/2010/main" val="1536830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Demographics of Greater Essex (2021 Census)</a:t>
            </a:r>
          </a:p>
        </p:txBody>
      </p:sp>
      <p:sp>
        <p:nvSpPr>
          <p:cNvPr id="6" name="TextBox 5">
            <a:extLst>
              <a:ext uri="{FF2B5EF4-FFF2-40B4-BE49-F238E27FC236}">
                <a16:creationId xmlns:a16="http://schemas.microsoft.com/office/drawing/2014/main" id="{30DD8C6E-92D9-9361-43CC-0B6A3E6FDADD}"/>
              </a:ext>
            </a:extLst>
          </p:cNvPr>
          <p:cNvSpPr txBox="1"/>
          <p:nvPr/>
        </p:nvSpPr>
        <p:spPr>
          <a:xfrm>
            <a:off x="820029" y="2783277"/>
            <a:ext cx="11215971" cy="392159"/>
          </a:xfrm>
          <a:prstGeom prst="rect">
            <a:avLst/>
          </a:prstGeom>
          <a:noFill/>
        </p:spPr>
        <p:txBody>
          <a:bodyPr wrap="square">
            <a:spAutoFit/>
          </a:bodyPr>
          <a:lstStyle/>
          <a:p>
            <a:pPr>
              <a:lnSpc>
                <a:spcPct val="115000"/>
              </a:lnSpc>
              <a:spcBef>
                <a:spcPts val="600"/>
              </a:spcBef>
              <a:spcAft>
                <a:spcPts val="600"/>
              </a:spcAft>
              <a:tabLst>
                <a:tab pos="457200" algn="l"/>
              </a:tabLst>
            </a:pPr>
            <a:r>
              <a:rPr lang="en-GB" sz="1800">
                <a:effectLst/>
                <a:latin typeface="Calibri" panose="020F0502020204030204" pitchFamily="34" charset="0"/>
                <a:ea typeface="Calibri" panose="020F0502020204030204" pitchFamily="34" charset="0"/>
                <a:cs typeface="Times New Roman" panose="02020603050405020304" pitchFamily="18" charset="0"/>
              </a:rPr>
              <a:t>Ethnic groups other than White British account for 17.0% of the population.</a:t>
            </a:r>
          </a:p>
        </p:txBody>
      </p:sp>
      <p:pic>
        <p:nvPicPr>
          <p:cNvPr id="18" name="Graphic 17" descr="Earth globe: Africa and Europe with solid fill">
            <a:extLst>
              <a:ext uri="{FF2B5EF4-FFF2-40B4-BE49-F238E27FC236}">
                <a16:creationId xmlns:a16="http://schemas.microsoft.com/office/drawing/2014/main" id="{F6478E9D-3723-4AFB-EAD5-CAB716EB7E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8955" y="2709357"/>
            <a:ext cx="540000" cy="540000"/>
          </a:xfrm>
          <a:prstGeom prst="rect">
            <a:avLst/>
          </a:prstGeom>
        </p:spPr>
      </p:pic>
      <p:sp>
        <p:nvSpPr>
          <p:cNvPr id="12" name="TextBox 11">
            <a:extLst>
              <a:ext uri="{FF2B5EF4-FFF2-40B4-BE49-F238E27FC236}">
                <a16:creationId xmlns:a16="http://schemas.microsoft.com/office/drawing/2014/main" id="{00200D6C-5462-E593-12FC-D70C03EEC462}"/>
              </a:ext>
            </a:extLst>
          </p:cNvPr>
          <p:cNvSpPr txBox="1"/>
          <p:nvPr/>
        </p:nvSpPr>
        <p:spPr>
          <a:xfrm>
            <a:off x="820029" y="1500359"/>
            <a:ext cx="11215971" cy="390363"/>
          </a:xfrm>
          <a:prstGeom prst="rect">
            <a:avLst/>
          </a:prstGeom>
          <a:noFill/>
        </p:spPr>
        <p:txBody>
          <a:bodyPr wrap="square">
            <a:spAutoFit/>
          </a:bodyPr>
          <a:lstStyle/>
          <a:p>
            <a:pPr>
              <a:lnSpc>
                <a:spcPct val="115000"/>
              </a:lnSpc>
              <a:spcBef>
                <a:spcPts val="600"/>
              </a:spcBef>
              <a:spcAft>
                <a:spcPts val="600"/>
              </a:spcAft>
              <a:tabLst>
                <a:tab pos="457200" algn="l"/>
              </a:tabLst>
            </a:pPr>
            <a:r>
              <a:rPr lang="en-GB" sz="1800">
                <a:effectLst/>
                <a:latin typeface="Calibri" panose="020F0502020204030204" pitchFamily="34" charset="0"/>
                <a:ea typeface="Calibri" panose="020F0502020204030204" pitchFamily="34" charset="0"/>
                <a:cs typeface="Times New Roman" panose="02020603050405020304" pitchFamily="18" charset="0"/>
              </a:rPr>
              <a:t>51.3% of the population is female, and 48.7% are male. </a:t>
            </a:r>
            <a:endParaRPr lang="en-GB" sz="200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19" name="Graphic 18" descr="Gender with solid fill">
            <a:extLst>
              <a:ext uri="{FF2B5EF4-FFF2-40B4-BE49-F238E27FC236}">
                <a16:creationId xmlns:a16="http://schemas.microsoft.com/office/drawing/2014/main" id="{B484F9FD-C528-2747-6492-F7EC23FC1A2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8955" y="1425541"/>
            <a:ext cx="540000" cy="540000"/>
          </a:xfrm>
          <a:prstGeom prst="rect">
            <a:avLst/>
          </a:prstGeom>
        </p:spPr>
      </p:pic>
      <p:sp>
        <p:nvSpPr>
          <p:cNvPr id="4" name="TextBox 3">
            <a:extLst>
              <a:ext uri="{FF2B5EF4-FFF2-40B4-BE49-F238E27FC236}">
                <a16:creationId xmlns:a16="http://schemas.microsoft.com/office/drawing/2014/main" id="{6A61B162-2A6A-789C-202A-E031B50FD8AF}"/>
              </a:ext>
            </a:extLst>
          </p:cNvPr>
          <p:cNvSpPr txBox="1"/>
          <p:nvPr/>
        </p:nvSpPr>
        <p:spPr>
          <a:xfrm>
            <a:off x="820029" y="695942"/>
            <a:ext cx="11215971" cy="708912"/>
          </a:xfrm>
          <a:prstGeom prst="rect">
            <a:avLst/>
          </a:prstGeom>
          <a:noFill/>
        </p:spPr>
        <p:txBody>
          <a:bodyPr wrap="square">
            <a:spAutoFit/>
          </a:bodyPr>
          <a:lstStyle/>
          <a:p>
            <a:pPr>
              <a:lnSpc>
                <a:spcPct val="115000"/>
              </a:lnSpc>
              <a:spcBef>
                <a:spcPts val="600"/>
              </a:spcBef>
              <a:spcAft>
                <a:spcPts val="600"/>
              </a:spcAft>
              <a:tabLst>
                <a:tab pos="457200" algn="l"/>
              </a:tabLst>
            </a:pPr>
            <a:r>
              <a:rPr lang="en-GB" sz="1800">
                <a:effectLst/>
                <a:ea typeface="Calibri" panose="020F0502020204030204" pitchFamily="34" charset="0"/>
                <a:cs typeface="Times New Roman" panose="02020603050405020304" pitchFamily="18" charset="0"/>
              </a:rPr>
              <a:t>The total population of Greater Essex on Census day 2021 was 1,859,800. Over the last 10 years, the population of Essex has grown at a faster rate than England (0.64% growth per year). </a:t>
            </a:r>
            <a:endParaRPr lang="en-GB" sz="2000">
              <a:effectLst/>
              <a:ea typeface="Calibri" panose="020F0502020204030204" pitchFamily="34" charset="0"/>
              <a:cs typeface="Times New Roman" panose="02020603050405020304" pitchFamily="18" charset="0"/>
            </a:endParaRPr>
          </a:p>
        </p:txBody>
      </p:sp>
      <p:pic>
        <p:nvPicPr>
          <p:cNvPr id="20" name="Graphic 19" descr="Business Growth with solid fill">
            <a:extLst>
              <a:ext uri="{FF2B5EF4-FFF2-40B4-BE49-F238E27FC236}">
                <a16:creationId xmlns:a16="http://schemas.microsoft.com/office/drawing/2014/main" id="{D55BF68A-5A76-E066-86C3-5B69662A1FD5}"/>
              </a:ext>
            </a:extLst>
          </p:cNvPr>
          <p:cNvPicPr>
            <a:picLocks/>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8955" y="780398"/>
            <a:ext cx="540000" cy="540000"/>
          </a:xfrm>
          <a:prstGeom prst="rect">
            <a:avLst/>
          </a:prstGeom>
        </p:spPr>
      </p:pic>
      <p:sp>
        <p:nvSpPr>
          <p:cNvPr id="17" name="TextBox 16">
            <a:extLst>
              <a:ext uri="{FF2B5EF4-FFF2-40B4-BE49-F238E27FC236}">
                <a16:creationId xmlns:a16="http://schemas.microsoft.com/office/drawing/2014/main" id="{73D1150D-0F97-589F-E0E8-377CB779F7AA}"/>
              </a:ext>
            </a:extLst>
          </p:cNvPr>
          <p:cNvSpPr txBox="1"/>
          <p:nvPr/>
        </p:nvSpPr>
        <p:spPr>
          <a:xfrm>
            <a:off x="820028" y="5211484"/>
            <a:ext cx="11215972" cy="708912"/>
          </a:xfrm>
          <a:prstGeom prst="rect">
            <a:avLst/>
          </a:prstGeom>
          <a:noFill/>
        </p:spPr>
        <p:txBody>
          <a:bodyPr wrap="square">
            <a:spAutoFit/>
          </a:bodyPr>
          <a:lstStyle/>
          <a:p>
            <a:pPr>
              <a:lnSpc>
                <a:spcPct val="115000"/>
              </a:lnSpc>
              <a:spcBef>
                <a:spcPts val="600"/>
              </a:spcBef>
              <a:spcAft>
                <a:spcPts val="600"/>
              </a:spcAft>
            </a:pPr>
            <a:r>
              <a:rPr lang="en-GB" sz="1800">
                <a:effectLst/>
                <a:latin typeface="Calibri" panose="020F0502020204030204" pitchFamily="34" charset="0"/>
                <a:ea typeface="Calibri" panose="020F0502020204030204" pitchFamily="34" charset="0"/>
                <a:cs typeface="Times New Roman" panose="02020603050405020304" pitchFamily="18" charset="0"/>
              </a:rPr>
              <a:t>76.4% of residents reported that their day-to-day activities are not limited by disability. 6.8% reported “Day-to-day activities limited a lot”. </a:t>
            </a:r>
            <a:endParaRPr lang="en-GB" sz="200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21" name="Graphic 20" descr="Person in wheelchair with solid fill">
            <a:extLst>
              <a:ext uri="{FF2B5EF4-FFF2-40B4-BE49-F238E27FC236}">
                <a16:creationId xmlns:a16="http://schemas.microsoft.com/office/drawing/2014/main" id="{4B13C926-1743-C315-27D1-DBC2565938B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8955" y="5295940"/>
            <a:ext cx="540000" cy="540000"/>
          </a:xfrm>
          <a:prstGeom prst="rect">
            <a:avLst/>
          </a:prstGeom>
        </p:spPr>
      </p:pic>
      <p:sp>
        <p:nvSpPr>
          <p:cNvPr id="14" name="TextBox 13">
            <a:extLst>
              <a:ext uri="{FF2B5EF4-FFF2-40B4-BE49-F238E27FC236}">
                <a16:creationId xmlns:a16="http://schemas.microsoft.com/office/drawing/2014/main" id="{899BE1D6-8DC1-B9E3-8FAB-472718C9E8DD}"/>
              </a:ext>
            </a:extLst>
          </p:cNvPr>
          <p:cNvSpPr txBox="1"/>
          <p:nvPr/>
        </p:nvSpPr>
        <p:spPr>
          <a:xfrm>
            <a:off x="820029" y="2137189"/>
            <a:ext cx="11215971" cy="390363"/>
          </a:xfrm>
          <a:prstGeom prst="rect">
            <a:avLst/>
          </a:prstGeom>
          <a:noFill/>
        </p:spPr>
        <p:txBody>
          <a:bodyPr wrap="square">
            <a:spAutoFit/>
          </a:bodyPr>
          <a:lstStyle/>
          <a:p>
            <a:pPr>
              <a:lnSpc>
                <a:spcPct val="115000"/>
              </a:lnSpc>
              <a:spcBef>
                <a:spcPts val="600"/>
              </a:spcBef>
              <a:spcAft>
                <a:spcPts val="600"/>
              </a:spcAft>
            </a:pPr>
            <a:r>
              <a:rPr lang="en-GB" sz="1800">
                <a:effectLst/>
                <a:latin typeface="Calibri" panose="020F0502020204030204" pitchFamily="34" charset="0"/>
                <a:ea typeface="Calibri" panose="020F0502020204030204" pitchFamily="34" charset="0"/>
                <a:cs typeface="Times New Roman" panose="02020603050405020304" pitchFamily="18" charset="0"/>
              </a:rPr>
              <a:t>353k residents are aged 0-15, </a:t>
            </a:r>
            <a:r>
              <a:rPr lang="en-GB">
                <a:latin typeface="Calibri" panose="020F0502020204030204" pitchFamily="34" charset="0"/>
                <a:ea typeface="Calibri" panose="020F0502020204030204" pitchFamily="34" charset="0"/>
                <a:cs typeface="Times New Roman" panose="02020603050405020304" pitchFamily="18" charset="0"/>
              </a:rPr>
              <a:t>1.1m</a:t>
            </a:r>
            <a:r>
              <a:rPr lang="en-GB" sz="1800">
                <a:effectLst/>
                <a:latin typeface="Calibri" panose="020F0502020204030204" pitchFamily="34" charset="0"/>
                <a:ea typeface="Calibri" panose="020F0502020204030204" pitchFamily="34" charset="0"/>
                <a:cs typeface="Times New Roman" panose="02020603050405020304" pitchFamily="18" charset="0"/>
              </a:rPr>
              <a:t> are aged 16-64, and 368k are aged 65+.</a:t>
            </a:r>
            <a:endParaRPr lang="en-GB" sz="200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25" name="Graphic 24" descr="Man with kid with solid fill">
            <a:extLst>
              <a:ext uri="{FF2B5EF4-FFF2-40B4-BE49-F238E27FC236}">
                <a16:creationId xmlns:a16="http://schemas.microsoft.com/office/drawing/2014/main" id="{EA2B00CF-DBEF-0E29-06A4-732B36CC856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8955" y="2067449"/>
            <a:ext cx="540000" cy="540000"/>
          </a:xfrm>
          <a:prstGeom prst="rect">
            <a:avLst/>
          </a:prstGeom>
        </p:spPr>
      </p:pic>
      <p:sp>
        <p:nvSpPr>
          <p:cNvPr id="16" name="TextBox 15">
            <a:extLst>
              <a:ext uri="{FF2B5EF4-FFF2-40B4-BE49-F238E27FC236}">
                <a16:creationId xmlns:a16="http://schemas.microsoft.com/office/drawing/2014/main" id="{A39C5D2F-25D2-7316-6782-7193257E0D5E}"/>
              </a:ext>
            </a:extLst>
          </p:cNvPr>
          <p:cNvSpPr txBox="1"/>
          <p:nvPr/>
        </p:nvSpPr>
        <p:spPr>
          <a:xfrm>
            <a:off x="820029" y="4716524"/>
            <a:ext cx="11215971" cy="390363"/>
          </a:xfrm>
          <a:prstGeom prst="rect">
            <a:avLst/>
          </a:prstGeom>
          <a:noFill/>
        </p:spPr>
        <p:txBody>
          <a:bodyPr wrap="square">
            <a:spAutoFit/>
          </a:bodyPr>
          <a:lstStyle/>
          <a:p>
            <a:pPr>
              <a:lnSpc>
                <a:spcPct val="115000"/>
              </a:lnSpc>
              <a:spcBef>
                <a:spcPts val="600"/>
              </a:spcBef>
              <a:spcAft>
                <a:spcPts val="600"/>
              </a:spcAft>
              <a:tabLst>
                <a:tab pos="457200" algn="l"/>
              </a:tabLst>
            </a:pPr>
            <a:r>
              <a:rPr lang="en-GB" sz="1800">
                <a:effectLst/>
                <a:latin typeface="Calibri" panose="020F0502020204030204" pitchFamily="34" charset="0"/>
                <a:ea typeface="Calibri" panose="020F0502020204030204" pitchFamily="34" charset="0"/>
                <a:cs typeface="Times New Roman" panose="02020603050405020304" pitchFamily="18" charset="0"/>
              </a:rPr>
              <a:t>0.3% of Greater Essex residents identify as a different gender to the one assigned at birth.</a:t>
            </a:r>
            <a:endParaRPr lang="en-GB" sz="200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27" name="Graphic 26" descr="Social distancing with solid fill">
            <a:extLst>
              <a:ext uri="{FF2B5EF4-FFF2-40B4-BE49-F238E27FC236}">
                <a16:creationId xmlns:a16="http://schemas.microsoft.com/office/drawing/2014/main" id="{F2CDB71C-B06E-8C04-15A1-E6D2884C665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8955" y="4645252"/>
            <a:ext cx="540000" cy="540000"/>
          </a:xfrm>
          <a:prstGeom prst="rect">
            <a:avLst/>
          </a:prstGeom>
        </p:spPr>
      </p:pic>
      <p:sp>
        <p:nvSpPr>
          <p:cNvPr id="15" name="TextBox 14">
            <a:extLst>
              <a:ext uri="{FF2B5EF4-FFF2-40B4-BE49-F238E27FC236}">
                <a16:creationId xmlns:a16="http://schemas.microsoft.com/office/drawing/2014/main" id="{6D1A68F9-CA06-E9C0-A09B-500D3A747E97}"/>
              </a:ext>
            </a:extLst>
          </p:cNvPr>
          <p:cNvSpPr txBox="1"/>
          <p:nvPr/>
        </p:nvSpPr>
        <p:spPr>
          <a:xfrm>
            <a:off x="820029" y="4073891"/>
            <a:ext cx="11215971" cy="390363"/>
          </a:xfrm>
          <a:prstGeom prst="rect">
            <a:avLst/>
          </a:prstGeom>
          <a:noFill/>
        </p:spPr>
        <p:txBody>
          <a:bodyPr wrap="square">
            <a:spAutoFit/>
          </a:bodyPr>
          <a:lstStyle/>
          <a:p>
            <a:pPr>
              <a:lnSpc>
                <a:spcPct val="115000"/>
              </a:lnSpc>
              <a:spcBef>
                <a:spcPts val="600"/>
              </a:spcBef>
              <a:spcAft>
                <a:spcPts val="600"/>
              </a:spcAft>
              <a:tabLst>
                <a:tab pos="457200" algn="l"/>
              </a:tabLst>
            </a:pPr>
            <a:r>
              <a:rPr lang="en-GB" sz="1800">
                <a:effectLst/>
                <a:latin typeface="Calibri" panose="020F0502020204030204" pitchFamily="34" charset="0"/>
                <a:ea typeface="Calibri" panose="020F0502020204030204" pitchFamily="34" charset="0"/>
                <a:cs typeface="Times New Roman" panose="02020603050405020304" pitchFamily="18" charset="0"/>
              </a:rPr>
              <a:t>1.9% of residents identify as Lesbian, Gay, Bisexual, or Other Sexualities. </a:t>
            </a:r>
            <a:endParaRPr lang="en-GB" sz="200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29" name="Graphic 28" descr="Two women with solid fill">
            <a:extLst>
              <a:ext uri="{FF2B5EF4-FFF2-40B4-BE49-F238E27FC236}">
                <a16:creationId xmlns:a16="http://schemas.microsoft.com/office/drawing/2014/main" id="{8FD3FCEC-6C30-C02A-9012-F9A0899A5FD6}"/>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8955" y="4000747"/>
            <a:ext cx="540000" cy="540000"/>
          </a:xfrm>
          <a:prstGeom prst="rect">
            <a:avLst/>
          </a:prstGeom>
        </p:spPr>
      </p:pic>
      <p:sp>
        <p:nvSpPr>
          <p:cNvPr id="8" name="TextBox 7">
            <a:extLst>
              <a:ext uri="{FF2B5EF4-FFF2-40B4-BE49-F238E27FC236}">
                <a16:creationId xmlns:a16="http://schemas.microsoft.com/office/drawing/2014/main" id="{5D76B837-29D4-5B6C-693E-6A4861E9971D}"/>
              </a:ext>
            </a:extLst>
          </p:cNvPr>
          <p:cNvSpPr txBox="1"/>
          <p:nvPr/>
        </p:nvSpPr>
        <p:spPr>
          <a:xfrm>
            <a:off x="820029" y="3270596"/>
            <a:ext cx="11215971" cy="708912"/>
          </a:xfrm>
          <a:prstGeom prst="rect">
            <a:avLst/>
          </a:prstGeom>
          <a:noFill/>
        </p:spPr>
        <p:txBody>
          <a:bodyPr wrap="square">
            <a:spAutoFit/>
          </a:bodyPr>
          <a:lstStyle/>
          <a:p>
            <a:pPr>
              <a:lnSpc>
                <a:spcPct val="115000"/>
              </a:lnSpc>
              <a:spcBef>
                <a:spcPts val="600"/>
              </a:spcBef>
              <a:spcAft>
                <a:spcPts val="600"/>
              </a:spcAft>
            </a:pPr>
            <a:r>
              <a:rPr lang="en-GB" sz="1800">
                <a:effectLst/>
                <a:latin typeface="Calibri" panose="020F0502020204030204" pitchFamily="34" charset="0"/>
                <a:ea typeface="Calibri" panose="020F0502020204030204" pitchFamily="34" charset="0"/>
                <a:cs typeface="Times New Roman" panose="02020603050405020304" pitchFamily="18" charset="0"/>
              </a:rPr>
              <a:t>47.8% of residents listed Christianity as their main religion. Islam (</a:t>
            </a:r>
            <a:r>
              <a:rPr lang="en-GB">
                <a:latin typeface="Calibri" panose="020F0502020204030204" pitchFamily="34" charset="0"/>
                <a:ea typeface="Calibri" panose="020F0502020204030204" pitchFamily="34" charset="0"/>
                <a:cs typeface="Times New Roman" panose="02020603050405020304" pitchFamily="18" charset="0"/>
              </a:rPr>
              <a:t>2.1</a:t>
            </a:r>
            <a:r>
              <a:rPr lang="en-GB" sz="1800">
                <a:effectLst/>
                <a:latin typeface="Calibri" panose="020F0502020204030204" pitchFamily="34" charset="0"/>
                <a:ea typeface="Calibri" panose="020F0502020204030204" pitchFamily="34" charset="0"/>
                <a:cs typeface="Times New Roman" panose="02020603050405020304" pitchFamily="18" charset="0"/>
              </a:rPr>
              <a:t>%) and Hinduism (1.1%) were next most common religions. 41.6% of residents have no religion.</a:t>
            </a:r>
            <a:endParaRPr lang="en-GB" sz="200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33" name="Graphic 32" descr="Lecturer with solid fill">
            <a:extLst>
              <a:ext uri="{FF2B5EF4-FFF2-40B4-BE49-F238E27FC236}">
                <a16:creationId xmlns:a16="http://schemas.microsoft.com/office/drawing/2014/main" id="{2DCF8D60-5CE8-460C-4A51-16CEC333567A}"/>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08955" y="3355052"/>
            <a:ext cx="540000" cy="540000"/>
          </a:xfrm>
          <a:prstGeom prst="rect">
            <a:avLst/>
          </a:prstGeom>
        </p:spPr>
      </p:pic>
    </p:spTree>
    <p:extLst>
      <p:ext uri="{BB962C8B-B14F-4D97-AF65-F5344CB8AC3E}">
        <p14:creationId xmlns:p14="http://schemas.microsoft.com/office/powerpoint/2010/main" val="3418937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lIns="91440" tIns="45720" rIns="91440" bIns="45720" rtlCol="0" anchor="t">
            <a:spAutoFit/>
          </a:bodyPr>
          <a:lstStyle/>
          <a:p>
            <a:r>
              <a:rPr lang="en-GB" sz="2400" b="1">
                <a:solidFill>
                  <a:schemeClr val="bg1"/>
                </a:solidFill>
              </a:rPr>
              <a:t>Understanding of What a Hate Crime Is</a:t>
            </a:r>
          </a:p>
        </p:txBody>
      </p:sp>
      <p:sp>
        <p:nvSpPr>
          <p:cNvPr id="7" name="TextBox 6">
            <a:extLst>
              <a:ext uri="{FF2B5EF4-FFF2-40B4-BE49-F238E27FC236}">
                <a16:creationId xmlns:a16="http://schemas.microsoft.com/office/drawing/2014/main" id="{FA9BCF28-E44E-AB66-9755-F1296906B4C2}"/>
              </a:ext>
            </a:extLst>
          </p:cNvPr>
          <p:cNvSpPr txBox="1"/>
          <p:nvPr/>
        </p:nvSpPr>
        <p:spPr>
          <a:xfrm>
            <a:off x="156000" y="868065"/>
            <a:ext cx="5986287" cy="941189"/>
          </a:xfrm>
          <a:prstGeom prst="roundRect">
            <a:avLst>
              <a:gd name="adj" fmla="val 4335"/>
            </a:avLst>
          </a:prstGeom>
          <a:noFill/>
          <a:ln w="28575">
            <a:solidFill>
              <a:srgbClr val="C71485"/>
            </a:solidFill>
            <a:prstDash val="sysDash"/>
          </a:ln>
        </p:spPr>
        <p:txBody>
          <a:bodyPr wrap="square" lIns="91440" tIns="45720" rIns="91440" bIns="45720" anchor="b">
            <a:spAutoFit/>
          </a:bodyPr>
          <a:lstStyle/>
          <a:p>
            <a:pPr algn="l"/>
            <a:r>
              <a:rPr lang="en-GB" sz="1800" dirty="0">
                <a:ea typeface="Calibri"/>
                <a:cs typeface="Arial"/>
              </a:rPr>
              <a:t>We asked respondents if the Essex Police (Home Office) definition of </a:t>
            </a:r>
            <a:r>
              <a:rPr lang="en-GB" dirty="0">
                <a:ea typeface="Calibri"/>
                <a:cs typeface="Arial"/>
              </a:rPr>
              <a:t>Hate</a:t>
            </a:r>
            <a:r>
              <a:rPr lang="en-GB" sz="1800" dirty="0">
                <a:ea typeface="Calibri"/>
                <a:cs typeface="Arial"/>
              </a:rPr>
              <a:t> </a:t>
            </a:r>
            <a:r>
              <a:rPr lang="en-GB" dirty="0">
                <a:ea typeface="Calibri"/>
                <a:cs typeface="Arial"/>
              </a:rPr>
              <a:t>Crime</a:t>
            </a:r>
            <a:r>
              <a:rPr lang="en-GB" sz="1800" dirty="0">
                <a:ea typeface="Calibri"/>
                <a:cs typeface="Arial"/>
              </a:rPr>
              <a:t> matched what they thought a </a:t>
            </a:r>
            <a:r>
              <a:rPr lang="en-GB" dirty="0">
                <a:ea typeface="Calibri"/>
                <a:cs typeface="Arial"/>
              </a:rPr>
              <a:t>Hate</a:t>
            </a:r>
            <a:r>
              <a:rPr lang="en-GB" sz="1800" dirty="0">
                <a:ea typeface="Calibri"/>
                <a:cs typeface="Arial"/>
              </a:rPr>
              <a:t> </a:t>
            </a:r>
            <a:r>
              <a:rPr lang="en-GB" dirty="0">
                <a:ea typeface="Calibri"/>
                <a:cs typeface="Arial"/>
              </a:rPr>
              <a:t>Crime</a:t>
            </a:r>
            <a:r>
              <a:rPr lang="en-GB" sz="1800" dirty="0">
                <a:ea typeface="Calibri"/>
                <a:cs typeface="Arial"/>
              </a:rPr>
              <a:t> was….</a:t>
            </a:r>
          </a:p>
        </p:txBody>
      </p:sp>
      <p:graphicFrame>
        <p:nvGraphicFramePr>
          <p:cNvPr id="8" name="Table 7">
            <a:extLst>
              <a:ext uri="{FF2B5EF4-FFF2-40B4-BE49-F238E27FC236}">
                <a16:creationId xmlns:a16="http://schemas.microsoft.com/office/drawing/2014/main" id="{BECFF3D6-F4AD-B9B0-EDF5-7838BD4F25B1}"/>
              </a:ext>
            </a:extLst>
          </p:cNvPr>
          <p:cNvGraphicFramePr>
            <a:graphicFrameLocks noGrp="1"/>
          </p:cNvGraphicFramePr>
          <p:nvPr>
            <p:extLst>
              <p:ext uri="{D42A27DB-BD31-4B8C-83A1-F6EECF244321}">
                <p14:modId xmlns:p14="http://schemas.microsoft.com/office/powerpoint/2010/main" val="2355164682"/>
              </p:ext>
            </p:extLst>
          </p:nvPr>
        </p:nvGraphicFramePr>
        <p:xfrm>
          <a:off x="155999" y="2080933"/>
          <a:ext cx="5976000" cy="1628640"/>
        </p:xfrm>
        <a:graphic>
          <a:graphicData uri="http://schemas.openxmlformats.org/drawingml/2006/table">
            <a:tbl>
              <a:tblPr>
                <a:tableStyleId>{5C22544A-7EE6-4342-B048-85BDC9FD1C3A}</a:tableStyleId>
              </a:tblPr>
              <a:tblGrid>
                <a:gridCol w="2088000">
                  <a:extLst>
                    <a:ext uri="{9D8B030D-6E8A-4147-A177-3AD203B41FA5}">
                      <a16:colId xmlns:a16="http://schemas.microsoft.com/office/drawing/2014/main" val="1415489262"/>
                    </a:ext>
                  </a:extLst>
                </a:gridCol>
                <a:gridCol w="1296000">
                  <a:extLst>
                    <a:ext uri="{9D8B030D-6E8A-4147-A177-3AD203B41FA5}">
                      <a16:colId xmlns:a16="http://schemas.microsoft.com/office/drawing/2014/main" val="2504941525"/>
                    </a:ext>
                  </a:extLst>
                </a:gridCol>
                <a:gridCol w="1296000">
                  <a:extLst>
                    <a:ext uri="{9D8B030D-6E8A-4147-A177-3AD203B41FA5}">
                      <a16:colId xmlns:a16="http://schemas.microsoft.com/office/drawing/2014/main" val="1071860477"/>
                    </a:ext>
                  </a:extLst>
                </a:gridCol>
                <a:gridCol w="1296000">
                  <a:extLst>
                    <a:ext uri="{9D8B030D-6E8A-4147-A177-3AD203B41FA5}">
                      <a16:colId xmlns:a16="http://schemas.microsoft.com/office/drawing/2014/main" val="58392652"/>
                    </a:ext>
                  </a:extLst>
                </a:gridCol>
              </a:tblGrid>
              <a:tr h="262808">
                <a:tc>
                  <a:txBody>
                    <a:bodyPr/>
                    <a:lstStyle/>
                    <a:p>
                      <a:pPr algn="l" fontAlgn="b"/>
                      <a:endParaRPr lang="en-GB" sz="1800" b="0" i="0" u="none" strike="noStrike">
                        <a:solidFill>
                          <a:schemeClr val="tx1"/>
                        </a:solidFill>
                        <a:effectLst/>
                        <a:latin typeface="+mn-lt"/>
                      </a:endParaRPr>
                    </a:p>
                  </a:txBody>
                  <a:tcPr marL="0" marR="0" marT="0" marB="0" anchor="b">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7F946A"/>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1">
                          <a:solidFill>
                            <a:schemeClr val="bg1"/>
                          </a:solidFill>
                          <a:latin typeface="+mn-lt"/>
                        </a:rPr>
                        <a:t>Had been a victim</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F946A"/>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1">
                          <a:solidFill>
                            <a:schemeClr val="bg1"/>
                          </a:solidFill>
                          <a:latin typeface="+mn-lt"/>
                        </a:rPr>
                        <a:t>Had not been a victim</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7F946A"/>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800" b="1" i="0" u="none" strike="noStrike">
                          <a:solidFill>
                            <a:schemeClr val="bg1"/>
                          </a:solidFill>
                          <a:effectLst/>
                          <a:latin typeface="+mn-lt"/>
                        </a:rPr>
                        <a:t>Everyone</a:t>
                      </a:r>
                    </a:p>
                  </a:txBody>
                  <a:tcPr marL="0" marR="0" marT="0" marB="0"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solidFill>
                      <a:srgbClr val="7F946A"/>
                    </a:solidFill>
                  </a:tcPr>
                </a:tc>
                <a:extLst>
                  <a:ext uri="{0D108BD9-81ED-4DB2-BD59-A6C34878D82A}">
                    <a16:rowId xmlns:a16="http://schemas.microsoft.com/office/drawing/2014/main" val="2494395839"/>
                  </a:ext>
                </a:extLst>
              </a:tr>
              <a:tr h="360000">
                <a:tc>
                  <a:txBody>
                    <a:bodyPr/>
                    <a:lstStyle/>
                    <a:p>
                      <a:pPr algn="l" fontAlgn="b"/>
                      <a:r>
                        <a:rPr lang="en-GB" sz="1800" b="1" u="none" strike="noStrike">
                          <a:solidFill>
                            <a:schemeClr val="bg1"/>
                          </a:solidFill>
                          <a:effectLst/>
                          <a:latin typeface="+mn-lt"/>
                        </a:rPr>
                        <a:t>Fully matches</a:t>
                      </a:r>
                      <a:endParaRPr lang="en-GB" sz="1800" b="1" i="0" u="none" strike="noStrike">
                        <a:solidFill>
                          <a:schemeClr val="bg1"/>
                        </a:solidFill>
                        <a:effectLst/>
                        <a:latin typeface="+mn-lt"/>
                      </a:endParaRPr>
                    </a:p>
                  </a:txBody>
                  <a:tcPr marL="0" marR="0" marT="0" marB="0" anchor="ctr">
                    <a:lnR w="28575" cap="flat" cmpd="sng" algn="ctr">
                      <a:solidFill>
                        <a:schemeClr val="bg1"/>
                      </a:solidFill>
                      <a:prstDash val="solid"/>
                      <a:round/>
                      <a:headEnd type="none" w="med" len="med"/>
                      <a:tailEnd type="none" w="med" len="med"/>
                    </a:lnR>
                    <a:solidFill>
                      <a:srgbClr val="7F946A"/>
                    </a:solidFill>
                  </a:tcPr>
                </a:tc>
                <a:tc>
                  <a:txBody>
                    <a:bodyPr/>
                    <a:lstStyle/>
                    <a:p>
                      <a:pPr algn="ctr" fontAlgn="b"/>
                      <a:r>
                        <a:rPr lang="en-GB" sz="1800" u="none" strike="noStrike">
                          <a:effectLst/>
                        </a:rPr>
                        <a:t>82%</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fontAlgn="b"/>
                      <a:r>
                        <a:rPr lang="en-GB" sz="1800" u="none" strike="noStrike">
                          <a:effectLst/>
                        </a:rPr>
                        <a:t>76%</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fontAlgn="b"/>
                      <a:r>
                        <a:rPr lang="en-GB" sz="1800" u="none" strike="noStrike">
                          <a:effectLst/>
                        </a:rPr>
                        <a:t>78%</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955494772"/>
                  </a:ext>
                </a:extLst>
              </a:tr>
              <a:tr h="360000">
                <a:tc>
                  <a:txBody>
                    <a:bodyPr/>
                    <a:lstStyle/>
                    <a:p>
                      <a:pPr algn="l" fontAlgn="b"/>
                      <a:r>
                        <a:rPr lang="en-GB" sz="1800" b="1" i="0" u="none" strike="noStrike">
                          <a:solidFill>
                            <a:schemeClr val="bg1"/>
                          </a:solidFill>
                          <a:effectLst/>
                          <a:latin typeface="+mn-lt"/>
                        </a:rPr>
                        <a:t>Somewhat matches</a:t>
                      </a:r>
                    </a:p>
                  </a:txBody>
                  <a:tcPr marL="0" marR="0" marT="0" marB="0" anchor="ctr">
                    <a:lnR w="28575" cap="flat" cmpd="sng" algn="ctr">
                      <a:solidFill>
                        <a:schemeClr val="bg1"/>
                      </a:solidFill>
                      <a:prstDash val="solid"/>
                      <a:round/>
                      <a:headEnd type="none" w="med" len="med"/>
                      <a:tailEnd type="none" w="med" len="med"/>
                    </a:lnR>
                    <a:solidFill>
                      <a:srgbClr val="7F946A"/>
                    </a:solidFill>
                  </a:tcPr>
                </a:tc>
                <a:tc>
                  <a:txBody>
                    <a:bodyPr/>
                    <a:lstStyle/>
                    <a:p>
                      <a:pPr algn="ctr" fontAlgn="b"/>
                      <a:r>
                        <a:rPr lang="en-GB" sz="1800" u="none" strike="noStrike">
                          <a:effectLst/>
                        </a:rPr>
                        <a:t>16%</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fontAlgn="b"/>
                      <a:r>
                        <a:rPr lang="en-GB" sz="1800" u="none" strike="noStrike">
                          <a:effectLst/>
                        </a:rPr>
                        <a:t>16%</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fontAlgn="b"/>
                      <a:r>
                        <a:rPr lang="en-GB" sz="1800" u="none" strike="noStrike">
                          <a:effectLst/>
                        </a:rPr>
                        <a:t>16%</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3608744756"/>
                  </a:ext>
                </a:extLst>
              </a:tr>
              <a:tr h="360000">
                <a:tc>
                  <a:txBody>
                    <a:bodyPr/>
                    <a:lstStyle/>
                    <a:p>
                      <a:pPr algn="l" fontAlgn="b"/>
                      <a:r>
                        <a:rPr lang="en-GB" sz="1800" b="1" i="0" u="none" strike="noStrike">
                          <a:solidFill>
                            <a:schemeClr val="bg1"/>
                          </a:solidFill>
                          <a:effectLst/>
                          <a:latin typeface="+mn-lt"/>
                        </a:rPr>
                        <a:t>Does not match at all</a:t>
                      </a:r>
                    </a:p>
                  </a:txBody>
                  <a:tcPr marL="0" marR="0" marT="0" marB="0" anchor="ctr">
                    <a:lnR w="28575" cap="flat" cmpd="sng" algn="ctr">
                      <a:solidFill>
                        <a:schemeClr val="bg1"/>
                      </a:solidFill>
                      <a:prstDash val="solid"/>
                      <a:round/>
                      <a:headEnd type="none" w="med" len="med"/>
                      <a:tailEnd type="none" w="med" len="med"/>
                    </a:lnR>
                    <a:solidFill>
                      <a:srgbClr val="7F946A"/>
                    </a:solidFill>
                  </a:tcPr>
                </a:tc>
                <a:tc>
                  <a:txBody>
                    <a:bodyPr/>
                    <a:lstStyle/>
                    <a:p>
                      <a:pPr algn="ctr" fontAlgn="b"/>
                      <a:r>
                        <a:rPr lang="en-GB" sz="1800" u="none" strike="noStrike">
                          <a:effectLst/>
                        </a:rPr>
                        <a:t>3%</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fontAlgn="b"/>
                      <a:r>
                        <a:rPr lang="en-GB" sz="1800" u="none" strike="noStrike">
                          <a:effectLst/>
                        </a:rPr>
                        <a:t>8%</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fontAlgn="b"/>
                      <a:r>
                        <a:rPr lang="en-GB" sz="1800" u="none" strike="noStrike">
                          <a:effectLst/>
                        </a:rPr>
                        <a:t>6%</a:t>
                      </a:r>
                      <a:endParaRPr lang="en-GB" sz="1800" b="0" i="0" u="none" strike="noStrike">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2469158275"/>
                  </a:ext>
                </a:extLst>
              </a:tr>
            </a:tbl>
          </a:graphicData>
        </a:graphic>
      </p:graphicFrame>
      <p:sp>
        <p:nvSpPr>
          <p:cNvPr id="26" name="TextBox 25">
            <a:extLst>
              <a:ext uri="{FF2B5EF4-FFF2-40B4-BE49-F238E27FC236}">
                <a16:creationId xmlns:a16="http://schemas.microsoft.com/office/drawing/2014/main" id="{B009E61A-0CCA-EFCB-F8E7-67291948C472}"/>
              </a:ext>
            </a:extLst>
          </p:cNvPr>
          <p:cNvSpPr txBox="1"/>
          <p:nvPr/>
        </p:nvSpPr>
        <p:spPr>
          <a:xfrm>
            <a:off x="7143751" y="868065"/>
            <a:ext cx="4892250" cy="48628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spcBef>
                <a:spcPts val="600"/>
              </a:spcBef>
              <a:spcAft>
                <a:spcPts val="600"/>
              </a:spcAft>
            </a:pPr>
            <a:r>
              <a:rPr lang="en-GB" b="1" dirty="0">
                <a:ea typeface="Calibri"/>
                <a:cs typeface="Arial"/>
              </a:rPr>
              <a:t>When asked why some key themes emerged…</a:t>
            </a:r>
          </a:p>
          <a:p>
            <a:pPr algn="l">
              <a:spcBef>
                <a:spcPts val="600"/>
              </a:spcBef>
              <a:spcAft>
                <a:spcPts val="600"/>
              </a:spcAft>
            </a:pPr>
            <a:r>
              <a:rPr lang="en-GB" dirty="0">
                <a:ea typeface="Calibri"/>
                <a:cs typeface="Arial"/>
              </a:rPr>
              <a:t>The definition, and particularly the use of the word ‘perceived’ was considered too vague. Some felt that it could stifle “free speech”.</a:t>
            </a:r>
          </a:p>
          <a:p>
            <a:pPr algn="l">
              <a:spcBef>
                <a:spcPts val="600"/>
              </a:spcBef>
              <a:spcAft>
                <a:spcPts val="600"/>
              </a:spcAft>
            </a:pPr>
            <a:r>
              <a:rPr lang="en-GB" dirty="0">
                <a:ea typeface="Calibri"/>
                <a:cs typeface="Arial"/>
              </a:rPr>
              <a:t>It included more than some people thought, with many thinking it was just race related. Others felt it didn’t include enough, with age being the element people most felt should be included.</a:t>
            </a:r>
          </a:p>
          <a:p>
            <a:pPr algn="l">
              <a:spcBef>
                <a:spcPts val="600"/>
              </a:spcBef>
              <a:spcAft>
                <a:spcPts val="600"/>
              </a:spcAft>
            </a:pPr>
            <a:r>
              <a:rPr lang="en-GB" dirty="0">
                <a:ea typeface="Calibri"/>
                <a:cs typeface="Arial"/>
              </a:rPr>
              <a:t>The adoption by Essex Police of </a:t>
            </a:r>
            <a:r>
              <a:rPr lang="en-GB" b="0" i="1" dirty="0">
                <a:solidFill>
                  <a:srgbClr val="000000"/>
                </a:solidFill>
                <a:effectLst/>
              </a:rPr>
              <a:t>offences motivated by hostility or prejudice towards a person’s sex or gender</a:t>
            </a:r>
            <a:r>
              <a:rPr lang="en-GB" dirty="0">
                <a:ea typeface="Calibri"/>
                <a:cs typeface="Arial"/>
              </a:rPr>
              <a:t> was welcomed by some who felt it should be formally adopted everywhere.</a:t>
            </a:r>
          </a:p>
          <a:p>
            <a:pPr algn="l">
              <a:spcBef>
                <a:spcPts val="600"/>
              </a:spcBef>
              <a:spcAft>
                <a:spcPts val="600"/>
              </a:spcAft>
            </a:pPr>
            <a:r>
              <a:rPr lang="en-GB" dirty="0">
                <a:ea typeface="Calibri"/>
                <a:cs typeface="Arial"/>
              </a:rPr>
              <a:t>A common misconception was that a violent act had to be committed to be a Hate Crime.</a:t>
            </a:r>
          </a:p>
        </p:txBody>
      </p:sp>
      <p:sp>
        <p:nvSpPr>
          <p:cNvPr id="28" name="TextBox 27">
            <a:extLst>
              <a:ext uri="{FF2B5EF4-FFF2-40B4-BE49-F238E27FC236}">
                <a16:creationId xmlns:a16="http://schemas.microsoft.com/office/drawing/2014/main" id="{872B66E6-2F9E-2F19-EF7F-0249D80516F4}"/>
              </a:ext>
            </a:extLst>
          </p:cNvPr>
          <p:cNvSpPr txBox="1"/>
          <p:nvPr/>
        </p:nvSpPr>
        <p:spPr>
          <a:xfrm>
            <a:off x="155999" y="4313049"/>
            <a:ext cx="6288344" cy="2077403"/>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i="1">
                <a:solidFill>
                  <a:srgbClr val="5C2472"/>
                </a:solidFill>
              </a:rPr>
              <a:t>I would expect it to be much wider to include any hate, not just limited to the listed reasons. The word 'perceived' is disturbing, it should be done on the provable fact basis not someone's perception.</a:t>
            </a:r>
          </a:p>
        </p:txBody>
      </p:sp>
      <p:pic>
        <p:nvPicPr>
          <p:cNvPr id="30" name="Graphic 29" descr="Idea with solid fill">
            <a:extLst>
              <a:ext uri="{FF2B5EF4-FFF2-40B4-BE49-F238E27FC236}">
                <a16:creationId xmlns:a16="http://schemas.microsoft.com/office/drawing/2014/main" id="{3BA743E1-8E6D-CFF6-9138-9030FCC4BCA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46857" y="6072896"/>
            <a:ext cx="635110" cy="635110"/>
          </a:xfrm>
          <a:prstGeom prst="rect">
            <a:avLst/>
          </a:prstGeom>
        </p:spPr>
      </p:pic>
      <p:sp>
        <p:nvSpPr>
          <p:cNvPr id="31" name="TextBox 30">
            <a:extLst>
              <a:ext uri="{FF2B5EF4-FFF2-40B4-BE49-F238E27FC236}">
                <a16:creationId xmlns:a16="http://schemas.microsoft.com/office/drawing/2014/main" id="{BB448B75-8DFE-7B5B-BE5F-4EC0DA763F9E}"/>
              </a:ext>
            </a:extLst>
          </p:cNvPr>
          <p:cNvSpPr txBox="1"/>
          <p:nvPr/>
        </p:nvSpPr>
        <p:spPr>
          <a:xfrm>
            <a:off x="9176658" y="5974953"/>
            <a:ext cx="3015342"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600" b="1" dirty="0">
                <a:solidFill>
                  <a:srgbClr val="5C2472"/>
                </a:solidFill>
                <a:ea typeface="Calibri"/>
                <a:cs typeface="Arial"/>
              </a:rPr>
              <a:t>Could a lack of knowledge about what a Hate Crime mean people aren’t reporting?</a:t>
            </a:r>
          </a:p>
        </p:txBody>
      </p:sp>
    </p:spTree>
    <p:extLst>
      <p:ext uri="{BB962C8B-B14F-4D97-AF65-F5344CB8AC3E}">
        <p14:creationId xmlns:p14="http://schemas.microsoft.com/office/powerpoint/2010/main" val="3881564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What Our Survey Told Us About Levels of Victimisation and Reporting</a:t>
            </a:r>
          </a:p>
        </p:txBody>
      </p:sp>
      <p:pic>
        <p:nvPicPr>
          <p:cNvPr id="8" name="Graphic 7" descr="City with solid fill">
            <a:extLst>
              <a:ext uri="{FF2B5EF4-FFF2-40B4-BE49-F238E27FC236}">
                <a16:creationId xmlns:a16="http://schemas.microsoft.com/office/drawing/2014/main" id="{3DB623B4-5A7B-D312-11F5-DC418389654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6000" y="729170"/>
            <a:ext cx="914400" cy="914400"/>
          </a:xfrm>
          <a:prstGeom prst="rect">
            <a:avLst/>
          </a:prstGeom>
        </p:spPr>
      </p:pic>
      <p:pic>
        <p:nvPicPr>
          <p:cNvPr id="9" name="Graphic 8" descr="Online Network with solid fill">
            <a:extLst>
              <a:ext uri="{FF2B5EF4-FFF2-40B4-BE49-F238E27FC236}">
                <a16:creationId xmlns:a16="http://schemas.microsoft.com/office/drawing/2014/main" id="{C9E9A5EA-338F-2D52-57CE-463E4151E27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43599" y="729170"/>
            <a:ext cx="914400" cy="914400"/>
          </a:xfrm>
          <a:prstGeom prst="rect">
            <a:avLst/>
          </a:prstGeom>
        </p:spPr>
      </p:pic>
      <p:sp>
        <p:nvSpPr>
          <p:cNvPr id="10" name="TextBox 9">
            <a:extLst>
              <a:ext uri="{FF2B5EF4-FFF2-40B4-BE49-F238E27FC236}">
                <a16:creationId xmlns:a16="http://schemas.microsoft.com/office/drawing/2014/main" id="{D88AF7D3-E47A-4991-6BB2-A3C177EBFE93}"/>
              </a:ext>
            </a:extLst>
          </p:cNvPr>
          <p:cNvSpPr txBox="1"/>
          <p:nvPr/>
        </p:nvSpPr>
        <p:spPr>
          <a:xfrm>
            <a:off x="1295400" y="1012371"/>
            <a:ext cx="3320143" cy="400110"/>
          </a:xfrm>
          <a:prstGeom prst="rect">
            <a:avLst/>
          </a:prstGeom>
          <a:noFill/>
        </p:spPr>
        <p:txBody>
          <a:bodyPr wrap="square" rtlCol="0">
            <a:spAutoFit/>
          </a:bodyPr>
          <a:lstStyle/>
          <a:p>
            <a:r>
              <a:rPr lang="en-GB" sz="2000" b="1">
                <a:solidFill>
                  <a:srgbClr val="C71485"/>
                </a:solidFill>
              </a:rPr>
              <a:t>In day-to-day life</a:t>
            </a:r>
          </a:p>
        </p:txBody>
      </p:sp>
      <p:sp>
        <p:nvSpPr>
          <p:cNvPr id="11" name="TextBox 10">
            <a:extLst>
              <a:ext uri="{FF2B5EF4-FFF2-40B4-BE49-F238E27FC236}">
                <a16:creationId xmlns:a16="http://schemas.microsoft.com/office/drawing/2014/main" id="{8EAADDB2-394E-405A-A965-E1DDF6350D24}"/>
              </a:ext>
            </a:extLst>
          </p:cNvPr>
          <p:cNvSpPr txBox="1"/>
          <p:nvPr/>
        </p:nvSpPr>
        <p:spPr>
          <a:xfrm>
            <a:off x="7125983" y="1012371"/>
            <a:ext cx="3923017" cy="400110"/>
          </a:xfrm>
          <a:prstGeom prst="rect">
            <a:avLst/>
          </a:prstGeom>
          <a:noFill/>
        </p:spPr>
        <p:txBody>
          <a:bodyPr wrap="square" rtlCol="0">
            <a:spAutoFit/>
          </a:bodyPr>
          <a:lstStyle/>
          <a:p>
            <a:r>
              <a:rPr lang="en-GB" sz="2000" b="1">
                <a:solidFill>
                  <a:srgbClr val="C71485"/>
                </a:solidFill>
              </a:rPr>
              <a:t>When online / using social media</a:t>
            </a:r>
          </a:p>
        </p:txBody>
      </p:sp>
      <p:sp>
        <p:nvSpPr>
          <p:cNvPr id="14" name="TextBox 13">
            <a:extLst>
              <a:ext uri="{FF2B5EF4-FFF2-40B4-BE49-F238E27FC236}">
                <a16:creationId xmlns:a16="http://schemas.microsoft.com/office/drawing/2014/main" id="{D4613249-ABE8-1365-CAF1-BEB204182434}"/>
              </a:ext>
            </a:extLst>
          </p:cNvPr>
          <p:cNvSpPr txBox="1"/>
          <p:nvPr/>
        </p:nvSpPr>
        <p:spPr>
          <a:xfrm>
            <a:off x="147599" y="1828466"/>
            <a:ext cx="6096000" cy="646331"/>
          </a:xfrm>
          <a:prstGeom prst="rect">
            <a:avLst/>
          </a:prstGeom>
          <a:noFill/>
        </p:spPr>
        <p:txBody>
          <a:bodyPr wrap="square" lIns="91440" tIns="45720" rIns="91440" bIns="45720" anchor="t">
            <a:spAutoFit/>
          </a:bodyPr>
          <a:lstStyle/>
          <a:p>
            <a:r>
              <a:rPr lang="en-GB" dirty="0">
                <a:ea typeface="Calibri"/>
                <a:cs typeface="Arial"/>
              </a:rPr>
              <a:t>20% of respondents said they had been a victim of Hate Crime in day-to-day life in the last 12 months.</a:t>
            </a:r>
            <a:endParaRPr lang="en-GB" dirty="0"/>
          </a:p>
        </p:txBody>
      </p:sp>
      <p:sp>
        <p:nvSpPr>
          <p:cNvPr id="15" name="TextBox 14">
            <a:extLst>
              <a:ext uri="{FF2B5EF4-FFF2-40B4-BE49-F238E27FC236}">
                <a16:creationId xmlns:a16="http://schemas.microsoft.com/office/drawing/2014/main" id="{FCA70A74-A77B-21EB-7DF6-5D90A03BC7F5}"/>
              </a:ext>
            </a:extLst>
          </p:cNvPr>
          <p:cNvSpPr txBox="1"/>
          <p:nvPr/>
        </p:nvSpPr>
        <p:spPr>
          <a:xfrm>
            <a:off x="6243599" y="1827798"/>
            <a:ext cx="5792401" cy="646331"/>
          </a:xfrm>
          <a:prstGeom prst="rect">
            <a:avLst/>
          </a:prstGeom>
          <a:noFill/>
        </p:spPr>
        <p:txBody>
          <a:bodyPr wrap="square" lIns="91440" tIns="45720" rIns="91440" bIns="45720" anchor="t">
            <a:spAutoFit/>
          </a:bodyPr>
          <a:lstStyle/>
          <a:p>
            <a:r>
              <a:rPr lang="en-GB" dirty="0">
                <a:ea typeface="Calibri"/>
                <a:cs typeface="Arial"/>
              </a:rPr>
              <a:t>26% of respondents said they had been a victim of Hate Crime online in the last 12 months.</a:t>
            </a:r>
            <a:endParaRPr lang="en-GB" dirty="0"/>
          </a:p>
        </p:txBody>
      </p:sp>
      <p:sp>
        <p:nvSpPr>
          <p:cNvPr id="16" name="TextBox 15">
            <a:extLst>
              <a:ext uri="{FF2B5EF4-FFF2-40B4-BE49-F238E27FC236}">
                <a16:creationId xmlns:a16="http://schemas.microsoft.com/office/drawing/2014/main" id="{E39C0204-C917-4A60-B5DA-3B269219DB3C}"/>
              </a:ext>
            </a:extLst>
          </p:cNvPr>
          <p:cNvSpPr txBox="1"/>
          <p:nvPr/>
        </p:nvSpPr>
        <p:spPr>
          <a:xfrm>
            <a:off x="147599" y="2566280"/>
            <a:ext cx="6096000" cy="646331"/>
          </a:xfrm>
          <a:prstGeom prst="rect">
            <a:avLst/>
          </a:prstGeom>
          <a:noFill/>
        </p:spPr>
        <p:txBody>
          <a:bodyPr wrap="square" lIns="91440" tIns="45720" rIns="91440" bIns="45720" anchor="t">
            <a:spAutoFit/>
          </a:bodyPr>
          <a:lstStyle/>
          <a:p>
            <a:r>
              <a:rPr lang="en-GB" dirty="0">
                <a:ea typeface="Calibri"/>
                <a:cs typeface="Arial"/>
              </a:rPr>
              <a:t>44% had reported it. Most to the Police (92%) or Council (32%).*</a:t>
            </a:r>
            <a:endParaRPr lang="en-GB" dirty="0"/>
          </a:p>
        </p:txBody>
      </p:sp>
      <p:sp>
        <p:nvSpPr>
          <p:cNvPr id="18" name="TextBox 17">
            <a:extLst>
              <a:ext uri="{FF2B5EF4-FFF2-40B4-BE49-F238E27FC236}">
                <a16:creationId xmlns:a16="http://schemas.microsoft.com/office/drawing/2014/main" id="{897556B7-5245-A7EF-52F1-CD6C4D89F4E2}"/>
              </a:ext>
            </a:extLst>
          </p:cNvPr>
          <p:cNvSpPr txBox="1"/>
          <p:nvPr/>
        </p:nvSpPr>
        <p:spPr>
          <a:xfrm>
            <a:off x="8988000" y="6611779"/>
            <a:ext cx="6096000" cy="246221"/>
          </a:xfrm>
          <a:prstGeom prst="rect">
            <a:avLst/>
          </a:prstGeom>
          <a:noFill/>
        </p:spPr>
        <p:txBody>
          <a:bodyPr wrap="square">
            <a:spAutoFit/>
          </a:bodyPr>
          <a:lstStyle/>
          <a:p>
            <a:r>
              <a:rPr lang="en-GB" sz="1000">
                <a:ea typeface="Calibri"/>
                <a:cs typeface="Arial"/>
              </a:rPr>
              <a:t> *Respondents may have reported via more than 1 route.</a:t>
            </a:r>
            <a:endParaRPr lang="en-GB" sz="1000"/>
          </a:p>
        </p:txBody>
      </p:sp>
      <p:sp>
        <p:nvSpPr>
          <p:cNvPr id="19" name="TextBox 18">
            <a:extLst>
              <a:ext uri="{FF2B5EF4-FFF2-40B4-BE49-F238E27FC236}">
                <a16:creationId xmlns:a16="http://schemas.microsoft.com/office/drawing/2014/main" id="{0B40F3B9-EE45-CB1B-C891-63105E799A86}"/>
              </a:ext>
            </a:extLst>
          </p:cNvPr>
          <p:cNvSpPr txBox="1"/>
          <p:nvPr/>
        </p:nvSpPr>
        <p:spPr>
          <a:xfrm>
            <a:off x="6243599" y="2566280"/>
            <a:ext cx="5943600" cy="646331"/>
          </a:xfrm>
          <a:prstGeom prst="rect">
            <a:avLst/>
          </a:prstGeom>
          <a:noFill/>
        </p:spPr>
        <p:txBody>
          <a:bodyPr wrap="square" lIns="91440" tIns="45720" rIns="91440" bIns="45720" anchor="t">
            <a:spAutoFit/>
          </a:bodyPr>
          <a:lstStyle/>
          <a:p>
            <a:r>
              <a:rPr lang="en-GB" dirty="0">
                <a:ea typeface="Calibri"/>
                <a:cs typeface="Arial"/>
              </a:rPr>
              <a:t>32% had reported it. Most to the website/social media platform (67%) or the Police (25%).*</a:t>
            </a:r>
            <a:endParaRPr lang="en-GB" dirty="0"/>
          </a:p>
        </p:txBody>
      </p:sp>
      <p:graphicFrame>
        <p:nvGraphicFramePr>
          <p:cNvPr id="4" name="Table 3">
            <a:extLst>
              <a:ext uri="{FF2B5EF4-FFF2-40B4-BE49-F238E27FC236}">
                <a16:creationId xmlns:a16="http://schemas.microsoft.com/office/drawing/2014/main" id="{100F8DEC-B115-5D0A-5293-975CCAD2FBA4}"/>
              </a:ext>
            </a:extLst>
          </p:cNvPr>
          <p:cNvGraphicFramePr>
            <a:graphicFrameLocks noGrp="1"/>
          </p:cNvGraphicFramePr>
          <p:nvPr>
            <p:extLst>
              <p:ext uri="{D42A27DB-BD31-4B8C-83A1-F6EECF244321}">
                <p14:modId xmlns:p14="http://schemas.microsoft.com/office/powerpoint/2010/main" val="3971025233"/>
              </p:ext>
            </p:extLst>
          </p:nvPr>
        </p:nvGraphicFramePr>
        <p:xfrm>
          <a:off x="319285" y="3429000"/>
          <a:ext cx="4752000" cy="2866320"/>
        </p:xfrm>
        <a:graphic>
          <a:graphicData uri="http://schemas.openxmlformats.org/drawingml/2006/table">
            <a:tbl>
              <a:tblPr>
                <a:tableStyleId>{5C22544A-7EE6-4342-B048-85BDC9FD1C3A}</a:tableStyleId>
              </a:tblPr>
              <a:tblGrid>
                <a:gridCol w="3780000">
                  <a:extLst>
                    <a:ext uri="{9D8B030D-6E8A-4147-A177-3AD203B41FA5}">
                      <a16:colId xmlns:a16="http://schemas.microsoft.com/office/drawing/2014/main" val="1415489262"/>
                    </a:ext>
                  </a:extLst>
                </a:gridCol>
                <a:gridCol w="972000">
                  <a:extLst>
                    <a:ext uri="{9D8B030D-6E8A-4147-A177-3AD203B41FA5}">
                      <a16:colId xmlns:a16="http://schemas.microsoft.com/office/drawing/2014/main" val="2504941525"/>
                    </a:ext>
                  </a:extLst>
                </a:gridCol>
              </a:tblGrid>
              <a:tr h="204835">
                <a:tc gridSpan="2">
                  <a:txBody>
                    <a:bodyPr/>
                    <a:lstStyle/>
                    <a:p>
                      <a:pPr algn="ctr" fontAlgn="b"/>
                      <a:r>
                        <a:rPr lang="en-GB" sz="1800" b="1" i="0" u="none" strike="noStrike">
                          <a:solidFill>
                            <a:schemeClr val="bg1"/>
                          </a:solidFill>
                          <a:effectLst/>
                          <a:latin typeface="+mn-lt"/>
                        </a:rPr>
                        <a:t>Where did this happen?</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4B7131"/>
                    </a:solidFill>
                  </a:tcPr>
                </a:tc>
                <a:tc hMerge="1">
                  <a:txBody>
                    <a:bodyPr/>
                    <a:lstStyle/>
                    <a:p>
                      <a:pPr algn="r" fontAlgn="b"/>
                      <a:endParaRPr lang="en-GB" sz="1100" b="0" i="0" u="none" strike="noStrike">
                        <a:effectLst/>
                        <a:latin typeface="Calibri" panose="020F0502020204030204" pitchFamily="34" charset="0"/>
                      </a:endParaRPr>
                    </a:p>
                  </a:txBody>
                  <a:tcPr marL="0" marR="0" marT="0" marB="0" anchor="b"/>
                </a:tc>
                <a:extLst>
                  <a:ext uri="{0D108BD9-81ED-4DB2-BD59-A6C34878D82A}">
                    <a16:rowId xmlns:a16="http://schemas.microsoft.com/office/drawing/2014/main" val="1115689364"/>
                  </a:ext>
                </a:extLst>
              </a:tr>
              <a:tr h="324000">
                <a:tc>
                  <a:txBody>
                    <a:bodyPr/>
                    <a:lstStyle/>
                    <a:p>
                      <a:pPr algn="l" fontAlgn="b"/>
                      <a:r>
                        <a:rPr lang="en-GB" sz="1800" b="0" i="0" u="none" strike="noStrike">
                          <a:effectLst/>
                          <a:latin typeface="Calibri" panose="020F0502020204030204" pitchFamily="34" charset="0"/>
                        </a:rPr>
                        <a:t>In the street / town centre</a:t>
                      </a:r>
                    </a:p>
                  </a:txBody>
                  <a:tcPr marL="0" marR="0" marT="0" marB="0" anchor="b">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EB8DA"/>
                    </a:solidFill>
                  </a:tcPr>
                </a:tc>
                <a:tc>
                  <a:txBody>
                    <a:bodyPr/>
                    <a:lstStyle/>
                    <a:p>
                      <a:pPr algn="r" fontAlgn="b"/>
                      <a:r>
                        <a:rPr lang="en-GB" sz="1800" b="0" i="0" u="none" strike="noStrike">
                          <a:effectLst/>
                          <a:latin typeface="Calibri" panose="020F0502020204030204" pitchFamily="34" charset="0"/>
                        </a:rPr>
                        <a:t>42 (49%)</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035486936"/>
                  </a:ext>
                </a:extLst>
              </a:tr>
              <a:tr h="324000">
                <a:tc>
                  <a:txBody>
                    <a:bodyPr/>
                    <a:lstStyle/>
                    <a:p>
                      <a:pPr algn="l" fontAlgn="b"/>
                      <a:r>
                        <a:rPr lang="en-GB" sz="1800" b="0" i="0" u="none" strike="noStrike">
                          <a:effectLst/>
                          <a:latin typeface="Calibri" panose="020F0502020204030204" pitchFamily="34" charset="0"/>
                        </a:rPr>
                        <a:t>In or near your home</a:t>
                      </a:r>
                    </a:p>
                  </a:txBody>
                  <a:tcPr marL="0" marR="0" marT="0" marB="0" anchor="b">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EB8DA"/>
                    </a:solidFill>
                  </a:tcPr>
                </a:tc>
                <a:tc>
                  <a:txBody>
                    <a:bodyPr/>
                    <a:lstStyle/>
                    <a:p>
                      <a:pPr algn="r" fontAlgn="b"/>
                      <a:r>
                        <a:rPr lang="en-GB" sz="1800" b="0" i="0" u="none" strike="noStrike">
                          <a:effectLst/>
                          <a:latin typeface="Calibri" panose="020F0502020204030204" pitchFamily="34" charset="0"/>
                        </a:rPr>
                        <a:t>35 (41%)</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146813929"/>
                  </a:ext>
                </a:extLst>
              </a:tr>
              <a:tr h="324000">
                <a:tc>
                  <a:txBody>
                    <a:bodyPr/>
                    <a:lstStyle/>
                    <a:p>
                      <a:pPr algn="l" fontAlgn="b"/>
                      <a:r>
                        <a:rPr lang="en-GB" sz="1800" b="0" i="0" u="none" strike="noStrike">
                          <a:effectLst/>
                          <a:latin typeface="Calibri" panose="020F0502020204030204" pitchFamily="34" charset="0"/>
                        </a:rPr>
                        <a:t>Whilst on or waiting for a bus or train</a:t>
                      </a:r>
                    </a:p>
                  </a:txBody>
                  <a:tcPr marL="0" marR="0" marT="0" marB="0" anchor="b">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EEB8DA"/>
                    </a:solidFill>
                  </a:tcPr>
                </a:tc>
                <a:tc>
                  <a:txBody>
                    <a:bodyPr/>
                    <a:lstStyle/>
                    <a:p>
                      <a:pPr algn="r" fontAlgn="b"/>
                      <a:r>
                        <a:rPr lang="en-GB" sz="1800" b="0" i="0" u="none" strike="noStrike">
                          <a:effectLst/>
                          <a:latin typeface="Calibri" panose="020F0502020204030204" pitchFamily="34" charset="0"/>
                        </a:rPr>
                        <a:t>14 (16%)</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59411765"/>
                  </a:ext>
                </a:extLst>
              </a:tr>
              <a:tr h="324000">
                <a:tc>
                  <a:txBody>
                    <a:bodyPr/>
                    <a:lstStyle/>
                    <a:p>
                      <a:pPr algn="l" fontAlgn="b"/>
                      <a:r>
                        <a:rPr lang="en-GB" sz="1800" b="0" i="0" u="none" strike="noStrike">
                          <a:effectLst/>
                          <a:latin typeface="Calibri" panose="020F0502020204030204" pitchFamily="34" charset="0"/>
                        </a:rPr>
                        <a:t>In a park or open space</a:t>
                      </a:r>
                    </a:p>
                  </a:txBody>
                  <a:tcPr marL="0" marR="0" marT="0" marB="0" anchor="b">
                    <a:lnR w="28575" cap="flat" cmpd="sng" algn="ctr">
                      <a:solidFill>
                        <a:schemeClr val="bg1"/>
                      </a:solidFill>
                      <a:prstDash val="solid"/>
                      <a:round/>
                      <a:headEnd type="none" w="med" len="med"/>
                      <a:tailEnd type="none" w="med" len="med"/>
                    </a:lnR>
                    <a:solidFill>
                      <a:srgbClr val="EEB8DA"/>
                    </a:solidFill>
                  </a:tcPr>
                </a:tc>
                <a:tc>
                  <a:txBody>
                    <a:bodyPr/>
                    <a:lstStyle/>
                    <a:p>
                      <a:pPr algn="r" fontAlgn="b"/>
                      <a:r>
                        <a:rPr lang="en-GB" sz="1800" b="0" i="0" u="none" strike="noStrike">
                          <a:effectLst/>
                          <a:latin typeface="Calibri" panose="020F0502020204030204" pitchFamily="34" charset="0"/>
                        </a:rPr>
                        <a:t>12 (14%)</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37208097"/>
                  </a:ext>
                </a:extLst>
              </a:tr>
              <a:tr h="324000">
                <a:tc>
                  <a:txBody>
                    <a:bodyPr/>
                    <a:lstStyle/>
                    <a:p>
                      <a:pPr algn="l" fontAlgn="b"/>
                      <a:r>
                        <a:rPr lang="en-GB" sz="1800" b="0" i="0" u="none" strike="noStrike">
                          <a:effectLst/>
                          <a:latin typeface="Calibri" panose="020F0502020204030204" pitchFamily="34" charset="0"/>
                        </a:rPr>
                        <a:t>In college or at school</a:t>
                      </a:r>
                    </a:p>
                  </a:txBody>
                  <a:tcPr marL="0" marR="0" marT="0" marB="0" anchor="b">
                    <a:lnR w="28575" cap="flat" cmpd="sng" algn="ctr">
                      <a:solidFill>
                        <a:schemeClr val="bg1"/>
                      </a:solidFill>
                      <a:prstDash val="solid"/>
                      <a:round/>
                      <a:headEnd type="none" w="med" len="med"/>
                      <a:tailEnd type="none" w="med" len="med"/>
                    </a:lnR>
                    <a:solidFill>
                      <a:srgbClr val="EEB8DA"/>
                    </a:solidFill>
                  </a:tcPr>
                </a:tc>
                <a:tc>
                  <a:txBody>
                    <a:bodyPr/>
                    <a:lstStyle/>
                    <a:p>
                      <a:pPr algn="r" fontAlgn="b"/>
                      <a:r>
                        <a:rPr lang="en-GB" sz="1800" b="0" i="0" u="none" strike="noStrike">
                          <a:effectLst/>
                          <a:latin typeface="Calibri" panose="020F0502020204030204" pitchFamily="34" charset="0"/>
                        </a:rPr>
                        <a:t>9 (11%)</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129794588"/>
                  </a:ext>
                </a:extLst>
              </a:tr>
              <a:tr h="324000">
                <a:tc>
                  <a:txBody>
                    <a:bodyPr/>
                    <a:lstStyle/>
                    <a:p>
                      <a:pPr algn="l" fontAlgn="b"/>
                      <a:r>
                        <a:rPr lang="en-GB" sz="1800" b="0" i="0" u="none" strike="noStrike">
                          <a:effectLst/>
                          <a:latin typeface="Calibri" panose="020F0502020204030204" pitchFamily="34" charset="0"/>
                        </a:rPr>
                        <a:t>In a shop</a:t>
                      </a:r>
                    </a:p>
                  </a:txBody>
                  <a:tcPr marL="0" marR="0" marT="0" marB="0" anchor="b">
                    <a:lnR w="28575" cap="flat" cmpd="sng" algn="ctr">
                      <a:solidFill>
                        <a:schemeClr val="bg1"/>
                      </a:solidFill>
                      <a:prstDash val="solid"/>
                      <a:round/>
                      <a:headEnd type="none" w="med" len="med"/>
                      <a:tailEnd type="none" w="med" len="med"/>
                    </a:lnR>
                    <a:solidFill>
                      <a:srgbClr val="EEB8DA"/>
                    </a:solidFill>
                  </a:tcPr>
                </a:tc>
                <a:tc>
                  <a:txBody>
                    <a:bodyPr/>
                    <a:lstStyle/>
                    <a:p>
                      <a:pPr algn="r" fontAlgn="b"/>
                      <a:r>
                        <a:rPr lang="en-GB" sz="1800" b="0" i="0" u="none" strike="noStrike">
                          <a:effectLst/>
                          <a:latin typeface="Calibri" panose="020F0502020204030204" pitchFamily="34" charset="0"/>
                        </a:rPr>
                        <a:t>5 (6%)</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799934035"/>
                  </a:ext>
                </a:extLst>
              </a:tr>
              <a:tr h="324000">
                <a:tc>
                  <a:txBody>
                    <a:bodyPr/>
                    <a:lstStyle/>
                    <a:p>
                      <a:pPr algn="l" fontAlgn="b"/>
                      <a:r>
                        <a:rPr lang="en-GB" sz="1800" b="0" i="0" u="none" strike="noStrike">
                          <a:effectLst/>
                          <a:latin typeface="Calibri" panose="020F0502020204030204" pitchFamily="34" charset="0"/>
                        </a:rPr>
                        <a:t>Near your place of worship</a:t>
                      </a:r>
                    </a:p>
                  </a:txBody>
                  <a:tcPr marL="0" marR="0" marT="0" marB="0" anchor="b">
                    <a:lnR w="28575" cap="flat" cmpd="sng" algn="ctr">
                      <a:solidFill>
                        <a:schemeClr val="bg1"/>
                      </a:solidFill>
                      <a:prstDash val="solid"/>
                      <a:round/>
                      <a:headEnd type="none" w="med" len="med"/>
                      <a:tailEnd type="none" w="med" len="med"/>
                    </a:lnR>
                    <a:solidFill>
                      <a:srgbClr val="EEB8DA"/>
                    </a:solidFill>
                  </a:tcPr>
                </a:tc>
                <a:tc>
                  <a:txBody>
                    <a:bodyPr/>
                    <a:lstStyle/>
                    <a:p>
                      <a:pPr algn="r" fontAlgn="b"/>
                      <a:r>
                        <a:rPr lang="en-GB" sz="1800" b="0" i="0" u="none" strike="noStrike">
                          <a:effectLst/>
                          <a:latin typeface="Calibri" panose="020F0502020204030204" pitchFamily="34" charset="0"/>
                        </a:rPr>
                        <a:t>4 (5%)</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070211196"/>
                  </a:ext>
                </a:extLst>
              </a:tr>
              <a:tr h="324000">
                <a:tc>
                  <a:txBody>
                    <a:bodyPr/>
                    <a:lstStyle/>
                    <a:p>
                      <a:pPr algn="l" fontAlgn="b"/>
                      <a:r>
                        <a:rPr lang="en-GB" sz="1800" b="0" i="0" u="none" strike="noStrike">
                          <a:effectLst/>
                          <a:latin typeface="Calibri" panose="020F0502020204030204" pitchFamily="34" charset="0"/>
                        </a:rPr>
                        <a:t>Other</a:t>
                      </a:r>
                    </a:p>
                  </a:txBody>
                  <a:tcPr marL="0" marR="0" marT="0" marB="0" anchor="b">
                    <a:lnR w="28575" cap="flat" cmpd="sng" algn="ctr">
                      <a:solidFill>
                        <a:schemeClr val="bg1"/>
                      </a:solidFill>
                      <a:prstDash val="solid"/>
                      <a:round/>
                      <a:headEnd type="none" w="med" len="med"/>
                      <a:tailEnd type="none" w="med" len="med"/>
                    </a:lnR>
                    <a:solidFill>
                      <a:srgbClr val="EEB8DA"/>
                    </a:solidFill>
                  </a:tcPr>
                </a:tc>
                <a:tc>
                  <a:txBody>
                    <a:bodyPr/>
                    <a:lstStyle/>
                    <a:p>
                      <a:pPr algn="r" fontAlgn="b"/>
                      <a:r>
                        <a:rPr lang="en-GB" sz="1800" b="0" i="0" u="none" strike="noStrike">
                          <a:effectLst/>
                          <a:latin typeface="Calibri" panose="020F0502020204030204" pitchFamily="34" charset="0"/>
                        </a:rPr>
                        <a:t>18 (21%)</a:t>
                      </a:r>
                    </a:p>
                  </a:txBody>
                  <a:tcPr marL="0" marR="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51766561"/>
                  </a:ext>
                </a:extLst>
              </a:tr>
            </a:tbl>
          </a:graphicData>
        </a:graphic>
      </p:graphicFrame>
    </p:spTree>
    <p:extLst>
      <p:ext uri="{BB962C8B-B14F-4D97-AF65-F5344CB8AC3E}">
        <p14:creationId xmlns:p14="http://schemas.microsoft.com/office/powerpoint/2010/main" val="1285795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prstClr val="white"/>
                </a:solidFill>
                <a:effectLst/>
                <a:uLnTx/>
                <a:uFillTx/>
                <a:latin typeface="Calibri" panose="020F0502020204030204"/>
                <a:ea typeface="+mn-ea"/>
                <a:cs typeface="+mn-cs"/>
              </a:rPr>
              <a:t>Why People Don’t Report – Findings from Our Survey </a:t>
            </a:r>
          </a:p>
        </p:txBody>
      </p:sp>
      <p:pic>
        <p:nvPicPr>
          <p:cNvPr id="7" name="Graphic 6" descr="City with solid fill">
            <a:extLst>
              <a:ext uri="{FF2B5EF4-FFF2-40B4-BE49-F238E27FC236}">
                <a16:creationId xmlns:a16="http://schemas.microsoft.com/office/drawing/2014/main" id="{78BBEA79-42FF-A54A-6D02-1209FF22769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6000" y="729170"/>
            <a:ext cx="914400" cy="914400"/>
          </a:xfrm>
          <a:prstGeom prst="rect">
            <a:avLst/>
          </a:prstGeom>
        </p:spPr>
      </p:pic>
      <p:pic>
        <p:nvPicPr>
          <p:cNvPr id="11" name="Graphic 10" descr="Online Network with solid fill">
            <a:extLst>
              <a:ext uri="{FF2B5EF4-FFF2-40B4-BE49-F238E27FC236}">
                <a16:creationId xmlns:a16="http://schemas.microsoft.com/office/drawing/2014/main" id="{F12F3BF4-286B-4DD2-A680-A88F969D5D8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43599" y="729170"/>
            <a:ext cx="914400" cy="914400"/>
          </a:xfrm>
          <a:prstGeom prst="rect">
            <a:avLst/>
          </a:prstGeom>
        </p:spPr>
      </p:pic>
      <p:graphicFrame>
        <p:nvGraphicFramePr>
          <p:cNvPr id="13" name="Table 12">
            <a:extLst>
              <a:ext uri="{FF2B5EF4-FFF2-40B4-BE49-F238E27FC236}">
                <a16:creationId xmlns:a16="http://schemas.microsoft.com/office/drawing/2014/main" id="{87ABDD73-9921-37A6-4E28-ECDB99809A2D}"/>
              </a:ext>
            </a:extLst>
          </p:cNvPr>
          <p:cNvGraphicFramePr>
            <a:graphicFrameLocks noGrp="1"/>
          </p:cNvGraphicFramePr>
          <p:nvPr/>
        </p:nvGraphicFramePr>
        <p:xfrm>
          <a:off x="156000" y="1926390"/>
          <a:ext cx="4887422" cy="3590300"/>
        </p:xfrm>
        <a:graphic>
          <a:graphicData uri="http://schemas.openxmlformats.org/drawingml/2006/table">
            <a:tbl>
              <a:tblPr>
                <a:tableStyleId>{5C22544A-7EE6-4342-B048-85BDC9FD1C3A}</a:tableStyleId>
              </a:tblPr>
              <a:tblGrid>
                <a:gridCol w="3535282">
                  <a:extLst>
                    <a:ext uri="{9D8B030D-6E8A-4147-A177-3AD203B41FA5}">
                      <a16:colId xmlns:a16="http://schemas.microsoft.com/office/drawing/2014/main" val="4147737405"/>
                    </a:ext>
                  </a:extLst>
                </a:gridCol>
                <a:gridCol w="676070">
                  <a:extLst>
                    <a:ext uri="{9D8B030D-6E8A-4147-A177-3AD203B41FA5}">
                      <a16:colId xmlns:a16="http://schemas.microsoft.com/office/drawing/2014/main" val="4131822992"/>
                    </a:ext>
                  </a:extLst>
                </a:gridCol>
                <a:gridCol w="676070">
                  <a:extLst>
                    <a:ext uri="{9D8B030D-6E8A-4147-A177-3AD203B41FA5}">
                      <a16:colId xmlns:a16="http://schemas.microsoft.com/office/drawing/2014/main" val="1424563991"/>
                    </a:ext>
                  </a:extLst>
                </a:gridCol>
              </a:tblGrid>
              <a:tr h="652781">
                <a:tc>
                  <a:txBody>
                    <a:bodyPr/>
                    <a:lstStyle/>
                    <a:p>
                      <a:pPr algn="l" fontAlgn="b"/>
                      <a:r>
                        <a:rPr lang="en-GB" sz="1800" u="none" strike="noStrike">
                          <a:effectLst/>
                        </a:rPr>
                        <a:t>I didn’t think anything would have been done about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29</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64%</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04935334"/>
                  </a:ext>
                </a:extLst>
              </a:tr>
              <a:tr h="326391">
                <a:tc>
                  <a:txBody>
                    <a:bodyPr/>
                    <a:lstStyle/>
                    <a:p>
                      <a:pPr algn="l" fontAlgn="b"/>
                      <a:r>
                        <a:rPr lang="en-GB" sz="1800" u="none" strike="noStrike">
                          <a:effectLst/>
                        </a:rPr>
                        <a:t>I am used to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14</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31%</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180620588"/>
                  </a:ext>
                </a:extLst>
              </a:tr>
              <a:tr h="326391">
                <a:tc>
                  <a:txBody>
                    <a:bodyPr/>
                    <a:lstStyle/>
                    <a:p>
                      <a:pPr algn="l" fontAlgn="b"/>
                      <a:r>
                        <a:rPr lang="en-GB" sz="1800" u="none" strike="noStrike">
                          <a:effectLst/>
                        </a:rPr>
                        <a:t>I don’t trust the police</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12</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27%</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1534542259"/>
                  </a:ext>
                </a:extLst>
              </a:tr>
              <a:tr h="326391">
                <a:tc>
                  <a:txBody>
                    <a:bodyPr/>
                    <a:lstStyle/>
                    <a:p>
                      <a:pPr algn="l" fontAlgn="b"/>
                      <a:r>
                        <a:rPr lang="en-GB" sz="1800" u="none" strike="noStrike">
                          <a:effectLst/>
                        </a:rPr>
                        <a:t>I don’t want to make a fuss</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10</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22%</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547103203"/>
                  </a:ext>
                </a:extLst>
              </a:tr>
              <a:tr h="326391">
                <a:tc>
                  <a:txBody>
                    <a:bodyPr/>
                    <a:lstStyle/>
                    <a:p>
                      <a:pPr algn="l" fontAlgn="b"/>
                      <a:r>
                        <a:rPr lang="en-GB" sz="1800" u="none" strike="noStrike">
                          <a:effectLst/>
                        </a:rPr>
                        <a:t>I didn’t know how to report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7</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16%</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310454986"/>
                  </a:ext>
                </a:extLst>
              </a:tr>
              <a:tr h="326391">
                <a:tc>
                  <a:txBody>
                    <a:bodyPr/>
                    <a:lstStyle/>
                    <a:p>
                      <a:pPr algn="l" fontAlgn="b"/>
                      <a:r>
                        <a:rPr lang="en-GB" sz="1800" u="none" strike="noStrike">
                          <a:effectLst/>
                        </a:rPr>
                        <a:t>I didn’t know it was a crime</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5</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11%</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2457567965"/>
                  </a:ext>
                </a:extLst>
              </a:tr>
              <a:tr h="326391">
                <a:tc>
                  <a:txBody>
                    <a:bodyPr/>
                    <a:lstStyle/>
                    <a:p>
                      <a:pPr algn="l" fontAlgn="b"/>
                      <a:r>
                        <a:rPr lang="en-GB" sz="1800" u="none" strike="noStrike">
                          <a:effectLst/>
                        </a:rPr>
                        <a:t>I would be afraid to report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5</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11%</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1303429926"/>
                  </a:ext>
                </a:extLst>
              </a:tr>
              <a:tr h="326391">
                <a:tc>
                  <a:txBody>
                    <a:bodyPr/>
                    <a:lstStyle/>
                    <a:p>
                      <a:pPr algn="l" fontAlgn="b"/>
                      <a:r>
                        <a:rPr lang="en-GB" sz="1800" u="none" strike="noStrike">
                          <a:effectLst/>
                        </a:rPr>
                        <a:t>It was only once</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4</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9%</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1844914885"/>
                  </a:ext>
                </a:extLst>
              </a:tr>
              <a:tr h="326391">
                <a:tc>
                  <a:txBody>
                    <a:bodyPr/>
                    <a:lstStyle/>
                    <a:p>
                      <a:pPr algn="l" fontAlgn="b"/>
                      <a:r>
                        <a:rPr lang="en-GB" sz="1800" u="none" strike="noStrike">
                          <a:effectLst/>
                        </a:rPr>
                        <a:t>I don’t want to go to court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2</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4%</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4033498959"/>
                  </a:ext>
                </a:extLst>
              </a:tr>
              <a:tr h="326391">
                <a:tc>
                  <a:txBody>
                    <a:bodyPr/>
                    <a:lstStyle/>
                    <a:p>
                      <a:pPr algn="l" fontAlgn="b"/>
                      <a:r>
                        <a:rPr lang="en-GB" sz="1800" u="none" strike="noStrike">
                          <a:effectLst/>
                        </a:rPr>
                        <a:t>Other</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2</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4%</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829901951"/>
                  </a:ext>
                </a:extLst>
              </a:tr>
            </a:tbl>
          </a:graphicData>
        </a:graphic>
      </p:graphicFrame>
      <p:graphicFrame>
        <p:nvGraphicFramePr>
          <p:cNvPr id="14" name="Table 13">
            <a:extLst>
              <a:ext uri="{FF2B5EF4-FFF2-40B4-BE49-F238E27FC236}">
                <a16:creationId xmlns:a16="http://schemas.microsoft.com/office/drawing/2014/main" id="{733ECDC2-46CB-65E5-15D5-561C0B475308}"/>
              </a:ext>
            </a:extLst>
          </p:cNvPr>
          <p:cNvGraphicFramePr>
            <a:graphicFrameLocks noGrp="1"/>
          </p:cNvGraphicFramePr>
          <p:nvPr/>
        </p:nvGraphicFramePr>
        <p:xfrm>
          <a:off x="6469714" y="1917489"/>
          <a:ext cx="4887423" cy="3590302"/>
        </p:xfrm>
        <a:graphic>
          <a:graphicData uri="http://schemas.openxmlformats.org/drawingml/2006/table">
            <a:tbl>
              <a:tblPr>
                <a:tableStyleId>{5C22544A-7EE6-4342-B048-85BDC9FD1C3A}</a:tableStyleId>
              </a:tblPr>
              <a:tblGrid>
                <a:gridCol w="3535283">
                  <a:extLst>
                    <a:ext uri="{9D8B030D-6E8A-4147-A177-3AD203B41FA5}">
                      <a16:colId xmlns:a16="http://schemas.microsoft.com/office/drawing/2014/main" val="32180132"/>
                    </a:ext>
                  </a:extLst>
                </a:gridCol>
                <a:gridCol w="676070">
                  <a:extLst>
                    <a:ext uri="{9D8B030D-6E8A-4147-A177-3AD203B41FA5}">
                      <a16:colId xmlns:a16="http://schemas.microsoft.com/office/drawing/2014/main" val="165439585"/>
                    </a:ext>
                  </a:extLst>
                </a:gridCol>
                <a:gridCol w="676070">
                  <a:extLst>
                    <a:ext uri="{9D8B030D-6E8A-4147-A177-3AD203B41FA5}">
                      <a16:colId xmlns:a16="http://schemas.microsoft.com/office/drawing/2014/main" val="145473028"/>
                    </a:ext>
                  </a:extLst>
                </a:gridCol>
              </a:tblGrid>
              <a:tr h="652783">
                <a:tc>
                  <a:txBody>
                    <a:bodyPr/>
                    <a:lstStyle/>
                    <a:p>
                      <a:pPr algn="l" fontAlgn="b"/>
                      <a:r>
                        <a:rPr lang="en-GB" sz="1800" u="none" strike="noStrike">
                          <a:effectLst/>
                        </a:rPr>
                        <a:t>I don’t think anything would have been done about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38</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52%</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702936270"/>
                  </a:ext>
                </a:extLst>
              </a:tr>
              <a:tr h="326391">
                <a:tc>
                  <a:txBody>
                    <a:bodyPr/>
                    <a:lstStyle/>
                    <a:p>
                      <a:pPr algn="l" fontAlgn="b"/>
                      <a:r>
                        <a:rPr lang="en-GB" sz="1800" u="none" strike="noStrike">
                          <a:effectLst/>
                        </a:rPr>
                        <a:t>Other</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12</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16%</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322337665"/>
                  </a:ext>
                </a:extLst>
              </a:tr>
              <a:tr h="326391">
                <a:tc>
                  <a:txBody>
                    <a:bodyPr/>
                    <a:lstStyle/>
                    <a:p>
                      <a:pPr algn="l" fontAlgn="b"/>
                      <a:r>
                        <a:rPr lang="en-GB" sz="1800" u="none" strike="noStrike">
                          <a:effectLst/>
                        </a:rPr>
                        <a:t>I don’t want to make a fuss</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11</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15%</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2531613189"/>
                  </a:ext>
                </a:extLst>
              </a:tr>
              <a:tr h="326391">
                <a:tc>
                  <a:txBody>
                    <a:bodyPr/>
                    <a:lstStyle/>
                    <a:p>
                      <a:pPr algn="l" fontAlgn="b"/>
                      <a:r>
                        <a:rPr lang="en-GB" sz="1800" u="none" strike="noStrike">
                          <a:effectLst/>
                        </a:rPr>
                        <a:t>I didn’t know how to report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9</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12%</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608878502"/>
                  </a:ext>
                </a:extLst>
              </a:tr>
              <a:tr h="326391">
                <a:tc>
                  <a:txBody>
                    <a:bodyPr/>
                    <a:lstStyle/>
                    <a:p>
                      <a:pPr algn="l" fontAlgn="b"/>
                      <a:r>
                        <a:rPr lang="en-GB" sz="1800" u="none" strike="noStrike">
                          <a:effectLst/>
                        </a:rPr>
                        <a:t>I don’t trust the police</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6</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8%</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1348120918"/>
                  </a:ext>
                </a:extLst>
              </a:tr>
              <a:tr h="326391">
                <a:tc>
                  <a:txBody>
                    <a:bodyPr/>
                    <a:lstStyle/>
                    <a:p>
                      <a:pPr algn="l" fontAlgn="b"/>
                      <a:r>
                        <a:rPr lang="en-GB" sz="1800" u="none" strike="noStrike">
                          <a:effectLst/>
                        </a:rPr>
                        <a:t>I am used to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6</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8%</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481772917"/>
                  </a:ext>
                </a:extLst>
              </a:tr>
              <a:tr h="326391">
                <a:tc>
                  <a:txBody>
                    <a:bodyPr/>
                    <a:lstStyle/>
                    <a:p>
                      <a:pPr algn="l" fontAlgn="b"/>
                      <a:r>
                        <a:rPr lang="en-GB" sz="1800" u="none" strike="noStrike">
                          <a:effectLst/>
                        </a:rPr>
                        <a:t>It was only once</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5</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7%</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2089326824"/>
                  </a:ext>
                </a:extLst>
              </a:tr>
              <a:tr h="326391">
                <a:tc>
                  <a:txBody>
                    <a:bodyPr/>
                    <a:lstStyle/>
                    <a:p>
                      <a:pPr algn="l" fontAlgn="b"/>
                      <a:r>
                        <a:rPr lang="en-GB" sz="1800" u="none" strike="noStrike">
                          <a:effectLst/>
                        </a:rPr>
                        <a:t>I didn’t know it was a crime</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4</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5%</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615209248"/>
                  </a:ext>
                </a:extLst>
              </a:tr>
              <a:tr h="326391">
                <a:tc>
                  <a:txBody>
                    <a:bodyPr/>
                    <a:lstStyle/>
                    <a:p>
                      <a:pPr algn="l" fontAlgn="b"/>
                      <a:r>
                        <a:rPr lang="en-GB" sz="1800" u="none" strike="noStrike">
                          <a:effectLst/>
                        </a:rPr>
                        <a:t>I would be afraid to report it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3</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4%</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3923214888"/>
                  </a:ext>
                </a:extLst>
              </a:tr>
              <a:tr h="326391">
                <a:tc>
                  <a:txBody>
                    <a:bodyPr/>
                    <a:lstStyle/>
                    <a:p>
                      <a:pPr algn="l" fontAlgn="b"/>
                      <a:r>
                        <a:rPr lang="en-GB" sz="1800" u="none" strike="noStrike">
                          <a:effectLst/>
                        </a:rPr>
                        <a:t>I don’t want to go to court</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3</a:t>
                      </a:r>
                      <a:endParaRPr lang="en-GB" sz="1800" b="0" i="0" u="none" strike="noStrike">
                        <a:effectLst/>
                        <a:latin typeface="Calibri" panose="020F0502020204030204" pitchFamily="34" charset="0"/>
                      </a:endParaRPr>
                    </a:p>
                  </a:txBody>
                  <a:tcPr marL="0" marR="0" marT="0" marB="0" anchor="b">
                    <a:noFill/>
                  </a:tcPr>
                </a:tc>
                <a:tc>
                  <a:txBody>
                    <a:bodyPr/>
                    <a:lstStyle/>
                    <a:p>
                      <a:pPr algn="r" fontAlgn="b"/>
                      <a:r>
                        <a:rPr lang="en-GB" sz="1800" u="none" strike="noStrike">
                          <a:effectLst/>
                        </a:rPr>
                        <a:t>4%</a:t>
                      </a:r>
                      <a:endParaRPr lang="en-GB" sz="1800" b="0" i="0" u="none" strike="noStrike">
                        <a:effectLst/>
                        <a:latin typeface="Calibri" panose="020F0502020204030204" pitchFamily="34" charset="0"/>
                      </a:endParaRPr>
                    </a:p>
                  </a:txBody>
                  <a:tcPr marL="0" marR="0" marT="0" marB="0" anchor="b">
                    <a:noFill/>
                  </a:tcPr>
                </a:tc>
                <a:extLst>
                  <a:ext uri="{0D108BD9-81ED-4DB2-BD59-A6C34878D82A}">
                    <a16:rowId xmlns:a16="http://schemas.microsoft.com/office/drawing/2014/main" val="2008925524"/>
                  </a:ext>
                </a:extLst>
              </a:tr>
            </a:tbl>
          </a:graphicData>
        </a:graphic>
      </p:graphicFrame>
      <p:sp>
        <p:nvSpPr>
          <p:cNvPr id="15" name="TextBox 14">
            <a:extLst>
              <a:ext uri="{FF2B5EF4-FFF2-40B4-BE49-F238E27FC236}">
                <a16:creationId xmlns:a16="http://schemas.microsoft.com/office/drawing/2014/main" id="{125D680F-4B14-3DFD-C42E-E9F6D31915E4}"/>
              </a:ext>
            </a:extLst>
          </p:cNvPr>
          <p:cNvSpPr txBox="1"/>
          <p:nvPr/>
        </p:nvSpPr>
        <p:spPr>
          <a:xfrm>
            <a:off x="1295400" y="1012371"/>
            <a:ext cx="3320143"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C71485"/>
                </a:solidFill>
                <a:effectLst/>
                <a:uLnTx/>
                <a:uFillTx/>
                <a:latin typeface="Calibri" panose="020F0502020204030204"/>
                <a:ea typeface="+mn-ea"/>
                <a:cs typeface="+mn-cs"/>
              </a:rPr>
              <a:t>In day-to-day life</a:t>
            </a:r>
          </a:p>
        </p:txBody>
      </p:sp>
      <p:sp>
        <p:nvSpPr>
          <p:cNvPr id="16" name="TextBox 15">
            <a:extLst>
              <a:ext uri="{FF2B5EF4-FFF2-40B4-BE49-F238E27FC236}">
                <a16:creationId xmlns:a16="http://schemas.microsoft.com/office/drawing/2014/main" id="{6CC2B052-E7AE-42A5-2904-C507C5A92085}"/>
              </a:ext>
            </a:extLst>
          </p:cNvPr>
          <p:cNvSpPr txBox="1"/>
          <p:nvPr/>
        </p:nvSpPr>
        <p:spPr>
          <a:xfrm>
            <a:off x="7125983" y="1012371"/>
            <a:ext cx="392301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a:ln>
                  <a:noFill/>
                </a:ln>
                <a:solidFill>
                  <a:srgbClr val="C71485"/>
                </a:solidFill>
                <a:effectLst/>
                <a:uLnTx/>
                <a:uFillTx/>
                <a:latin typeface="Calibri" panose="020F0502020204030204"/>
                <a:ea typeface="+mn-ea"/>
                <a:cs typeface="+mn-cs"/>
              </a:rPr>
              <a:t>When online / using social media</a:t>
            </a:r>
          </a:p>
        </p:txBody>
      </p:sp>
    </p:spTree>
    <p:extLst>
      <p:ext uri="{BB962C8B-B14F-4D97-AF65-F5344CB8AC3E}">
        <p14:creationId xmlns:p14="http://schemas.microsoft.com/office/powerpoint/2010/main" val="2134594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prstClr val="white"/>
                </a:solidFill>
                <a:effectLst/>
                <a:uLnTx/>
                <a:uFillTx/>
                <a:latin typeface="Calibri" panose="020F0502020204030204"/>
                <a:ea typeface="+mn-ea"/>
                <a:cs typeface="+mn-cs"/>
              </a:rPr>
              <a:t>Why People Don’t Report – Findings from Our Interviews </a:t>
            </a:r>
          </a:p>
        </p:txBody>
      </p:sp>
      <p:sp>
        <p:nvSpPr>
          <p:cNvPr id="8" name="TextBox 7">
            <a:extLst>
              <a:ext uri="{FF2B5EF4-FFF2-40B4-BE49-F238E27FC236}">
                <a16:creationId xmlns:a16="http://schemas.microsoft.com/office/drawing/2014/main" id="{9BD005CE-A5E4-1530-BAA5-6BE65901E261}"/>
              </a:ext>
            </a:extLst>
          </p:cNvPr>
          <p:cNvSpPr txBox="1"/>
          <p:nvPr/>
        </p:nvSpPr>
        <p:spPr>
          <a:xfrm>
            <a:off x="235112" y="3213329"/>
            <a:ext cx="5860887" cy="2800767"/>
          </a:xfrm>
          <a:prstGeom prst="rect">
            <a:avLst/>
          </a:prstGeom>
          <a:noFill/>
        </p:spPr>
        <p:txBody>
          <a:bodyPr wrap="square" lIns="91440" tIns="45720" rIns="91440" bIns="45720" anchor="t">
            <a:spAutoFit/>
          </a:bodyPr>
          <a:lstStyle/>
          <a:p>
            <a:pPr marL="285750" indent="-285750">
              <a:spcBef>
                <a:spcPts val="600"/>
              </a:spcBef>
              <a:spcAft>
                <a:spcPts val="600"/>
              </a:spcAft>
              <a:buFont typeface="Arial"/>
              <a:buChar char="•"/>
            </a:pPr>
            <a:r>
              <a:rPr lang="en-GB" b="1" dirty="0">
                <a:ea typeface="Calibri"/>
                <a:cs typeface="Arial"/>
              </a:rPr>
              <a:t>Not wanting to make a fuss </a:t>
            </a:r>
          </a:p>
          <a:p>
            <a:pPr marL="285750" indent="-285750">
              <a:spcBef>
                <a:spcPts val="600"/>
              </a:spcBef>
              <a:spcAft>
                <a:spcPts val="600"/>
              </a:spcAft>
              <a:buFont typeface="Arial"/>
              <a:buChar char="•"/>
            </a:pPr>
            <a:r>
              <a:rPr lang="en-GB" b="1" dirty="0">
                <a:ea typeface="Calibri"/>
                <a:cs typeface="Arial"/>
              </a:rPr>
              <a:t>Did not think anything</a:t>
            </a:r>
            <a:r>
              <a:rPr lang="en-GB" sz="1800" b="1" dirty="0">
                <a:effectLst/>
                <a:ea typeface="Calibri"/>
                <a:cs typeface="Arial"/>
              </a:rPr>
              <a:t> would happen</a:t>
            </a:r>
            <a:r>
              <a:rPr lang="en-GB" b="1" dirty="0">
                <a:ea typeface="Calibri"/>
                <a:cs typeface="Arial"/>
              </a:rPr>
              <a:t> if they did report</a:t>
            </a:r>
          </a:p>
          <a:p>
            <a:pPr marL="285750" indent="-285750">
              <a:spcBef>
                <a:spcPts val="600"/>
              </a:spcBef>
              <a:spcAft>
                <a:spcPts val="600"/>
              </a:spcAft>
              <a:buFont typeface="Arial"/>
              <a:buChar char="•"/>
            </a:pPr>
            <a:r>
              <a:rPr lang="en-GB" b="1" dirty="0">
                <a:solidFill>
                  <a:srgbClr val="000000"/>
                </a:solidFill>
                <a:cs typeface="Arial"/>
              </a:rPr>
              <a:t>Worried about going to the police to report</a:t>
            </a:r>
            <a:endParaRPr lang="en-GB" b="1" dirty="0">
              <a:solidFill>
                <a:srgbClr val="000000"/>
              </a:solidFill>
              <a:ea typeface="Calibri"/>
              <a:cs typeface="Arial"/>
            </a:endParaRPr>
          </a:p>
          <a:p>
            <a:pPr marL="285750" indent="-285750">
              <a:spcBef>
                <a:spcPts val="600"/>
              </a:spcBef>
              <a:spcAft>
                <a:spcPts val="600"/>
              </a:spcAft>
              <a:buFont typeface="Arial"/>
              <a:buChar char="•"/>
            </a:pPr>
            <a:r>
              <a:rPr lang="en-GB" b="1" dirty="0">
                <a:solidFill>
                  <a:srgbClr val="000000"/>
                </a:solidFill>
                <a:cs typeface="Arial"/>
              </a:rPr>
              <a:t>Fear of not being believed or taken seriously/ was there enough evidence</a:t>
            </a:r>
            <a:endParaRPr lang="en-GB" b="1" dirty="0">
              <a:cs typeface="Arial"/>
            </a:endParaRPr>
          </a:p>
          <a:p>
            <a:pPr marL="285750" indent="-285750">
              <a:spcBef>
                <a:spcPts val="600"/>
              </a:spcBef>
              <a:spcAft>
                <a:spcPts val="600"/>
              </a:spcAft>
              <a:buFont typeface="Arial"/>
              <a:buChar char="•"/>
            </a:pPr>
            <a:r>
              <a:rPr lang="en-GB" b="1" dirty="0">
                <a:solidFill>
                  <a:srgbClr val="000000"/>
                </a:solidFill>
                <a:cs typeface="Calibri"/>
              </a:rPr>
              <a:t>Not wanting to</a:t>
            </a:r>
            <a:r>
              <a:rPr lang="en-GB" b="1" i="0" dirty="0">
                <a:solidFill>
                  <a:srgbClr val="000000"/>
                </a:solidFill>
                <a:effectLst/>
                <a:cs typeface="Calibri"/>
              </a:rPr>
              <a:t> go to </a:t>
            </a:r>
            <a:r>
              <a:rPr lang="en-GB" b="1" dirty="0">
                <a:solidFill>
                  <a:srgbClr val="000000"/>
                </a:solidFill>
                <a:cs typeface="Calibri"/>
              </a:rPr>
              <a:t>court</a:t>
            </a:r>
            <a:endParaRPr lang="en-GB" b="1" dirty="0">
              <a:cs typeface="Calibri"/>
            </a:endParaRPr>
          </a:p>
          <a:p>
            <a:pPr marL="285750" indent="-285750">
              <a:spcBef>
                <a:spcPts val="600"/>
              </a:spcBef>
              <a:spcAft>
                <a:spcPts val="600"/>
              </a:spcAft>
              <a:buFont typeface="Arial"/>
              <a:buChar char="•"/>
            </a:pPr>
            <a:r>
              <a:rPr lang="en-GB" b="1" dirty="0">
                <a:solidFill>
                  <a:srgbClr val="000000"/>
                </a:solidFill>
                <a:ea typeface="Calibri"/>
                <a:cs typeface="Calibri"/>
              </a:rPr>
              <a:t>The Hate Crime was not of a physical nature</a:t>
            </a:r>
          </a:p>
        </p:txBody>
      </p:sp>
      <p:sp>
        <p:nvSpPr>
          <p:cNvPr id="4" name="TextBox 3">
            <a:extLst>
              <a:ext uri="{FF2B5EF4-FFF2-40B4-BE49-F238E27FC236}">
                <a16:creationId xmlns:a16="http://schemas.microsoft.com/office/drawing/2014/main" id="{525BBA95-2530-43D2-8E62-3153D916252E}"/>
              </a:ext>
            </a:extLst>
          </p:cNvPr>
          <p:cNvSpPr txBox="1"/>
          <p:nvPr/>
        </p:nvSpPr>
        <p:spPr>
          <a:xfrm>
            <a:off x="6978994" y="965099"/>
            <a:ext cx="4538859" cy="1298377"/>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800" b="1" i="1">
                <a:solidFill>
                  <a:srgbClr val="5C2472"/>
                </a:solidFill>
                <a:latin typeface="Calibri"/>
                <a:ea typeface="Calibri"/>
                <a:cs typeface="Calibri"/>
              </a:rPr>
              <a:t>I</a:t>
            </a:r>
            <a:r>
              <a:rPr lang="en-GB" sz="1800" b="1" i="1">
                <a:solidFill>
                  <a:srgbClr val="5C2472"/>
                </a:solidFill>
                <a:effectLst/>
                <a:latin typeface="Calibri"/>
                <a:ea typeface="Calibri"/>
                <a:cs typeface="Calibri"/>
              </a:rPr>
              <a:t> was not harmed physically, waste of police time, they have bigger fish to fry.</a:t>
            </a:r>
            <a:endParaRPr lang="en-US" sz="1800" i="1">
              <a:solidFill>
                <a:srgbClr val="5C2472"/>
              </a:solidFill>
              <a:ea typeface="Calibri"/>
              <a:cs typeface="Calibri"/>
            </a:endParaRPr>
          </a:p>
        </p:txBody>
      </p:sp>
      <p:sp>
        <p:nvSpPr>
          <p:cNvPr id="10" name="TextBox 9">
            <a:extLst>
              <a:ext uri="{FF2B5EF4-FFF2-40B4-BE49-F238E27FC236}">
                <a16:creationId xmlns:a16="http://schemas.microsoft.com/office/drawing/2014/main" id="{469102A9-5BF8-78D9-D365-0B3489279F28}"/>
              </a:ext>
            </a:extLst>
          </p:cNvPr>
          <p:cNvSpPr txBox="1"/>
          <p:nvPr/>
        </p:nvSpPr>
        <p:spPr>
          <a:xfrm flipH="1">
            <a:off x="6727856" y="2900806"/>
            <a:ext cx="5146921" cy="2077403"/>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800" b="1" i="1">
                <a:solidFill>
                  <a:srgbClr val="5C2472"/>
                </a:solidFill>
                <a:latin typeface="Calibri"/>
                <a:ea typeface="Calibri"/>
                <a:cs typeface="Arial"/>
              </a:rPr>
              <a:t>To report is a lot of hassle, sounds bad, because I am Jewish, everything is because of that, and it is worse since the middle east {conflict}!</a:t>
            </a:r>
            <a:r>
              <a:rPr lang="en-US" sz="1800" b="1" i="1">
                <a:solidFill>
                  <a:srgbClr val="5C2472"/>
                </a:solidFill>
                <a:latin typeface="Calibri"/>
                <a:ea typeface="Calibri"/>
                <a:cs typeface="Arial"/>
              </a:rPr>
              <a:t>​</a:t>
            </a:r>
            <a:endParaRPr lang="en-US" sz="1800" b="1" i="1">
              <a:solidFill>
                <a:srgbClr val="5C2472"/>
              </a:solidFill>
              <a:latin typeface="Calibri"/>
              <a:ea typeface="Calibri"/>
              <a:cs typeface="Calibri"/>
            </a:endParaRPr>
          </a:p>
        </p:txBody>
      </p:sp>
      <p:sp>
        <p:nvSpPr>
          <p:cNvPr id="13" name="TextBox 12">
            <a:extLst>
              <a:ext uri="{FF2B5EF4-FFF2-40B4-BE49-F238E27FC236}">
                <a16:creationId xmlns:a16="http://schemas.microsoft.com/office/drawing/2014/main" id="{3989BAE7-072D-80AB-9F06-91D3731EF35D}"/>
              </a:ext>
            </a:extLst>
          </p:cNvPr>
          <p:cNvSpPr txBox="1"/>
          <p:nvPr/>
        </p:nvSpPr>
        <p:spPr>
          <a:xfrm>
            <a:off x="240529" y="817995"/>
            <a:ext cx="5860888" cy="1945124"/>
          </a:xfrm>
          <a:prstGeom prst="roundRect">
            <a:avLst>
              <a:gd name="adj" fmla="val 4335"/>
            </a:avLst>
          </a:prstGeom>
          <a:noFill/>
          <a:ln w="28575">
            <a:solidFill>
              <a:srgbClr val="C71485"/>
            </a:solidFill>
            <a:prstDash val="sysDash"/>
          </a:ln>
        </p:spPr>
        <p:txBody>
          <a:bodyPr wrap="square" lIns="91440" tIns="45720" rIns="91440" bIns="45720" anchor="b">
            <a:spAutoFit/>
          </a:bodyPr>
          <a:lstStyle/>
          <a:p>
            <a:pPr>
              <a:spcBef>
                <a:spcPts val="600"/>
              </a:spcBef>
              <a:spcAft>
                <a:spcPts val="600"/>
              </a:spcAft>
            </a:pPr>
            <a:r>
              <a:rPr lang="en-GB" dirty="0">
                <a:ea typeface="Calibri"/>
                <a:cs typeface="Arial"/>
              </a:rPr>
              <a:t>It was important to find out what are the reasons that victims of Hate Crime do not report to the police or other existing reporting channels.</a:t>
            </a:r>
          </a:p>
          <a:p>
            <a:pPr>
              <a:spcBef>
                <a:spcPts val="600"/>
              </a:spcBef>
              <a:spcAft>
                <a:spcPts val="600"/>
              </a:spcAft>
            </a:pPr>
            <a:r>
              <a:rPr lang="en-GB" dirty="0">
                <a:ea typeface="Calibri"/>
                <a:cs typeface="Arial"/>
              </a:rPr>
              <a:t>Most of those we spoke with had not reported the crime(s) to anyone of an official status and main reasons included:</a:t>
            </a:r>
          </a:p>
        </p:txBody>
      </p:sp>
    </p:spTree>
    <p:extLst>
      <p:ext uri="{BB962C8B-B14F-4D97-AF65-F5344CB8AC3E}">
        <p14:creationId xmlns:p14="http://schemas.microsoft.com/office/powerpoint/2010/main" val="1415876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graphicFrame>
        <p:nvGraphicFramePr>
          <p:cNvPr id="2" name="Table 3">
            <a:extLst>
              <a:ext uri="{FF2B5EF4-FFF2-40B4-BE49-F238E27FC236}">
                <a16:creationId xmlns:a16="http://schemas.microsoft.com/office/drawing/2014/main" id="{F7F7BC21-85E7-DE32-3DC8-702D59A95CC3}"/>
              </a:ext>
            </a:extLst>
          </p:cNvPr>
          <p:cNvGraphicFramePr>
            <a:graphicFrameLocks noGrp="1"/>
          </p:cNvGraphicFramePr>
          <p:nvPr>
            <p:extLst>
              <p:ext uri="{D42A27DB-BD31-4B8C-83A1-F6EECF244321}">
                <p14:modId xmlns:p14="http://schemas.microsoft.com/office/powerpoint/2010/main" val="1979047915"/>
              </p:ext>
            </p:extLst>
          </p:nvPr>
        </p:nvGraphicFramePr>
        <p:xfrm>
          <a:off x="156001" y="718448"/>
          <a:ext cx="5760000" cy="4815840"/>
        </p:xfrm>
        <a:graphic>
          <a:graphicData uri="http://schemas.openxmlformats.org/drawingml/2006/table">
            <a:tbl>
              <a:tblPr>
                <a:tableStyleId>{5C22544A-7EE6-4342-B048-85BDC9FD1C3A}</a:tableStyleId>
              </a:tblPr>
              <a:tblGrid>
                <a:gridCol w="1800000">
                  <a:extLst>
                    <a:ext uri="{9D8B030D-6E8A-4147-A177-3AD203B41FA5}">
                      <a16:colId xmlns:a16="http://schemas.microsoft.com/office/drawing/2014/main" val="685605836"/>
                    </a:ext>
                  </a:extLst>
                </a:gridCol>
                <a:gridCol w="3960000">
                  <a:extLst>
                    <a:ext uri="{9D8B030D-6E8A-4147-A177-3AD203B41FA5}">
                      <a16:colId xmlns:a16="http://schemas.microsoft.com/office/drawing/2014/main" val="3388593469"/>
                    </a:ext>
                  </a:extLst>
                </a:gridCol>
              </a:tblGrid>
              <a:tr h="306733">
                <a:tc gridSpan="2">
                  <a:txBody>
                    <a:bodyPr/>
                    <a:lstStyle/>
                    <a:p>
                      <a:pPr algn="ctr"/>
                      <a:r>
                        <a:rPr lang="en-GB" sz="1700" b="1" dirty="0">
                          <a:solidFill>
                            <a:schemeClr val="bg1"/>
                          </a:solidFill>
                        </a:rPr>
                        <a:t>Internal</a:t>
                      </a:r>
                    </a:p>
                  </a:txBody>
                  <a:tcPr>
                    <a:solidFill>
                      <a:srgbClr val="C71485"/>
                    </a:solidFill>
                  </a:tcPr>
                </a:tc>
                <a:tc hMerge="1">
                  <a:txBody>
                    <a:bodyPr/>
                    <a:lstStyle/>
                    <a:p>
                      <a:endParaRPr lang="en-GB"/>
                    </a:p>
                  </a:txBody>
                  <a:tcPr/>
                </a:tc>
                <a:extLst>
                  <a:ext uri="{0D108BD9-81ED-4DB2-BD59-A6C34878D82A}">
                    <a16:rowId xmlns:a16="http://schemas.microsoft.com/office/drawing/2014/main" val="2337367342"/>
                  </a:ext>
                </a:extLst>
              </a:tr>
              <a:tr h="324000">
                <a:tc rowSpan="8">
                  <a:txBody>
                    <a:bodyPr/>
                    <a:lstStyle/>
                    <a:p>
                      <a:r>
                        <a:rPr lang="en-GB" sz="1700" dirty="0"/>
                        <a:t>Internalisation</a:t>
                      </a:r>
                    </a:p>
                  </a:txBody>
                  <a:tcPr>
                    <a:solidFill>
                      <a:srgbClr val="5C2472">
                        <a:alpha val="20000"/>
                      </a:srgbClr>
                    </a:solidFill>
                  </a:tcPr>
                </a:tc>
                <a:tc>
                  <a:txBody>
                    <a:bodyPr/>
                    <a:lstStyle/>
                    <a:p>
                      <a:r>
                        <a:rPr lang="en-GB" sz="1700" dirty="0"/>
                        <a:t>Feelings of hopelessness</a:t>
                      </a:r>
                    </a:p>
                  </a:txBody>
                  <a:tcPr>
                    <a:solidFill>
                      <a:srgbClr val="5C2472">
                        <a:alpha val="20000"/>
                      </a:srgbClr>
                    </a:solidFill>
                  </a:tcPr>
                </a:tc>
                <a:extLst>
                  <a:ext uri="{0D108BD9-81ED-4DB2-BD59-A6C34878D82A}">
                    <a16:rowId xmlns:a16="http://schemas.microsoft.com/office/drawing/2014/main" val="3424305640"/>
                  </a:ext>
                </a:extLst>
              </a:tr>
              <a:tr h="324000">
                <a:tc vMerge="1">
                  <a:txBody>
                    <a:bodyPr/>
                    <a:lstStyle/>
                    <a:p>
                      <a:endParaRPr lang="en-GB"/>
                    </a:p>
                  </a:txBody>
                  <a:tcPr/>
                </a:tc>
                <a:tc>
                  <a:txBody>
                    <a:bodyPr/>
                    <a:lstStyle/>
                    <a:p>
                      <a:r>
                        <a:rPr lang="en-GB" sz="1700" dirty="0"/>
                        <a:t>Normalisation of hate “I’m used to it”</a:t>
                      </a:r>
                    </a:p>
                  </a:txBody>
                  <a:tcPr>
                    <a:solidFill>
                      <a:srgbClr val="5C2472">
                        <a:alpha val="20000"/>
                      </a:srgbClr>
                    </a:solidFill>
                  </a:tcPr>
                </a:tc>
                <a:extLst>
                  <a:ext uri="{0D108BD9-81ED-4DB2-BD59-A6C34878D82A}">
                    <a16:rowId xmlns:a16="http://schemas.microsoft.com/office/drawing/2014/main" val="3901703555"/>
                  </a:ext>
                </a:extLst>
              </a:tr>
              <a:tr h="324000">
                <a:tc vMerge="1">
                  <a:txBody>
                    <a:bodyPr/>
                    <a:lstStyle/>
                    <a:p>
                      <a:endParaRPr lang="en-GB"/>
                    </a:p>
                  </a:txBody>
                  <a:tcPr/>
                </a:tc>
                <a:tc>
                  <a:txBody>
                    <a:bodyPr/>
                    <a:lstStyle/>
                    <a:p>
                      <a:r>
                        <a:rPr lang="en-GB" sz="1700" dirty="0"/>
                        <a:t>Self-depreciation or self-blame</a:t>
                      </a:r>
                    </a:p>
                  </a:txBody>
                  <a:tcPr>
                    <a:solidFill>
                      <a:srgbClr val="5C2472">
                        <a:alpha val="20000"/>
                      </a:srgbClr>
                    </a:solidFill>
                  </a:tcPr>
                </a:tc>
                <a:extLst>
                  <a:ext uri="{0D108BD9-81ED-4DB2-BD59-A6C34878D82A}">
                    <a16:rowId xmlns:a16="http://schemas.microsoft.com/office/drawing/2014/main" val="815570571"/>
                  </a:ext>
                </a:extLst>
              </a:tr>
              <a:tr h="324000">
                <a:tc vMerge="1">
                  <a:txBody>
                    <a:bodyPr/>
                    <a:lstStyle/>
                    <a:p>
                      <a:endParaRPr lang="en-GB"/>
                    </a:p>
                  </a:txBody>
                  <a:tcPr/>
                </a:tc>
                <a:tc>
                  <a:txBody>
                    <a:bodyPr/>
                    <a:lstStyle/>
                    <a:p>
                      <a:r>
                        <a:rPr lang="en-GB" sz="1700" dirty="0"/>
                        <a:t>Cultural norms</a:t>
                      </a:r>
                    </a:p>
                  </a:txBody>
                  <a:tcPr>
                    <a:solidFill>
                      <a:srgbClr val="5C2472">
                        <a:alpha val="20000"/>
                      </a:srgbClr>
                    </a:solidFill>
                  </a:tcPr>
                </a:tc>
                <a:extLst>
                  <a:ext uri="{0D108BD9-81ED-4DB2-BD59-A6C34878D82A}">
                    <a16:rowId xmlns:a16="http://schemas.microsoft.com/office/drawing/2014/main" val="1936460190"/>
                  </a:ext>
                </a:extLst>
              </a:tr>
              <a:tr h="324000">
                <a:tc vMerge="1">
                  <a:txBody>
                    <a:bodyPr/>
                    <a:lstStyle/>
                    <a:p>
                      <a:endParaRPr lang="en-GB"/>
                    </a:p>
                  </a:txBody>
                  <a:tcPr>
                    <a:solidFill>
                      <a:srgbClr val="5C2472">
                        <a:alpha val="20000"/>
                      </a:srgbClr>
                    </a:solidFill>
                  </a:tcPr>
                </a:tc>
                <a:tc>
                  <a:txBody>
                    <a:bodyPr/>
                    <a:lstStyle/>
                    <a:p>
                      <a:r>
                        <a:rPr lang="en-GB" sz="1700" dirty="0"/>
                        <a:t>Not wanting to make a fuss</a:t>
                      </a:r>
                    </a:p>
                  </a:txBody>
                  <a:tcPr>
                    <a:solidFill>
                      <a:srgbClr val="5C2472">
                        <a:alpha val="20000"/>
                      </a:srgbClr>
                    </a:solidFill>
                  </a:tcPr>
                </a:tc>
                <a:extLst>
                  <a:ext uri="{0D108BD9-81ED-4DB2-BD59-A6C34878D82A}">
                    <a16:rowId xmlns:a16="http://schemas.microsoft.com/office/drawing/2014/main" val="37975762"/>
                  </a:ext>
                </a:extLst>
              </a:tr>
              <a:tr h="324000">
                <a:tc vMerge="1">
                  <a:txBody>
                    <a:bodyPr/>
                    <a:lstStyle/>
                    <a:p>
                      <a:endParaRPr lang="en-GB"/>
                    </a:p>
                  </a:txBody>
                  <a:tcPr/>
                </a:tc>
                <a:tc>
                  <a:txBody>
                    <a:bodyPr/>
                    <a:lstStyle/>
                    <a:p>
                      <a:r>
                        <a:rPr lang="en-GB" sz="1700" dirty="0"/>
                        <a:t>Sense of shame / embarrassment</a:t>
                      </a:r>
                    </a:p>
                  </a:txBody>
                  <a:tcPr>
                    <a:solidFill>
                      <a:srgbClr val="5C2472">
                        <a:alpha val="20000"/>
                      </a:srgbClr>
                    </a:solidFill>
                  </a:tcPr>
                </a:tc>
                <a:extLst>
                  <a:ext uri="{0D108BD9-81ED-4DB2-BD59-A6C34878D82A}">
                    <a16:rowId xmlns:a16="http://schemas.microsoft.com/office/drawing/2014/main" val="1294277721"/>
                  </a:ext>
                </a:extLst>
              </a:tr>
              <a:tr h="324000">
                <a:tc vMerge="1">
                  <a:txBody>
                    <a:bodyPr/>
                    <a:lstStyle/>
                    <a:p>
                      <a:endParaRPr lang="en-GB"/>
                    </a:p>
                  </a:txBody>
                  <a:tcPr>
                    <a:solidFill>
                      <a:srgbClr val="5C2472">
                        <a:alpha val="20000"/>
                      </a:srgbClr>
                    </a:solidFill>
                  </a:tcPr>
                </a:tc>
                <a:tc>
                  <a:txBody>
                    <a:bodyPr/>
                    <a:lstStyle/>
                    <a:p>
                      <a:r>
                        <a:rPr lang="en-GB" sz="1700" dirty="0"/>
                        <a:t>It wasn’t “serious enough”</a:t>
                      </a:r>
                    </a:p>
                  </a:txBody>
                  <a:tcPr>
                    <a:solidFill>
                      <a:srgbClr val="5C2472">
                        <a:alpha val="20000"/>
                      </a:srgbClr>
                    </a:solidFill>
                  </a:tcPr>
                </a:tc>
                <a:extLst>
                  <a:ext uri="{0D108BD9-81ED-4DB2-BD59-A6C34878D82A}">
                    <a16:rowId xmlns:a16="http://schemas.microsoft.com/office/drawing/2014/main" val="238581716"/>
                  </a:ext>
                </a:extLst>
              </a:tr>
              <a:tr h="324000">
                <a:tc vMerge="1">
                  <a:txBody>
                    <a:bodyPr/>
                    <a:lstStyle/>
                    <a:p>
                      <a:endParaRPr lang="en-GB" sz="1700"/>
                    </a:p>
                  </a:txBody>
                  <a:tcPr>
                    <a:solidFill>
                      <a:srgbClr val="5C2472">
                        <a:alpha val="20000"/>
                      </a:srgbClr>
                    </a:solidFill>
                  </a:tcPr>
                </a:tc>
                <a:tc>
                  <a:txBody>
                    <a:bodyPr/>
                    <a:lstStyle/>
                    <a:p>
                      <a:r>
                        <a:rPr lang="en-GB" sz="1700" dirty="0"/>
                        <a:t>Want to “move on” and forget</a:t>
                      </a:r>
                    </a:p>
                  </a:txBody>
                  <a:tcPr>
                    <a:solidFill>
                      <a:srgbClr val="5C2472">
                        <a:alpha val="20000"/>
                      </a:srgbClr>
                    </a:solidFill>
                  </a:tcPr>
                </a:tc>
                <a:extLst>
                  <a:ext uri="{0D108BD9-81ED-4DB2-BD59-A6C34878D82A}">
                    <a16:rowId xmlns:a16="http://schemas.microsoft.com/office/drawing/2014/main" val="44363075"/>
                  </a:ext>
                </a:extLst>
              </a:tr>
              <a:tr h="324000">
                <a:tc rowSpan="4">
                  <a:txBody>
                    <a:bodyPr/>
                    <a:lstStyle/>
                    <a:p>
                      <a:r>
                        <a:rPr lang="en-GB" sz="1700" dirty="0"/>
                        <a:t>Lack of awareness</a:t>
                      </a:r>
                    </a:p>
                  </a:txBody>
                  <a:tcPr>
                    <a:solidFill>
                      <a:srgbClr val="C71485">
                        <a:alpha val="20000"/>
                      </a:srgbClr>
                    </a:solidFill>
                  </a:tcPr>
                </a:tc>
                <a:tc>
                  <a:txBody>
                    <a:bodyPr/>
                    <a:lstStyle/>
                    <a:p>
                      <a:r>
                        <a:rPr lang="en-GB" sz="1700" dirty="0"/>
                        <a:t>Not knowing what is a Hate Crime – or that it’s a crime</a:t>
                      </a:r>
                    </a:p>
                  </a:txBody>
                  <a:tcPr>
                    <a:solidFill>
                      <a:srgbClr val="C71485">
                        <a:alpha val="20000"/>
                      </a:srgbClr>
                    </a:solidFill>
                  </a:tcPr>
                </a:tc>
                <a:extLst>
                  <a:ext uri="{0D108BD9-81ED-4DB2-BD59-A6C34878D82A}">
                    <a16:rowId xmlns:a16="http://schemas.microsoft.com/office/drawing/2014/main" val="2263706736"/>
                  </a:ext>
                </a:extLst>
              </a:tr>
              <a:tr h="324000">
                <a:tc vMerge="1">
                  <a:txBody>
                    <a:bodyPr/>
                    <a:lstStyle/>
                    <a:p>
                      <a:endParaRPr lang="en-GB"/>
                    </a:p>
                  </a:txBody>
                  <a:tcPr/>
                </a:tc>
                <a:tc>
                  <a:txBody>
                    <a:bodyPr/>
                    <a:lstStyle/>
                    <a:p>
                      <a:r>
                        <a:rPr lang="en-GB" sz="1700" dirty="0"/>
                        <a:t>Not knowing where or how to report</a:t>
                      </a:r>
                    </a:p>
                  </a:txBody>
                  <a:tcPr>
                    <a:solidFill>
                      <a:srgbClr val="C71485">
                        <a:alpha val="20000"/>
                      </a:srgbClr>
                    </a:solidFill>
                  </a:tcPr>
                </a:tc>
                <a:extLst>
                  <a:ext uri="{0D108BD9-81ED-4DB2-BD59-A6C34878D82A}">
                    <a16:rowId xmlns:a16="http://schemas.microsoft.com/office/drawing/2014/main" val="2022742115"/>
                  </a:ext>
                </a:extLst>
              </a:tr>
              <a:tr h="324000">
                <a:tc vMerge="1">
                  <a:txBody>
                    <a:bodyPr/>
                    <a:lstStyle/>
                    <a:p>
                      <a:endParaRPr lang="en-GB"/>
                    </a:p>
                  </a:txBody>
                  <a:tcPr>
                    <a:solidFill>
                      <a:srgbClr val="C71485">
                        <a:alpha val="20000"/>
                      </a:srgbClr>
                    </a:solidFill>
                  </a:tcPr>
                </a:tc>
                <a:tc>
                  <a:txBody>
                    <a:bodyPr/>
                    <a:lstStyle/>
                    <a:p>
                      <a:r>
                        <a:rPr lang="en-GB" sz="1700" dirty="0"/>
                        <a:t>Believing more evidence is needed</a:t>
                      </a:r>
                    </a:p>
                  </a:txBody>
                  <a:tcPr>
                    <a:solidFill>
                      <a:srgbClr val="C71485">
                        <a:alpha val="20000"/>
                      </a:srgbClr>
                    </a:solidFill>
                  </a:tcPr>
                </a:tc>
                <a:extLst>
                  <a:ext uri="{0D108BD9-81ED-4DB2-BD59-A6C34878D82A}">
                    <a16:rowId xmlns:a16="http://schemas.microsoft.com/office/drawing/2014/main" val="1188253099"/>
                  </a:ext>
                </a:extLst>
              </a:tr>
              <a:tr h="324000">
                <a:tc vMerge="1">
                  <a:txBody>
                    <a:bodyPr/>
                    <a:lstStyle/>
                    <a:p>
                      <a:endParaRPr lang="en-GB"/>
                    </a:p>
                  </a:txBody>
                  <a:tcPr>
                    <a:solidFill>
                      <a:srgbClr val="C71485">
                        <a:alpha val="20000"/>
                      </a:srgbClr>
                    </a:solidFill>
                  </a:tcPr>
                </a:tc>
                <a:tc>
                  <a:txBody>
                    <a:bodyPr/>
                    <a:lstStyle/>
                    <a:p>
                      <a:r>
                        <a:rPr lang="en-GB" sz="1700" dirty="0"/>
                        <a:t>Believing they would have to go to Court</a:t>
                      </a:r>
                    </a:p>
                  </a:txBody>
                  <a:tcPr>
                    <a:solidFill>
                      <a:srgbClr val="C71485">
                        <a:alpha val="20000"/>
                      </a:srgbClr>
                    </a:solidFill>
                  </a:tcPr>
                </a:tc>
                <a:extLst>
                  <a:ext uri="{0D108BD9-81ED-4DB2-BD59-A6C34878D82A}">
                    <a16:rowId xmlns:a16="http://schemas.microsoft.com/office/drawing/2014/main" val="1503049424"/>
                  </a:ext>
                </a:extLst>
              </a:tr>
            </a:tbl>
          </a:graphicData>
        </a:graphic>
      </p:graphicFrame>
      <p:graphicFrame>
        <p:nvGraphicFramePr>
          <p:cNvPr id="4" name="Table 3">
            <a:extLst>
              <a:ext uri="{FF2B5EF4-FFF2-40B4-BE49-F238E27FC236}">
                <a16:creationId xmlns:a16="http://schemas.microsoft.com/office/drawing/2014/main" id="{F672644C-912E-214C-F1A6-A485F0CB0B2D}"/>
              </a:ext>
            </a:extLst>
          </p:cNvPr>
          <p:cNvGraphicFramePr>
            <a:graphicFrameLocks noGrp="1"/>
          </p:cNvGraphicFramePr>
          <p:nvPr>
            <p:extLst>
              <p:ext uri="{D42A27DB-BD31-4B8C-83A1-F6EECF244321}">
                <p14:modId xmlns:p14="http://schemas.microsoft.com/office/powerpoint/2010/main" val="3905286124"/>
              </p:ext>
            </p:extLst>
          </p:nvPr>
        </p:nvGraphicFramePr>
        <p:xfrm>
          <a:off x="6276000" y="718448"/>
          <a:ext cx="5760000" cy="5704840"/>
        </p:xfrm>
        <a:graphic>
          <a:graphicData uri="http://schemas.openxmlformats.org/drawingml/2006/table">
            <a:tbl>
              <a:tblPr>
                <a:tableStyleId>{5C22544A-7EE6-4342-B048-85BDC9FD1C3A}</a:tableStyleId>
              </a:tblPr>
              <a:tblGrid>
                <a:gridCol w="1800000">
                  <a:extLst>
                    <a:ext uri="{9D8B030D-6E8A-4147-A177-3AD203B41FA5}">
                      <a16:colId xmlns:a16="http://schemas.microsoft.com/office/drawing/2014/main" val="685605836"/>
                    </a:ext>
                  </a:extLst>
                </a:gridCol>
                <a:gridCol w="3960000">
                  <a:extLst>
                    <a:ext uri="{9D8B030D-6E8A-4147-A177-3AD203B41FA5}">
                      <a16:colId xmlns:a16="http://schemas.microsoft.com/office/drawing/2014/main" val="3388593469"/>
                    </a:ext>
                  </a:extLst>
                </a:gridCol>
              </a:tblGrid>
              <a:tr h="370840">
                <a:tc gridSpan="2">
                  <a:txBody>
                    <a:bodyPr/>
                    <a:lstStyle/>
                    <a:p>
                      <a:pPr algn="ctr"/>
                      <a:r>
                        <a:rPr lang="en-GB" sz="1700" b="1">
                          <a:solidFill>
                            <a:schemeClr val="bg1"/>
                          </a:solidFill>
                        </a:rPr>
                        <a:t>External</a:t>
                      </a:r>
                    </a:p>
                  </a:txBody>
                  <a:tcPr>
                    <a:solidFill>
                      <a:srgbClr val="C71485"/>
                    </a:solidFill>
                  </a:tcPr>
                </a:tc>
                <a:tc hMerge="1">
                  <a:txBody>
                    <a:bodyPr/>
                    <a:lstStyle/>
                    <a:p>
                      <a:endParaRPr lang="en-GB"/>
                    </a:p>
                  </a:txBody>
                  <a:tcPr/>
                </a:tc>
                <a:extLst>
                  <a:ext uri="{0D108BD9-81ED-4DB2-BD59-A6C34878D82A}">
                    <a16:rowId xmlns:a16="http://schemas.microsoft.com/office/drawing/2014/main" val="2337367342"/>
                  </a:ext>
                </a:extLst>
              </a:tr>
              <a:tr h="0">
                <a:tc rowSpan="4">
                  <a:txBody>
                    <a:bodyPr/>
                    <a:lstStyle/>
                    <a:p>
                      <a:r>
                        <a:rPr lang="en-GB" sz="1700"/>
                        <a:t>Fear of consequences</a:t>
                      </a:r>
                    </a:p>
                  </a:txBody>
                  <a:tcPr>
                    <a:solidFill>
                      <a:srgbClr val="D9C0D9"/>
                    </a:solidFill>
                  </a:tcPr>
                </a:tc>
                <a:tc>
                  <a:txBody>
                    <a:bodyPr/>
                    <a:lstStyle/>
                    <a:p>
                      <a:r>
                        <a:rPr lang="en-GB" sz="1700"/>
                        <a:t>Retaliation from the suspect/community</a:t>
                      </a:r>
                    </a:p>
                  </a:txBody>
                  <a:tcPr>
                    <a:solidFill>
                      <a:srgbClr val="D9C0D9"/>
                    </a:solidFill>
                  </a:tcPr>
                </a:tc>
                <a:extLst>
                  <a:ext uri="{0D108BD9-81ED-4DB2-BD59-A6C34878D82A}">
                    <a16:rowId xmlns:a16="http://schemas.microsoft.com/office/drawing/2014/main" val="3424305640"/>
                  </a:ext>
                </a:extLst>
              </a:tr>
              <a:tr h="0">
                <a:tc vMerge="1">
                  <a:txBody>
                    <a:bodyPr/>
                    <a:lstStyle/>
                    <a:p>
                      <a:endParaRPr lang="en-GB"/>
                    </a:p>
                  </a:txBody>
                  <a:tcPr/>
                </a:tc>
                <a:tc>
                  <a:txBody>
                    <a:bodyPr/>
                    <a:lstStyle/>
                    <a:p>
                      <a:r>
                        <a:rPr lang="en-GB" sz="1700"/>
                        <a:t>Being outed</a:t>
                      </a:r>
                    </a:p>
                  </a:txBody>
                  <a:tcPr>
                    <a:solidFill>
                      <a:srgbClr val="D9C0D9"/>
                    </a:solidFill>
                  </a:tcPr>
                </a:tc>
                <a:extLst>
                  <a:ext uri="{0D108BD9-81ED-4DB2-BD59-A6C34878D82A}">
                    <a16:rowId xmlns:a16="http://schemas.microsoft.com/office/drawing/2014/main" val="3901703555"/>
                  </a:ext>
                </a:extLst>
              </a:tr>
              <a:tr h="0">
                <a:tc vMerge="1">
                  <a:txBody>
                    <a:bodyPr/>
                    <a:lstStyle/>
                    <a:p>
                      <a:endParaRPr lang="en-GB"/>
                    </a:p>
                  </a:txBody>
                  <a:tcPr/>
                </a:tc>
                <a:tc>
                  <a:txBody>
                    <a:bodyPr/>
                    <a:lstStyle/>
                    <a:p>
                      <a:r>
                        <a:rPr lang="en-GB" sz="1700"/>
                        <a:t>Getting in trouble with work/school etc</a:t>
                      </a:r>
                    </a:p>
                  </a:txBody>
                  <a:tcPr>
                    <a:solidFill>
                      <a:srgbClr val="D9C0D9"/>
                    </a:solidFill>
                  </a:tcPr>
                </a:tc>
                <a:extLst>
                  <a:ext uri="{0D108BD9-81ED-4DB2-BD59-A6C34878D82A}">
                    <a16:rowId xmlns:a16="http://schemas.microsoft.com/office/drawing/2014/main" val="1907567849"/>
                  </a:ext>
                </a:extLst>
              </a:tr>
              <a:tr h="0">
                <a:tc vMerge="1">
                  <a:txBody>
                    <a:bodyPr/>
                    <a:lstStyle/>
                    <a:p>
                      <a:endParaRPr lang="en-GB"/>
                    </a:p>
                  </a:txBody>
                  <a:tcPr/>
                </a:tc>
                <a:tc>
                  <a:txBody>
                    <a:bodyPr/>
                    <a:lstStyle/>
                    <a:p>
                      <a:r>
                        <a:rPr lang="en-GB" sz="1700"/>
                        <a:t>Affecting a relationship</a:t>
                      </a:r>
                    </a:p>
                  </a:txBody>
                  <a:tcPr>
                    <a:solidFill>
                      <a:srgbClr val="D9C0D9"/>
                    </a:solidFill>
                  </a:tcPr>
                </a:tc>
                <a:extLst>
                  <a:ext uri="{0D108BD9-81ED-4DB2-BD59-A6C34878D82A}">
                    <a16:rowId xmlns:a16="http://schemas.microsoft.com/office/drawing/2014/main" val="815570571"/>
                  </a:ext>
                </a:extLst>
              </a:tr>
              <a:tr h="0">
                <a:tc rowSpan="6">
                  <a:txBody>
                    <a:bodyPr/>
                    <a:lstStyle/>
                    <a:p>
                      <a:r>
                        <a:rPr lang="en-GB" sz="1700"/>
                        <a:t>Lack of trust in statutory agencies</a:t>
                      </a:r>
                    </a:p>
                  </a:txBody>
                  <a:tcPr>
                    <a:solidFill>
                      <a:srgbClr val="C71485">
                        <a:alpha val="20000"/>
                      </a:srgbClr>
                    </a:solidFill>
                  </a:tcPr>
                </a:tc>
                <a:tc>
                  <a:txBody>
                    <a:bodyPr/>
                    <a:lstStyle/>
                    <a:p>
                      <a:r>
                        <a:rPr lang="en-GB" sz="1700"/>
                        <a:t>Pointless to report “nothing will be done”</a:t>
                      </a:r>
                    </a:p>
                  </a:txBody>
                  <a:tcPr>
                    <a:solidFill>
                      <a:srgbClr val="C71485">
                        <a:alpha val="20000"/>
                      </a:srgbClr>
                    </a:solidFill>
                  </a:tcPr>
                </a:tc>
                <a:extLst>
                  <a:ext uri="{0D108BD9-81ED-4DB2-BD59-A6C34878D82A}">
                    <a16:rowId xmlns:a16="http://schemas.microsoft.com/office/drawing/2014/main" val="2263706736"/>
                  </a:ext>
                </a:extLst>
              </a:tr>
              <a:tr h="0">
                <a:tc vMerge="1">
                  <a:txBody>
                    <a:bodyPr/>
                    <a:lstStyle/>
                    <a:p>
                      <a:endParaRPr lang="en-GB"/>
                    </a:p>
                  </a:txBody>
                  <a:tcPr/>
                </a:tc>
                <a:tc>
                  <a:txBody>
                    <a:bodyPr/>
                    <a:lstStyle/>
                    <a:p>
                      <a:r>
                        <a:rPr lang="en-GB" sz="1700"/>
                        <a:t>High personal costs (time/effort) vs low benefits</a:t>
                      </a:r>
                    </a:p>
                  </a:txBody>
                  <a:tcPr>
                    <a:solidFill>
                      <a:srgbClr val="C71485">
                        <a:alpha val="20000"/>
                      </a:srgbClr>
                    </a:solidFill>
                  </a:tcPr>
                </a:tc>
                <a:extLst>
                  <a:ext uri="{0D108BD9-81ED-4DB2-BD59-A6C34878D82A}">
                    <a16:rowId xmlns:a16="http://schemas.microsoft.com/office/drawing/2014/main" val="2568315999"/>
                  </a:ext>
                </a:extLst>
              </a:tr>
              <a:tr h="0">
                <a:tc vMerge="1">
                  <a:txBody>
                    <a:bodyPr/>
                    <a:lstStyle/>
                    <a:p>
                      <a:endParaRPr lang="en-GB"/>
                    </a:p>
                  </a:txBody>
                  <a:tcPr/>
                </a:tc>
                <a:tc>
                  <a:txBody>
                    <a:bodyPr/>
                    <a:lstStyle/>
                    <a:p>
                      <a:r>
                        <a:rPr lang="en-GB" sz="1700"/>
                        <a:t>Uninformed response / not being taken seriously</a:t>
                      </a:r>
                    </a:p>
                  </a:txBody>
                  <a:tcPr>
                    <a:solidFill>
                      <a:srgbClr val="C71485">
                        <a:alpha val="20000"/>
                      </a:srgbClr>
                    </a:solidFill>
                  </a:tcPr>
                </a:tc>
                <a:extLst>
                  <a:ext uri="{0D108BD9-81ED-4DB2-BD59-A6C34878D82A}">
                    <a16:rowId xmlns:a16="http://schemas.microsoft.com/office/drawing/2014/main" val="2092680496"/>
                  </a:ext>
                </a:extLst>
              </a:tr>
              <a:tr h="0">
                <a:tc vMerge="1">
                  <a:txBody>
                    <a:bodyPr/>
                    <a:lstStyle/>
                    <a:p>
                      <a:endParaRPr lang="en-GB"/>
                    </a:p>
                  </a:txBody>
                  <a:tcPr/>
                </a:tc>
                <a:tc>
                  <a:txBody>
                    <a:bodyPr/>
                    <a:lstStyle/>
                    <a:p>
                      <a:r>
                        <a:rPr lang="en-GB" sz="1700"/>
                        <a:t>Lack of cultural understanding by agencies</a:t>
                      </a:r>
                    </a:p>
                  </a:txBody>
                  <a:tcPr>
                    <a:solidFill>
                      <a:srgbClr val="C71485">
                        <a:alpha val="20000"/>
                      </a:srgbClr>
                    </a:solidFill>
                  </a:tcPr>
                </a:tc>
                <a:extLst>
                  <a:ext uri="{0D108BD9-81ED-4DB2-BD59-A6C34878D82A}">
                    <a16:rowId xmlns:a16="http://schemas.microsoft.com/office/drawing/2014/main" val="4089638697"/>
                  </a:ext>
                </a:extLst>
              </a:tr>
              <a:tr h="0">
                <a:tc vMerge="1">
                  <a:txBody>
                    <a:bodyPr/>
                    <a:lstStyle/>
                    <a:p>
                      <a:endParaRPr lang="en-GB"/>
                    </a:p>
                  </a:txBody>
                  <a:tcPr/>
                </a:tc>
                <a:tc>
                  <a:txBody>
                    <a:bodyPr/>
                    <a:lstStyle/>
                    <a:p>
                      <a:r>
                        <a:rPr lang="en-GB" sz="1700"/>
                        <a:t>Structural oppression / discrimination</a:t>
                      </a:r>
                    </a:p>
                  </a:txBody>
                  <a:tcPr>
                    <a:solidFill>
                      <a:srgbClr val="C71485">
                        <a:alpha val="20000"/>
                      </a:srgbClr>
                    </a:solidFill>
                  </a:tcPr>
                </a:tc>
                <a:extLst>
                  <a:ext uri="{0D108BD9-81ED-4DB2-BD59-A6C34878D82A}">
                    <a16:rowId xmlns:a16="http://schemas.microsoft.com/office/drawing/2014/main" val="3051698980"/>
                  </a:ext>
                </a:extLst>
              </a:tr>
              <a:tr h="0">
                <a:tc vMerge="1">
                  <a:txBody>
                    <a:bodyPr/>
                    <a:lstStyle/>
                    <a:p>
                      <a:endParaRPr lang="en-GB"/>
                    </a:p>
                  </a:txBody>
                  <a:tcPr>
                    <a:solidFill>
                      <a:srgbClr val="C71485">
                        <a:alpha val="20000"/>
                      </a:srgbClr>
                    </a:solidFill>
                  </a:tcPr>
                </a:tc>
                <a:tc>
                  <a:txBody>
                    <a:bodyPr/>
                    <a:lstStyle/>
                    <a:p>
                      <a:r>
                        <a:rPr lang="en-GB" sz="1700"/>
                        <a:t>Previous bad experience reporting / satisfaction with outcome</a:t>
                      </a:r>
                    </a:p>
                  </a:txBody>
                  <a:tcPr>
                    <a:solidFill>
                      <a:srgbClr val="C71485">
                        <a:alpha val="20000"/>
                      </a:srgbClr>
                    </a:solidFill>
                  </a:tcPr>
                </a:tc>
                <a:extLst>
                  <a:ext uri="{0D108BD9-81ED-4DB2-BD59-A6C34878D82A}">
                    <a16:rowId xmlns:a16="http://schemas.microsoft.com/office/drawing/2014/main" val="3080915332"/>
                  </a:ext>
                </a:extLst>
              </a:tr>
              <a:tr h="0">
                <a:tc rowSpan="3">
                  <a:txBody>
                    <a:bodyPr/>
                    <a:lstStyle/>
                    <a:p>
                      <a:r>
                        <a:rPr lang="en-GB" sz="1700"/>
                        <a:t>Accessibility</a:t>
                      </a:r>
                    </a:p>
                  </a:txBody>
                  <a:tcPr>
                    <a:solidFill>
                      <a:srgbClr val="4B7131">
                        <a:alpha val="20000"/>
                      </a:srgbClr>
                    </a:solidFill>
                  </a:tcPr>
                </a:tc>
                <a:tc>
                  <a:txBody>
                    <a:bodyPr/>
                    <a:lstStyle/>
                    <a:p>
                      <a:r>
                        <a:rPr lang="en-GB" sz="1700"/>
                        <a:t>Barriers to physical access</a:t>
                      </a:r>
                    </a:p>
                  </a:txBody>
                  <a:tcPr>
                    <a:solidFill>
                      <a:srgbClr val="4B7131">
                        <a:alpha val="20000"/>
                      </a:srgbClr>
                    </a:solidFill>
                  </a:tcPr>
                </a:tc>
                <a:extLst>
                  <a:ext uri="{0D108BD9-81ED-4DB2-BD59-A6C34878D82A}">
                    <a16:rowId xmlns:a16="http://schemas.microsoft.com/office/drawing/2014/main" val="3159379340"/>
                  </a:ext>
                </a:extLst>
              </a:tr>
              <a:tr h="0">
                <a:tc vMerge="1">
                  <a:txBody>
                    <a:bodyPr/>
                    <a:lstStyle/>
                    <a:p>
                      <a:endParaRPr lang="en-GB"/>
                    </a:p>
                  </a:txBody>
                  <a:tcPr/>
                </a:tc>
                <a:tc>
                  <a:txBody>
                    <a:bodyPr/>
                    <a:lstStyle/>
                    <a:p>
                      <a:r>
                        <a:rPr lang="en-GB" sz="1700"/>
                        <a:t>Technological barriers</a:t>
                      </a:r>
                    </a:p>
                  </a:txBody>
                  <a:tcPr>
                    <a:solidFill>
                      <a:srgbClr val="4B7131">
                        <a:alpha val="20000"/>
                      </a:srgbClr>
                    </a:solidFill>
                  </a:tcPr>
                </a:tc>
                <a:extLst>
                  <a:ext uri="{0D108BD9-81ED-4DB2-BD59-A6C34878D82A}">
                    <a16:rowId xmlns:a16="http://schemas.microsoft.com/office/drawing/2014/main" val="1592142707"/>
                  </a:ext>
                </a:extLst>
              </a:tr>
              <a:tr h="0">
                <a:tc vMerge="1">
                  <a:txBody>
                    <a:bodyPr/>
                    <a:lstStyle/>
                    <a:p>
                      <a:endParaRPr lang="en-GB"/>
                    </a:p>
                  </a:txBody>
                  <a:tcPr/>
                </a:tc>
                <a:tc>
                  <a:txBody>
                    <a:bodyPr/>
                    <a:lstStyle/>
                    <a:p>
                      <a:r>
                        <a:rPr lang="en-GB" sz="1700"/>
                        <a:t>Language barriers</a:t>
                      </a:r>
                    </a:p>
                  </a:txBody>
                  <a:tcPr>
                    <a:solidFill>
                      <a:srgbClr val="4B7131">
                        <a:alpha val="20000"/>
                      </a:srgbClr>
                    </a:solidFill>
                  </a:tcPr>
                </a:tc>
                <a:extLst>
                  <a:ext uri="{0D108BD9-81ED-4DB2-BD59-A6C34878D82A}">
                    <a16:rowId xmlns:a16="http://schemas.microsoft.com/office/drawing/2014/main" val="3477545082"/>
                  </a:ext>
                </a:extLst>
              </a:tr>
            </a:tbl>
          </a:graphicData>
        </a:graphic>
      </p:graphicFrame>
      <p:sp>
        <p:nvSpPr>
          <p:cNvPr id="5" name="TextBox 4">
            <a:extLst>
              <a:ext uri="{FF2B5EF4-FFF2-40B4-BE49-F238E27FC236}">
                <a16:creationId xmlns:a16="http://schemas.microsoft.com/office/drawing/2014/main" id="{1EBC745C-B52C-EBD1-28A4-4E2D05D7BEE3}"/>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prstClr val="white"/>
                </a:solidFill>
                <a:effectLst/>
                <a:uLnTx/>
                <a:uFillTx/>
                <a:latin typeface="Calibri" panose="020F0502020204030204"/>
                <a:ea typeface="+mn-ea"/>
                <a:cs typeface="+mn-cs"/>
              </a:rPr>
              <a:t>Why People Don’t Report – Bringing Together Our Findings</a:t>
            </a:r>
          </a:p>
        </p:txBody>
      </p:sp>
      <p:sp>
        <p:nvSpPr>
          <p:cNvPr id="8" name="TextBox 7">
            <a:extLst>
              <a:ext uri="{FF2B5EF4-FFF2-40B4-BE49-F238E27FC236}">
                <a16:creationId xmlns:a16="http://schemas.microsoft.com/office/drawing/2014/main" id="{3E3A6B55-6226-07CE-44CA-D16529058922}"/>
              </a:ext>
            </a:extLst>
          </p:cNvPr>
          <p:cNvSpPr txBox="1"/>
          <p:nvPr/>
        </p:nvSpPr>
        <p:spPr>
          <a:xfrm>
            <a:off x="791110" y="5891704"/>
            <a:ext cx="3073733" cy="830997"/>
          </a:xfrm>
          <a:prstGeom prst="rect">
            <a:avLst/>
          </a:prstGeom>
          <a:noFill/>
        </p:spPr>
        <p:txBody>
          <a:bodyPr wrap="square" lIns="91440" tIns="45720" rIns="91440" bIns="45720" anchor="t">
            <a:spAutoFit/>
          </a:bodyPr>
          <a:lstStyle/>
          <a:p>
            <a:r>
              <a:rPr lang="en-GB" sz="1600" b="1" i="1">
                <a:solidFill>
                  <a:srgbClr val="5C2472"/>
                </a:solidFill>
                <a:latin typeface="Calibri"/>
                <a:ea typeface="Calibri"/>
                <a:cs typeface="Calibri"/>
              </a:rPr>
              <a:t>What is in our control to change? How can we allay fears and improve knowledge?</a:t>
            </a:r>
            <a:endParaRPr lang="en-GB" sz="1600" i="1">
              <a:solidFill>
                <a:srgbClr val="5C2472"/>
              </a:solidFill>
              <a:effectLst/>
              <a:latin typeface="Calibri"/>
              <a:ea typeface="Calibri"/>
              <a:cs typeface="Calibri"/>
            </a:endParaRPr>
          </a:p>
        </p:txBody>
      </p:sp>
      <p:pic>
        <p:nvPicPr>
          <p:cNvPr id="9" name="Graphic 8" descr="Idea with solid fill">
            <a:extLst>
              <a:ext uri="{FF2B5EF4-FFF2-40B4-BE49-F238E27FC236}">
                <a16:creationId xmlns:a16="http://schemas.microsoft.com/office/drawing/2014/main" id="{68621275-1AAE-141B-7818-9737672387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6000" y="5989647"/>
            <a:ext cx="635110" cy="635110"/>
          </a:xfrm>
          <a:prstGeom prst="rect">
            <a:avLst/>
          </a:prstGeom>
        </p:spPr>
      </p:pic>
    </p:spTree>
    <p:extLst>
      <p:ext uri="{BB962C8B-B14F-4D97-AF65-F5344CB8AC3E}">
        <p14:creationId xmlns:p14="http://schemas.microsoft.com/office/powerpoint/2010/main" val="1729274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What Victims Felt Could Help People Report?</a:t>
            </a:r>
          </a:p>
        </p:txBody>
      </p:sp>
      <p:sp>
        <p:nvSpPr>
          <p:cNvPr id="6" name="TextBox 5">
            <a:extLst>
              <a:ext uri="{FF2B5EF4-FFF2-40B4-BE49-F238E27FC236}">
                <a16:creationId xmlns:a16="http://schemas.microsoft.com/office/drawing/2014/main" id="{15D66E70-C71E-EA32-1BCF-750B996374BD}"/>
              </a:ext>
            </a:extLst>
          </p:cNvPr>
          <p:cNvSpPr txBox="1"/>
          <p:nvPr/>
        </p:nvSpPr>
        <p:spPr>
          <a:xfrm>
            <a:off x="236087" y="1925185"/>
            <a:ext cx="7710484" cy="4924425"/>
          </a:xfrm>
          <a:prstGeom prst="rect">
            <a:avLst/>
          </a:prstGeom>
          <a:noFill/>
        </p:spPr>
        <p:txBody>
          <a:bodyPr wrap="square" lIns="91440" tIns="45720" rIns="91440" bIns="45720" anchor="t">
            <a:spAutoFit/>
          </a:bodyPr>
          <a:lstStyle/>
          <a:p>
            <a:pPr marL="285750" indent="-285750">
              <a:spcBef>
                <a:spcPts val="600"/>
              </a:spcBef>
              <a:spcAft>
                <a:spcPts val="600"/>
              </a:spcAft>
              <a:buFont typeface="Arial" panose="020B0604020202020204" pitchFamily="34" charset="0"/>
              <a:buChar char="•"/>
            </a:pPr>
            <a:r>
              <a:rPr lang="en-GB" i="0" dirty="0">
                <a:solidFill>
                  <a:srgbClr val="000000"/>
                </a:solidFill>
                <a:effectLst/>
                <a:cs typeface="Calibri"/>
              </a:rPr>
              <a:t>Have less negativity on social media, seeing improvement and success in areas and the good elements of the services.</a:t>
            </a:r>
          </a:p>
          <a:p>
            <a:pPr marL="285750" indent="-285750">
              <a:spcBef>
                <a:spcPts val="600"/>
              </a:spcBef>
              <a:spcAft>
                <a:spcPts val="600"/>
              </a:spcAft>
              <a:buFont typeface="Arial" panose="020B0604020202020204" pitchFamily="34" charset="0"/>
              <a:buChar char="•"/>
            </a:pPr>
            <a:r>
              <a:rPr lang="en-GB" dirty="0">
                <a:solidFill>
                  <a:srgbClr val="000000"/>
                </a:solidFill>
                <a:cs typeface="Calibri"/>
              </a:rPr>
              <a:t>Having a</a:t>
            </a:r>
            <a:r>
              <a:rPr lang="en-GB" i="0" dirty="0">
                <a:solidFill>
                  <a:srgbClr val="000000"/>
                </a:solidFill>
                <a:effectLst/>
                <a:cs typeface="Calibri"/>
              </a:rPr>
              <a:t> greater knowledge around Equality Act this would /could give LGBTQ++ community more</a:t>
            </a:r>
            <a:r>
              <a:rPr lang="en-GB" dirty="0">
                <a:solidFill>
                  <a:srgbClr val="000000"/>
                </a:solidFill>
                <a:cs typeface="Calibri"/>
              </a:rPr>
              <a:t> </a:t>
            </a:r>
            <a:r>
              <a:rPr lang="en-GB" i="0" dirty="0">
                <a:solidFill>
                  <a:srgbClr val="000000"/>
                </a:solidFill>
                <a:effectLst/>
                <a:cs typeface="Calibri"/>
              </a:rPr>
              <a:t> confidence to report</a:t>
            </a:r>
            <a:r>
              <a:rPr lang="en-GB" dirty="0">
                <a:solidFill>
                  <a:srgbClr val="000000"/>
                </a:solidFill>
                <a:cs typeface="Calibri"/>
              </a:rPr>
              <a:t> and having a special line for LGBTQ++ and transgender to report.</a:t>
            </a:r>
            <a:endParaRPr lang="en-GB" dirty="0">
              <a:solidFill>
                <a:srgbClr val="000000"/>
              </a:solidFill>
              <a:ea typeface="Calibri"/>
              <a:cs typeface="Calibri"/>
            </a:endParaRPr>
          </a:p>
          <a:p>
            <a:pPr marL="285750" indent="-285750">
              <a:spcBef>
                <a:spcPts val="600"/>
              </a:spcBef>
              <a:spcAft>
                <a:spcPts val="600"/>
              </a:spcAft>
              <a:buFont typeface="Arial" panose="020B0604020202020204" pitchFamily="34" charset="0"/>
              <a:buChar char="•"/>
            </a:pPr>
            <a:r>
              <a:rPr lang="en-GB" dirty="0">
                <a:solidFill>
                  <a:srgbClr val="000000"/>
                </a:solidFill>
                <a:cs typeface="Calibri"/>
              </a:rPr>
              <a:t>More education and awareness of different groups.</a:t>
            </a:r>
            <a:endParaRPr lang="en-GB" dirty="0">
              <a:solidFill>
                <a:srgbClr val="000000"/>
              </a:solidFill>
              <a:ea typeface="Calibri"/>
              <a:cs typeface="Calibri"/>
            </a:endParaRPr>
          </a:p>
          <a:p>
            <a:pPr marL="285750" indent="-285750">
              <a:spcBef>
                <a:spcPts val="600"/>
              </a:spcBef>
              <a:spcAft>
                <a:spcPts val="600"/>
              </a:spcAft>
              <a:buFont typeface="Arial" panose="020B0604020202020204" pitchFamily="34" charset="0"/>
              <a:buChar char="•"/>
            </a:pPr>
            <a:r>
              <a:rPr lang="en-GB" dirty="0">
                <a:solidFill>
                  <a:srgbClr val="000000"/>
                </a:solidFill>
                <a:cs typeface="Calibri"/>
              </a:rPr>
              <a:t>Have greater </a:t>
            </a:r>
            <a:r>
              <a:rPr lang="en-GB" i="0" dirty="0">
                <a:solidFill>
                  <a:srgbClr val="000000"/>
                </a:solidFill>
                <a:effectLst/>
                <a:cs typeface="Calibri"/>
              </a:rPr>
              <a:t>engagement between community leaders and the police.</a:t>
            </a:r>
            <a:endParaRPr lang="en-GB" i="0" dirty="0">
              <a:solidFill>
                <a:srgbClr val="000000"/>
              </a:solidFill>
              <a:effectLst/>
              <a:ea typeface="Calibri"/>
              <a:cs typeface="Calibri"/>
            </a:endParaRPr>
          </a:p>
          <a:p>
            <a:pPr marL="285750" indent="-285750">
              <a:spcBef>
                <a:spcPts val="600"/>
              </a:spcBef>
              <a:spcAft>
                <a:spcPts val="600"/>
              </a:spcAft>
              <a:buFont typeface="Arial" panose="020B0604020202020204" pitchFamily="34" charset="0"/>
              <a:buChar char="•"/>
            </a:pPr>
            <a:r>
              <a:rPr lang="en-GB" dirty="0">
                <a:solidFill>
                  <a:srgbClr val="000000"/>
                </a:solidFill>
                <a:cs typeface="Calibri"/>
              </a:rPr>
              <a:t>Need</a:t>
            </a:r>
            <a:r>
              <a:rPr lang="en-GB" i="0" dirty="0">
                <a:solidFill>
                  <a:srgbClr val="000000"/>
                </a:solidFill>
                <a:effectLst/>
                <a:cs typeface="Calibri"/>
              </a:rPr>
              <a:t> for advocates and more avenues to report and involve local charities.</a:t>
            </a:r>
            <a:endParaRPr lang="en-GB" i="0" dirty="0">
              <a:solidFill>
                <a:srgbClr val="000000"/>
              </a:solidFill>
              <a:effectLst/>
              <a:ea typeface="Calibri"/>
              <a:cs typeface="Calibri"/>
            </a:endParaRPr>
          </a:p>
          <a:p>
            <a:pPr marL="285750" indent="-285750">
              <a:spcBef>
                <a:spcPts val="600"/>
              </a:spcBef>
              <a:spcAft>
                <a:spcPts val="600"/>
              </a:spcAft>
              <a:buFont typeface="Arial" panose="020B0604020202020204" pitchFamily="34" charset="0"/>
              <a:buChar char="•"/>
            </a:pPr>
            <a:r>
              <a:rPr lang="en-GB" dirty="0">
                <a:solidFill>
                  <a:srgbClr val="000000"/>
                </a:solidFill>
                <a:cs typeface="Calibri"/>
              </a:rPr>
              <a:t>Have a</a:t>
            </a:r>
            <a:r>
              <a:rPr lang="en-GB" i="0" dirty="0">
                <a:solidFill>
                  <a:srgbClr val="000000"/>
                </a:solidFill>
                <a:effectLst/>
                <a:cs typeface="Calibri"/>
              </a:rPr>
              <a:t> duty of care for those people who report.</a:t>
            </a:r>
            <a:endParaRPr lang="en-GB" i="0" dirty="0">
              <a:solidFill>
                <a:srgbClr val="000000"/>
              </a:solidFill>
              <a:effectLst/>
              <a:ea typeface="Calibri"/>
              <a:cs typeface="Calibri"/>
            </a:endParaRPr>
          </a:p>
          <a:p>
            <a:pPr marL="285750" indent="-285750">
              <a:spcBef>
                <a:spcPts val="600"/>
              </a:spcBef>
              <a:spcAft>
                <a:spcPts val="600"/>
              </a:spcAft>
              <a:buFont typeface="Arial" panose="020B0604020202020204" pitchFamily="34" charset="0"/>
              <a:buChar char="•"/>
            </a:pPr>
            <a:r>
              <a:rPr lang="en-GB" dirty="0">
                <a:solidFill>
                  <a:srgbClr val="000000"/>
                </a:solidFill>
                <a:cs typeface="Calibri"/>
              </a:rPr>
              <a:t>Make people aware of the benefits of reporting Hate Crime – including how it could help prevent others from becoming victims.</a:t>
            </a:r>
            <a:endParaRPr lang="en-GB" dirty="0">
              <a:solidFill>
                <a:srgbClr val="000000"/>
              </a:solidFill>
              <a:ea typeface="Calibri"/>
              <a:cs typeface="Calibri"/>
            </a:endParaRPr>
          </a:p>
          <a:p>
            <a:pPr marL="285750" indent="-285750">
              <a:spcBef>
                <a:spcPts val="600"/>
              </a:spcBef>
              <a:spcAft>
                <a:spcPts val="600"/>
              </a:spcAft>
              <a:buFont typeface="Arial" panose="020B0604020202020204" pitchFamily="34" charset="0"/>
              <a:buChar char="•"/>
            </a:pPr>
            <a:r>
              <a:rPr lang="en-GB" dirty="0">
                <a:solidFill>
                  <a:srgbClr val="000000"/>
                </a:solidFill>
                <a:cs typeface="Calibri"/>
              </a:rPr>
              <a:t>Better join up in and between services and more punctual feedback from the police.</a:t>
            </a:r>
            <a:endParaRPr lang="en-GB" dirty="0">
              <a:solidFill>
                <a:srgbClr val="000000"/>
              </a:solidFill>
              <a:ea typeface="Calibri" panose="020F0502020204030204" pitchFamily="34" charset="0"/>
              <a:cs typeface="Calibri"/>
            </a:endParaRPr>
          </a:p>
        </p:txBody>
      </p:sp>
      <p:sp>
        <p:nvSpPr>
          <p:cNvPr id="8" name="TextBox 7">
            <a:extLst>
              <a:ext uri="{FF2B5EF4-FFF2-40B4-BE49-F238E27FC236}">
                <a16:creationId xmlns:a16="http://schemas.microsoft.com/office/drawing/2014/main" id="{CEB93041-6F5F-DE89-C2A0-D396C0D7E0EF}"/>
              </a:ext>
            </a:extLst>
          </p:cNvPr>
          <p:cNvSpPr txBox="1"/>
          <p:nvPr/>
        </p:nvSpPr>
        <p:spPr>
          <a:xfrm>
            <a:off x="9691887" y="5576045"/>
            <a:ext cx="2500113" cy="1077218"/>
          </a:xfrm>
          <a:prstGeom prst="rect">
            <a:avLst/>
          </a:prstGeom>
          <a:noFill/>
        </p:spPr>
        <p:txBody>
          <a:bodyPr wrap="square" lIns="91440" tIns="45720" rIns="91440" bIns="45720" anchor="t">
            <a:spAutoFit/>
          </a:bodyPr>
          <a:lstStyle/>
          <a:p>
            <a:r>
              <a:rPr lang="en-GB" sz="1600" b="1" i="1">
                <a:solidFill>
                  <a:srgbClr val="5C2472"/>
                </a:solidFill>
                <a:effectLst/>
                <a:latin typeface="Calibri"/>
                <a:ea typeface="Calibri"/>
                <a:cs typeface="Calibri"/>
              </a:rPr>
              <a:t>Most of our interviewees asked for info on how to report. Is it really that </a:t>
            </a:r>
            <a:r>
              <a:rPr lang="en-GB" sz="1600" b="1" i="1">
                <a:solidFill>
                  <a:srgbClr val="5C2472"/>
                </a:solidFill>
                <a:latin typeface="Calibri"/>
                <a:ea typeface="Calibri"/>
                <a:cs typeface="Calibri"/>
              </a:rPr>
              <a:t>difficult to find?</a:t>
            </a:r>
            <a:endParaRPr lang="en-GB" sz="1600" i="1">
              <a:solidFill>
                <a:srgbClr val="5C2472"/>
              </a:solidFill>
              <a:effectLst/>
              <a:latin typeface="Calibri"/>
              <a:ea typeface="Calibri"/>
              <a:cs typeface="Calibri"/>
            </a:endParaRPr>
          </a:p>
        </p:txBody>
      </p:sp>
      <p:pic>
        <p:nvPicPr>
          <p:cNvPr id="9" name="Graphic 8" descr="Idea with solid fill">
            <a:extLst>
              <a:ext uri="{FF2B5EF4-FFF2-40B4-BE49-F238E27FC236}">
                <a16:creationId xmlns:a16="http://schemas.microsoft.com/office/drawing/2014/main" id="{DD9EE81F-21D0-08ED-DC73-26C1668419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19286" y="5797099"/>
            <a:ext cx="635110" cy="635110"/>
          </a:xfrm>
          <a:prstGeom prst="rect">
            <a:avLst/>
          </a:prstGeom>
        </p:spPr>
      </p:pic>
      <p:sp>
        <p:nvSpPr>
          <p:cNvPr id="4" name="TextBox 3">
            <a:extLst>
              <a:ext uri="{FF2B5EF4-FFF2-40B4-BE49-F238E27FC236}">
                <a16:creationId xmlns:a16="http://schemas.microsoft.com/office/drawing/2014/main" id="{59E843C8-C603-364B-ED5D-4A587242005B}"/>
              </a:ext>
            </a:extLst>
          </p:cNvPr>
          <p:cNvSpPr txBox="1"/>
          <p:nvPr/>
        </p:nvSpPr>
        <p:spPr>
          <a:xfrm>
            <a:off x="236086" y="756793"/>
            <a:ext cx="7710484" cy="987007"/>
          </a:xfrm>
          <a:prstGeom prst="roundRect">
            <a:avLst>
              <a:gd name="adj" fmla="val 4335"/>
            </a:avLst>
          </a:prstGeom>
          <a:noFill/>
          <a:ln w="28575">
            <a:solidFill>
              <a:srgbClr val="C71485"/>
            </a:solidFill>
            <a:prstDash val="sysDash"/>
          </a:ln>
        </p:spPr>
        <p:txBody>
          <a:bodyPr wrap="square" lIns="91440" tIns="45720" rIns="91440" bIns="45720" anchor="b">
            <a:spAutoFit/>
          </a:bodyPr>
          <a:lstStyle/>
          <a:p>
            <a:pPr>
              <a:lnSpc>
                <a:spcPct val="107000"/>
              </a:lnSpc>
            </a:pPr>
            <a:r>
              <a:rPr lang="en-GB" sz="1800" b="1" kern="100" dirty="0">
                <a:effectLst/>
                <a:ea typeface="Calibri"/>
                <a:cs typeface="Times New Roman"/>
              </a:rPr>
              <a:t>Finding ways to encourage victims of </a:t>
            </a:r>
            <a:r>
              <a:rPr lang="en-GB" b="1" kern="100" dirty="0">
                <a:ea typeface="Calibri"/>
                <a:cs typeface="Times New Roman"/>
              </a:rPr>
              <a:t>Hate</a:t>
            </a:r>
            <a:r>
              <a:rPr lang="en-GB" sz="1800" b="1" kern="100" dirty="0">
                <a:effectLst/>
                <a:ea typeface="Calibri"/>
                <a:cs typeface="Times New Roman"/>
              </a:rPr>
              <a:t> </a:t>
            </a:r>
            <a:r>
              <a:rPr lang="en-GB" b="1" kern="100" dirty="0">
                <a:ea typeface="Calibri"/>
                <a:cs typeface="Times New Roman"/>
              </a:rPr>
              <a:t>Crime</a:t>
            </a:r>
            <a:r>
              <a:rPr lang="en-GB" sz="1800" b="1" kern="100" dirty="0">
                <a:effectLst/>
                <a:ea typeface="Calibri"/>
                <a:cs typeface="Times New Roman"/>
              </a:rPr>
              <a:t> to report is important and those we spoke mentioned several things that might help them report in the future:</a:t>
            </a:r>
          </a:p>
        </p:txBody>
      </p:sp>
      <p:sp>
        <p:nvSpPr>
          <p:cNvPr id="12" name="TextBox 11">
            <a:extLst>
              <a:ext uri="{FF2B5EF4-FFF2-40B4-BE49-F238E27FC236}">
                <a16:creationId xmlns:a16="http://schemas.microsoft.com/office/drawing/2014/main" id="{F18DCEBE-3362-C2E9-FFC7-895DCB53ADCB}"/>
              </a:ext>
            </a:extLst>
          </p:cNvPr>
          <p:cNvSpPr txBox="1"/>
          <p:nvPr/>
        </p:nvSpPr>
        <p:spPr>
          <a:xfrm>
            <a:off x="8403771" y="958631"/>
            <a:ext cx="3552142" cy="2466915"/>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r>
              <a:rPr lang="en-GB" b="1" i="1">
                <a:solidFill>
                  <a:srgbClr val="5C2472"/>
                </a:solidFill>
                <a:effectLst/>
                <a:latin typeface="Calibri" panose="020F0502020204030204" pitchFamily="34" charset="0"/>
                <a:ea typeface="Calibri" panose="020F0502020204030204" pitchFamily="34" charset="0"/>
                <a:cs typeface="Calibri" panose="020F0502020204030204" pitchFamily="34" charset="0"/>
              </a:rPr>
              <a:t>When things go well with police, and they get a result they should blow their own trumpet and let communities know.</a:t>
            </a:r>
            <a:endParaRPr lang="en-GB" i="1">
              <a:solidFill>
                <a:srgbClr val="5C2472"/>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4AD161A9-B448-C171-112D-7508DFC4D3D8}"/>
              </a:ext>
            </a:extLst>
          </p:cNvPr>
          <p:cNvSpPr txBox="1"/>
          <p:nvPr/>
        </p:nvSpPr>
        <p:spPr>
          <a:xfrm flipH="1">
            <a:off x="8487882" y="4019800"/>
            <a:ext cx="3383919" cy="908864"/>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i="1">
                <a:solidFill>
                  <a:srgbClr val="5C2472"/>
                </a:solidFill>
              </a:rPr>
              <a:t>You have to keep repeating your story.</a:t>
            </a:r>
          </a:p>
        </p:txBody>
      </p:sp>
    </p:spTree>
    <p:extLst>
      <p:ext uri="{BB962C8B-B14F-4D97-AF65-F5344CB8AC3E}">
        <p14:creationId xmlns:p14="http://schemas.microsoft.com/office/powerpoint/2010/main" val="3116499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lIns="91440" tIns="45720" rIns="91440" bIns="45720" rtlCol="0" anchor="t">
            <a:spAutoFit/>
          </a:bodyPr>
          <a:lstStyle/>
          <a:p>
            <a:r>
              <a:rPr lang="en-GB" sz="2400" b="1">
                <a:solidFill>
                  <a:schemeClr val="bg1"/>
                </a:solidFill>
              </a:rPr>
              <a:t>Coping Mechanisms</a:t>
            </a:r>
            <a:endParaRPr lang="en-GB" sz="2400" b="1">
              <a:solidFill>
                <a:schemeClr val="bg1"/>
              </a:solidFill>
              <a:ea typeface="Calibri"/>
              <a:cs typeface="Calibri"/>
            </a:endParaRPr>
          </a:p>
        </p:txBody>
      </p:sp>
      <p:sp>
        <p:nvSpPr>
          <p:cNvPr id="10" name="TextBox 9">
            <a:extLst>
              <a:ext uri="{FF2B5EF4-FFF2-40B4-BE49-F238E27FC236}">
                <a16:creationId xmlns:a16="http://schemas.microsoft.com/office/drawing/2014/main" id="{E62D1C0F-9866-9C9C-0B9B-CAD3B168B088}"/>
              </a:ext>
            </a:extLst>
          </p:cNvPr>
          <p:cNvSpPr txBox="1"/>
          <p:nvPr/>
        </p:nvSpPr>
        <p:spPr>
          <a:xfrm>
            <a:off x="235112" y="2753255"/>
            <a:ext cx="6416059" cy="2492990"/>
          </a:xfrm>
          <a:prstGeom prst="rect">
            <a:avLst/>
          </a:prstGeom>
          <a:noFill/>
        </p:spPr>
        <p:txBody>
          <a:bodyPr wrap="square" lIns="91440" tIns="45720" rIns="91440" bIns="45720" anchor="t">
            <a:spAutoFit/>
          </a:bodyPr>
          <a:lstStyle/>
          <a:p>
            <a:pPr marL="342900" lvl="0" indent="-342900">
              <a:spcBef>
                <a:spcPts val="600"/>
              </a:spcBef>
              <a:spcAft>
                <a:spcPts val="600"/>
              </a:spcAft>
              <a:buFont typeface="Arial" panose="020B0604020202020204" pitchFamily="34" charset="0"/>
              <a:buChar char="•"/>
              <a:tabLst>
                <a:tab pos="457200" algn="l"/>
              </a:tabLst>
            </a:pPr>
            <a:r>
              <a:rPr lang="en-GB" sz="1800" kern="100" dirty="0">
                <a:effectLst/>
                <a:ea typeface="Calibri" panose="020F0502020204030204" pitchFamily="34" charset="0"/>
                <a:cs typeface="Times New Roman" panose="02020603050405020304" pitchFamily="18" charset="0"/>
              </a:rPr>
              <a:t>Having those kitchen conversations within own communities helps to unburden.</a:t>
            </a:r>
          </a:p>
          <a:p>
            <a:pPr marL="342900" lvl="0" indent="-342900">
              <a:spcBef>
                <a:spcPts val="600"/>
              </a:spcBef>
              <a:spcAft>
                <a:spcPts val="600"/>
              </a:spcAft>
              <a:buFont typeface="Arial" panose="020B0604020202020204" pitchFamily="34" charset="0"/>
              <a:buChar char="•"/>
              <a:tabLst>
                <a:tab pos="457200" algn="l"/>
              </a:tabLst>
            </a:pPr>
            <a:r>
              <a:rPr lang="en-GB" sz="1800" kern="100" dirty="0">
                <a:effectLst/>
                <a:ea typeface="Calibri" panose="020F0502020204030204" pitchFamily="34" charset="0"/>
                <a:cs typeface="Times New Roman" panose="02020603050405020304" pitchFamily="18" charset="0"/>
              </a:rPr>
              <a:t>Sharing experiences with family and community </a:t>
            </a:r>
            <a:r>
              <a:rPr lang="en-GB" sz="1800" b="1" kern="100" dirty="0">
                <a:effectLst/>
                <a:ea typeface="Calibri" panose="020F0502020204030204" pitchFamily="34" charset="0"/>
                <a:cs typeface="Times New Roman" panose="02020603050405020304" pitchFamily="18" charset="0"/>
              </a:rPr>
              <a:t>“talking helps, lets my anger out”.</a:t>
            </a:r>
            <a:endParaRPr lang="en-GB" sz="1800" kern="100" dirty="0">
              <a:effectLst/>
              <a:ea typeface="Calibri" panose="020F0502020204030204" pitchFamily="34" charset="0"/>
              <a:cs typeface="Times New Roman" panose="02020603050405020304" pitchFamily="18" charset="0"/>
            </a:endParaRPr>
          </a:p>
          <a:p>
            <a:pPr marL="342900" lvl="0" indent="-342900">
              <a:spcBef>
                <a:spcPts val="600"/>
              </a:spcBef>
              <a:spcAft>
                <a:spcPts val="600"/>
              </a:spcAft>
              <a:buFont typeface="Arial" panose="020B0604020202020204" pitchFamily="34" charset="0"/>
              <a:buChar char="•"/>
              <a:tabLst>
                <a:tab pos="457200" algn="l"/>
              </a:tabLst>
            </a:pPr>
            <a:r>
              <a:rPr lang="en-GB" sz="1800" kern="100" dirty="0">
                <a:effectLst/>
                <a:ea typeface="Calibri" panose="020F0502020204030204" pitchFamily="34" charset="0"/>
                <a:cs typeface="Times New Roman" panose="02020603050405020304" pitchFamily="18" charset="0"/>
              </a:rPr>
              <a:t>Knowing family members feel the same helps.</a:t>
            </a:r>
          </a:p>
          <a:p>
            <a:pPr marL="342900" lvl="0" indent="-342900">
              <a:spcBef>
                <a:spcPts val="600"/>
              </a:spcBef>
              <a:spcAft>
                <a:spcPts val="600"/>
              </a:spcAft>
              <a:buFont typeface="Arial" panose="020B0604020202020204" pitchFamily="34" charset="0"/>
              <a:buChar char="•"/>
              <a:tabLst>
                <a:tab pos="457200" algn="l"/>
              </a:tabLst>
            </a:pPr>
            <a:r>
              <a:rPr lang="en-GB" sz="1800" kern="100" dirty="0">
                <a:effectLst/>
                <a:ea typeface="Calibri" panose="020F0502020204030204" pitchFamily="34" charset="0"/>
                <a:cs typeface="Times New Roman" panose="02020603050405020304" pitchFamily="18" charset="0"/>
              </a:rPr>
              <a:t>With one participant saying they </a:t>
            </a:r>
            <a:r>
              <a:rPr lang="en-GB" sz="1800" b="1" kern="100" dirty="0">
                <a:effectLst/>
                <a:ea typeface="Calibri" panose="020F0502020204030204" pitchFamily="34" charset="0"/>
                <a:cs typeface="Times New Roman" panose="02020603050405020304" pitchFamily="18" charset="0"/>
              </a:rPr>
              <a:t>"would rather deal with it {internally} themselves”.</a:t>
            </a:r>
            <a:endParaRPr lang="en-GB" sz="1800" kern="100" dirty="0">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DD750848-4AEC-C340-BFD8-B87E3331F3EA}"/>
              </a:ext>
            </a:extLst>
          </p:cNvPr>
          <p:cNvSpPr txBox="1"/>
          <p:nvPr/>
        </p:nvSpPr>
        <p:spPr>
          <a:xfrm>
            <a:off x="6221399" y="5419197"/>
            <a:ext cx="514692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1">
                <a:latin typeface="Calibri"/>
                <a:ea typeface="Calibri"/>
                <a:cs typeface="Arial"/>
              </a:rPr>
              <a:t>​</a:t>
            </a:r>
            <a:endParaRPr lang="en-US" b="1">
              <a:latin typeface="Calibri"/>
              <a:cs typeface="Calibri"/>
            </a:endParaRPr>
          </a:p>
        </p:txBody>
      </p:sp>
      <p:sp>
        <p:nvSpPr>
          <p:cNvPr id="6" name="TextBox 5">
            <a:extLst>
              <a:ext uri="{FF2B5EF4-FFF2-40B4-BE49-F238E27FC236}">
                <a16:creationId xmlns:a16="http://schemas.microsoft.com/office/drawing/2014/main" id="{EFAB62B1-1959-50BA-C1E1-20F9E7B40351}"/>
              </a:ext>
            </a:extLst>
          </p:cNvPr>
          <p:cNvSpPr txBox="1"/>
          <p:nvPr/>
        </p:nvSpPr>
        <p:spPr>
          <a:xfrm>
            <a:off x="235112" y="825865"/>
            <a:ext cx="6416059" cy="1505903"/>
          </a:xfrm>
          <a:prstGeom prst="roundRect">
            <a:avLst>
              <a:gd name="adj" fmla="val 4335"/>
            </a:avLst>
          </a:prstGeom>
          <a:noFill/>
          <a:ln w="28575">
            <a:solidFill>
              <a:srgbClr val="C71485"/>
            </a:solidFill>
            <a:prstDash val="sysDash"/>
          </a:ln>
        </p:spPr>
        <p:txBody>
          <a:bodyPr wrap="square" anchor="b">
            <a:spAutoFit/>
          </a:bodyPr>
          <a:lstStyle/>
          <a:p>
            <a:r>
              <a:rPr lang="en-GB">
                <a:latin typeface="Calibri"/>
                <a:ea typeface="Calibri"/>
                <a:cs typeface="Arial"/>
              </a:rPr>
              <a:t>While participants tell us they are not reporting their experiences, some say they have mechanisms in place to cope with the situation. Talking to friends / family in the same situation seemed to help those who did not report  to unburden, but not a substitute for reporting.</a:t>
            </a:r>
          </a:p>
        </p:txBody>
      </p:sp>
      <p:sp>
        <p:nvSpPr>
          <p:cNvPr id="11" name="TextBox 10">
            <a:extLst>
              <a:ext uri="{FF2B5EF4-FFF2-40B4-BE49-F238E27FC236}">
                <a16:creationId xmlns:a16="http://schemas.microsoft.com/office/drawing/2014/main" id="{4FF12EF6-3A90-2A4D-3C79-7B6250C79BCA}"/>
              </a:ext>
            </a:extLst>
          </p:cNvPr>
          <p:cNvSpPr txBox="1"/>
          <p:nvPr/>
        </p:nvSpPr>
        <p:spPr>
          <a:xfrm>
            <a:off x="7876935" y="1007452"/>
            <a:ext cx="3629904" cy="1298377"/>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i="1">
                <a:solidFill>
                  <a:srgbClr val="5C2472"/>
                </a:solidFill>
              </a:rPr>
              <a:t>It hangs over you as a victim. Give it up, let it go.</a:t>
            </a:r>
          </a:p>
        </p:txBody>
      </p:sp>
      <p:sp>
        <p:nvSpPr>
          <p:cNvPr id="12" name="TextBox 11">
            <a:extLst>
              <a:ext uri="{FF2B5EF4-FFF2-40B4-BE49-F238E27FC236}">
                <a16:creationId xmlns:a16="http://schemas.microsoft.com/office/drawing/2014/main" id="{6FCE7E5F-8DBC-1D9C-F267-88D9BA3222B6}"/>
              </a:ext>
            </a:extLst>
          </p:cNvPr>
          <p:cNvSpPr txBox="1"/>
          <p:nvPr/>
        </p:nvSpPr>
        <p:spPr>
          <a:xfrm>
            <a:off x="9691887" y="5576045"/>
            <a:ext cx="2500113" cy="1077218"/>
          </a:xfrm>
          <a:prstGeom prst="rect">
            <a:avLst/>
          </a:prstGeom>
          <a:noFill/>
        </p:spPr>
        <p:txBody>
          <a:bodyPr wrap="square" lIns="91440" tIns="45720" rIns="91440" bIns="45720" anchor="t">
            <a:spAutoFit/>
          </a:bodyPr>
          <a:lstStyle/>
          <a:p>
            <a:r>
              <a:rPr lang="en-GB" sz="1600" b="1" i="1">
                <a:solidFill>
                  <a:srgbClr val="5C2472"/>
                </a:solidFill>
                <a:latin typeface="Calibri"/>
                <a:ea typeface="Calibri"/>
                <a:cs typeface="Calibri"/>
              </a:rPr>
              <a:t>Could peer support in the community be available  to help victims cope and encourage reporting?</a:t>
            </a:r>
            <a:endParaRPr lang="en-GB" sz="1600" i="1">
              <a:solidFill>
                <a:srgbClr val="5C2472"/>
              </a:solidFill>
              <a:effectLst/>
              <a:latin typeface="Calibri"/>
              <a:ea typeface="Calibri"/>
              <a:cs typeface="Calibri"/>
            </a:endParaRPr>
          </a:p>
        </p:txBody>
      </p:sp>
      <p:pic>
        <p:nvPicPr>
          <p:cNvPr id="13" name="Graphic 12" descr="Idea with solid fill">
            <a:extLst>
              <a:ext uri="{FF2B5EF4-FFF2-40B4-BE49-F238E27FC236}">
                <a16:creationId xmlns:a16="http://schemas.microsoft.com/office/drawing/2014/main" id="{A7467F30-79D7-39A5-4B63-BF09DE88A0B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19286" y="5797099"/>
            <a:ext cx="635110" cy="635110"/>
          </a:xfrm>
          <a:prstGeom prst="rect">
            <a:avLst/>
          </a:prstGeom>
        </p:spPr>
      </p:pic>
      <p:sp>
        <p:nvSpPr>
          <p:cNvPr id="4" name="TextBox 3">
            <a:extLst>
              <a:ext uri="{FF2B5EF4-FFF2-40B4-BE49-F238E27FC236}">
                <a16:creationId xmlns:a16="http://schemas.microsoft.com/office/drawing/2014/main" id="{3FF7725B-0F1F-7603-FCD3-6E662412FF60}"/>
              </a:ext>
            </a:extLst>
          </p:cNvPr>
          <p:cNvSpPr txBox="1"/>
          <p:nvPr/>
        </p:nvSpPr>
        <p:spPr>
          <a:xfrm flipH="1">
            <a:off x="7738414" y="3387550"/>
            <a:ext cx="3629905" cy="908864"/>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i="1">
                <a:solidFill>
                  <a:srgbClr val="5C2472"/>
                </a:solidFill>
              </a:rPr>
              <a:t>Don’t take it, ignore it, talk to others about it.</a:t>
            </a:r>
          </a:p>
        </p:txBody>
      </p:sp>
    </p:spTree>
    <p:extLst>
      <p:ext uri="{BB962C8B-B14F-4D97-AF65-F5344CB8AC3E}">
        <p14:creationId xmlns:p14="http://schemas.microsoft.com/office/powerpoint/2010/main" val="3959305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EB8DA"/>
        </a:solidFill>
        <a:effectLst/>
      </p:bgPr>
    </p:bg>
    <p:spTree>
      <p:nvGrpSpPr>
        <p:cNvPr id="1" name=""/>
        <p:cNvGrpSpPr/>
        <p:nvPr/>
      </p:nvGrpSpPr>
      <p:grpSpPr>
        <a:xfrm>
          <a:off x="0" y="0"/>
          <a:ext cx="0" cy="0"/>
          <a:chOff x="0" y="0"/>
          <a:chExt cx="0" cy="0"/>
        </a:xfrm>
      </p:grpSpPr>
      <p:sp>
        <p:nvSpPr>
          <p:cNvPr id="6" name="Flowchart: Delay 5">
            <a:extLst>
              <a:ext uri="{FF2B5EF4-FFF2-40B4-BE49-F238E27FC236}">
                <a16:creationId xmlns:a16="http://schemas.microsoft.com/office/drawing/2014/main" id="{DB90C1DE-A5BA-9C05-0973-130748F84C16}"/>
              </a:ext>
            </a:extLst>
          </p:cNvPr>
          <p:cNvSpPr/>
          <p:nvPr/>
        </p:nvSpPr>
        <p:spPr>
          <a:xfrm>
            <a:off x="-2" y="0"/>
            <a:ext cx="12192002" cy="6858000"/>
          </a:xfrm>
          <a:prstGeom prst="flowChartDelay">
            <a:avLst/>
          </a:prstGeom>
          <a:solidFill>
            <a:srgbClr val="A5B8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descr="A picture containing graphics, graphic design, colorfulness, magenta&#10;&#10;Description automatically generated">
            <a:extLst>
              <a:ext uri="{FF2B5EF4-FFF2-40B4-BE49-F238E27FC236}">
                <a16:creationId xmlns:a16="http://schemas.microsoft.com/office/drawing/2014/main" id="{EE3BF47C-9196-D531-7AFF-13C294BF4C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96" y="6383992"/>
            <a:ext cx="1345778" cy="384669"/>
          </a:xfrm>
          <a:prstGeom prst="rect">
            <a:avLst/>
          </a:prstGeom>
        </p:spPr>
      </p:pic>
      <p:sp>
        <p:nvSpPr>
          <p:cNvPr id="5" name="Flowchart: Delay 4">
            <a:extLst>
              <a:ext uri="{FF2B5EF4-FFF2-40B4-BE49-F238E27FC236}">
                <a16:creationId xmlns:a16="http://schemas.microsoft.com/office/drawing/2014/main" id="{54C02B62-6D0A-47B8-310E-2D81EF81FAC3}"/>
              </a:ext>
            </a:extLst>
          </p:cNvPr>
          <p:cNvSpPr/>
          <p:nvPr/>
        </p:nvSpPr>
        <p:spPr>
          <a:xfrm>
            <a:off x="-2" y="-2"/>
            <a:ext cx="7882759" cy="6858002"/>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CD033F2-891B-BD53-1939-6D40A8F66026}"/>
              </a:ext>
            </a:extLst>
          </p:cNvPr>
          <p:cNvSpPr txBox="1"/>
          <p:nvPr/>
        </p:nvSpPr>
        <p:spPr>
          <a:xfrm>
            <a:off x="599314" y="2440735"/>
            <a:ext cx="5990897" cy="769441"/>
          </a:xfrm>
          <a:prstGeom prst="rect">
            <a:avLst/>
          </a:prstGeom>
          <a:noFill/>
        </p:spPr>
        <p:txBody>
          <a:bodyPr wrap="square" rtlCol="0">
            <a:spAutoFit/>
          </a:bodyPr>
          <a:lstStyle/>
          <a:p>
            <a:r>
              <a:rPr lang="en-GB" sz="4400" b="1" dirty="0">
                <a:solidFill>
                  <a:srgbClr val="5C2472"/>
                </a:solidFill>
              </a:rPr>
              <a:t>BACKGROUND</a:t>
            </a:r>
          </a:p>
        </p:txBody>
      </p:sp>
      <p:pic>
        <p:nvPicPr>
          <p:cNvPr id="4" name="Graphic 3">
            <a:extLst>
              <a:ext uri="{FF2B5EF4-FFF2-40B4-BE49-F238E27FC236}">
                <a16:creationId xmlns:a16="http://schemas.microsoft.com/office/drawing/2014/main" id="{B87529B4-D18A-8D38-0731-88DEE3C6CE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6027099"/>
            <a:ext cx="1535361" cy="830901"/>
          </a:xfrm>
          <a:prstGeom prst="rect">
            <a:avLst/>
          </a:prstGeom>
        </p:spPr>
      </p:pic>
    </p:spTree>
    <p:extLst>
      <p:ext uri="{BB962C8B-B14F-4D97-AF65-F5344CB8AC3E}">
        <p14:creationId xmlns:p14="http://schemas.microsoft.com/office/powerpoint/2010/main" val="3269578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Victimisation at Work</a:t>
            </a:r>
          </a:p>
        </p:txBody>
      </p:sp>
      <p:sp>
        <p:nvSpPr>
          <p:cNvPr id="8" name="TextBox 7">
            <a:extLst>
              <a:ext uri="{FF2B5EF4-FFF2-40B4-BE49-F238E27FC236}">
                <a16:creationId xmlns:a16="http://schemas.microsoft.com/office/drawing/2014/main" id="{00A7076C-78B3-E469-E9CF-0A0FB060F250}"/>
              </a:ext>
            </a:extLst>
          </p:cNvPr>
          <p:cNvSpPr txBox="1"/>
          <p:nvPr/>
        </p:nvSpPr>
        <p:spPr>
          <a:xfrm>
            <a:off x="957942" y="2796121"/>
            <a:ext cx="6444343"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a:ea typeface="Calibri"/>
                <a:cs typeface="Arial"/>
              </a:rPr>
              <a:t>Those who had been a victim at work were less likely to have reported it – 38% compared to 59% not at work. None had reported it to their employer.</a:t>
            </a:r>
          </a:p>
        </p:txBody>
      </p:sp>
      <p:sp>
        <p:nvSpPr>
          <p:cNvPr id="9" name="TextBox 8">
            <a:extLst>
              <a:ext uri="{FF2B5EF4-FFF2-40B4-BE49-F238E27FC236}">
                <a16:creationId xmlns:a16="http://schemas.microsoft.com/office/drawing/2014/main" id="{315908FF-2BC6-E552-B51B-EBEFEAFA7930}"/>
              </a:ext>
            </a:extLst>
          </p:cNvPr>
          <p:cNvSpPr txBox="1"/>
          <p:nvPr/>
        </p:nvSpPr>
        <p:spPr>
          <a:xfrm>
            <a:off x="2327914" y="799956"/>
            <a:ext cx="7536171" cy="376476"/>
          </a:xfrm>
          <a:prstGeom prst="roundRect">
            <a:avLst>
              <a:gd name="adj" fmla="val 4335"/>
            </a:avLst>
          </a:prstGeom>
          <a:noFill/>
          <a:ln w="28575">
            <a:solidFill>
              <a:srgbClr val="C71485"/>
            </a:solidFill>
            <a:prstDash val="sysDash"/>
          </a:ln>
        </p:spPr>
        <p:txBody>
          <a:bodyPr wrap="square" anchor="b">
            <a:spAutoFit/>
          </a:bodyPr>
          <a:lstStyle/>
          <a:p>
            <a:pPr algn="ctr"/>
            <a:r>
              <a:rPr lang="en-GB" b="1" dirty="0">
                <a:ea typeface="Calibri"/>
                <a:cs typeface="Arial"/>
              </a:rPr>
              <a:t>27% of respondents said that they had been a victim whilst at work</a:t>
            </a:r>
          </a:p>
        </p:txBody>
      </p:sp>
      <p:sp>
        <p:nvSpPr>
          <p:cNvPr id="10" name="TextBox 9">
            <a:extLst>
              <a:ext uri="{FF2B5EF4-FFF2-40B4-BE49-F238E27FC236}">
                <a16:creationId xmlns:a16="http://schemas.microsoft.com/office/drawing/2014/main" id="{F29FBA95-4C5B-2EE2-A3FE-2E531BCFC5B9}"/>
              </a:ext>
            </a:extLst>
          </p:cNvPr>
          <p:cNvSpPr txBox="1"/>
          <p:nvPr/>
        </p:nvSpPr>
        <p:spPr>
          <a:xfrm>
            <a:off x="957942" y="1386112"/>
            <a:ext cx="6444343"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a:ea typeface="Calibri"/>
                <a:cs typeface="Arial"/>
              </a:rPr>
              <a:t>Of those who had been a victim at work, there was a varied spread of professions including education, health care, social/personal care, local authority staff and councillors, transport and shop workers.</a:t>
            </a:r>
          </a:p>
        </p:txBody>
      </p:sp>
      <p:sp>
        <p:nvSpPr>
          <p:cNvPr id="11" name="TextBox 10">
            <a:extLst>
              <a:ext uri="{FF2B5EF4-FFF2-40B4-BE49-F238E27FC236}">
                <a16:creationId xmlns:a16="http://schemas.microsoft.com/office/drawing/2014/main" id="{CA30E7B4-1C62-613B-4775-6767939D04F1}"/>
              </a:ext>
            </a:extLst>
          </p:cNvPr>
          <p:cNvSpPr txBox="1"/>
          <p:nvPr/>
        </p:nvSpPr>
        <p:spPr>
          <a:xfrm>
            <a:off x="8061646" y="1764966"/>
            <a:ext cx="3425400" cy="1298377"/>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i="1">
                <a:solidFill>
                  <a:srgbClr val="5C2472"/>
                </a:solidFill>
              </a:rPr>
              <a:t>People think they have every right to call us names</a:t>
            </a:r>
          </a:p>
        </p:txBody>
      </p:sp>
      <p:sp>
        <p:nvSpPr>
          <p:cNvPr id="12" name="TextBox 11">
            <a:extLst>
              <a:ext uri="{FF2B5EF4-FFF2-40B4-BE49-F238E27FC236}">
                <a16:creationId xmlns:a16="http://schemas.microsoft.com/office/drawing/2014/main" id="{545F7794-EBD5-E120-28EE-A59E69AE7AF3}"/>
              </a:ext>
            </a:extLst>
          </p:cNvPr>
          <p:cNvSpPr txBox="1"/>
          <p:nvPr/>
        </p:nvSpPr>
        <p:spPr>
          <a:xfrm flipH="1">
            <a:off x="8049132" y="3902612"/>
            <a:ext cx="3629905" cy="1687890"/>
          </a:xfrm>
          <a:prstGeom prst="wedgeEllipseCallout">
            <a:avLst/>
          </a:prstGeom>
          <a:noFill/>
          <a:ln w="57150">
            <a:solidFill>
              <a:srgbClr val="C71485"/>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800" b="1" i="1">
                <a:solidFill>
                  <a:srgbClr val="5C2472"/>
                </a:solidFill>
                <a:latin typeface="Calibri"/>
                <a:ea typeface="Calibri"/>
                <a:cs typeface="Calibri"/>
              </a:rPr>
              <a:t>You have to justify why you are making a complaint, if not physical, is it worth it</a:t>
            </a:r>
            <a:endParaRPr lang="en-GB" sz="1800" b="1" i="1">
              <a:solidFill>
                <a:srgbClr val="5C2472"/>
              </a:solidFill>
              <a:latin typeface="Calibri" panose="020F0502020204030204" pitchFamily="34" charset="0"/>
              <a:ea typeface="Calibri"/>
              <a:cs typeface="Calibri" panose="020F0502020204030204" pitchFamily="34" charset="0"/>
            </a:endParaRPr>
          </a:p>
        </p:txBody>
      </p:sp>
      <p:pic>
        <p:nvPicPr>
          <p:cNvPr id="14" name="Graphic 13" descr="Employee badge with solid fill">
            <a:extLst>
              <a:ext uri="{FF2B5EF4-FFF2-40B4-BE49-F238E27FC236}">
                <a16:creationId xmlns:a16="http://schemas.microsoft.com/office/drawing/2014/main" id="{4BA73F88-BBA9-2E2C-4A2D-8187B595D3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9025" y="1613253"/>
            <a:ext cx="648000" cy="648000"/>
          </a:xfrm>
          <a:prstGeom prst="rect">
            <a:avLst/>
          </a:prstGeom>
        </p:spPr>
      </p:pic>
      <p:pic>
        <p:nvPicPr>
          <p:cNvPr id="15" name="Graphic 14" descr="Siren with solid fill">
            <a:extLst>
              <a:ext uri="{FF2B5EF4-FFF2-40B4-BE49-F238E27FC236}">
                <a16:creationId xmlns:a16="http://schemas.microsoft.com/office/drawing/2014/main" id="{7A4D90FB-12B6-A05A-1713-3B53C0C2E1C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9025" y="2927669"/>
            <a:ext cx="648000" cy="648000"/>
          </a:xfrm>
          <a:prstGeom prst="rect">
            <a:avLst/>
          </a:prstGeom>
        </p:spPr>
      </p:pic>
      <p:sp>
        <p:nvSpPr>
          <p:cNvPr id="16" name="TextBox 15">
            <a:extLst>
              <a:ext uri="{FF2B5EF4-FFF2-40B4-BE49-F238E27FC236}">
                <a16:creationId xmlns:a16="http://schemas.microsoft.com/office/drawing/2014/main" id="{DEF34109-A76A-5AD5-986F-530B1F33FE82}"/>
              </a:ext>
            </a:extLst>
          </p:cNvPr>
          <p:cNvSpPr txBox="1"/>
          <p:nvPr/>
        </p:nvSpPr>
        <p:spPr>
          <a:xfrm>
            <a:off x="957942" y="3929131"/>
            <a:ext cx="6444343"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a:ea typeface="Calibri"/>
                <a:cs typeface="Arial"/>
              </a:rPr>
              <a:t>Those we talked to felt that it was not worth reporting, that it happened to often and was therefore too much hassle to report. They were only likely to report if they got hurt. Some were also concerned that they would get into trouble with their employer, that it looked like they couldn’t do their job.</a:t>
            </a:r>
          </a:p>
        </p:txBody>
      </p:sp>
      <p:sp>
        <p:nvSpPr>
          <p:cNvPr id="17" name="TextBox 16">
            <a:extLst>
              <a:ext uri="{FF2B5EF4-FFF2-40B4-BE49-F238E27FC236}">
                <a16:creationId xmlns:a16="http://schemas.microsoft.com/office/drawing/2014/main" id="{2614EDD7-B8EA-C35D-B506-8FF50FEEC6AA}"/>
              </a:ext>
            </a:extLst>
          </p:cNvPr>
          <p:cNvSpPr txBox="1"/>
          <p:nvPr/>
        </p:nvSpPr>
        <p:spPr>
          <a:xfrm>
            <a:off x="1025525" y="5932119"/>
            <a:ext cx="2716891" cy="584775"/>
          </a:xfrm>
          <a:prstGeom prst="rect">
            <a:avLst/>
          </a:prstGeom>
          <a:noFill/>
        </p:spPr>
        <p:txBody>
          <a:bodyPr wrap="square" lIns="91440" tIns="45720" rIns="91440" bIns="45720" anchor="t">
            <a:spAutoFit/>
          </a:bodyPr>
          <a:lstStyle/>
          <a:p>
            <a:r>
              <a:rPr lang="en-GB" sz="1600" b="1" i="1">
                <a:solidFill>
                  <a:srgbClr val="5C2472"/>
                </a:solidFill>
                <a:latin typeface="Calibri"/>
                <a:ea typeface="Calibri"/>
                <a:cs typeface="Calibri"/>
              </a:rPr>
              <a:t>How can we change this – starting with our own staff?</a:t>
            </a:r>
            <a:endParaRPr lang="en-GB" sz="1600" i="1">
              <a:solidFill>
                <a:srgbClr val="5C2472"/>
              </a:solidFill>
              <a:effectLst/>
              <a:latin typeface="Calibri"/>
              <a:ea typeface="Calibri"/>
              <a:cs typeface="Calibri"/>
            </a:endParaRPr>
          </a:p>
        </p:txBody>
      </p:sp>
      <p:pic>
        <p:nvPicPr>
          <p:cNvPr id="18" name="Graphic 17" descr="Idea with solid fill">
            <a:extLst>
              <a:ext uri="{FF2B5EF4-FFF2-40B4-BE49-F238E27FC236}">
                <a16:creationId xmlns:a16="http://schemas.microsoft.com/office/drawing/2014/main" id="{BB32C79A-5AAC-1595-5E8C-E2181DD84E5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61313" y="5906952"/>
            <a:ext cx="635110" cy="635110"/>
          </a:xfrm>
          <a:prstGeom prst="rect">
            <a:avLst/>
          </a:prstGeom>
        </p:spPr>
      </p:pic>
      <p:pic>
        <p:nvPicPr>
          <p:cNvPr id="20" name="Graphic 19" descr="Chat with solid fill">
            <a:extLst>
              <a:ext uri="{FF2B5EF4-FFF2-40B4-BE49-F238E27FC236}">
                <a16:creationId xmlns:a16="http://schemas.microsoft.com/office/drawing/2014/main" id="{B77C1149-DB66-9C31-4E0D-EB19F6781C7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69025" y="4343795"/>
            <a:ext cx="648000" cy="648000"/>
          </a:xfrm>
          <a:prstGeom prst="rect">
            <a:avLst/>
          </a:prstGeom>
        </p:spPr>
      </p:pic>
    </p:spTree>
    <p:extLst>
      <p:ext uri="{BB962C8B-B14F-4D97-AF65-F5344CB8AC3E}">
        <p14:creationId xmlns:p14="http://schemas.microsoft.com/office/powerpoint/2010/main" val="1479130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Being An Active Bystander</a:t>
            </a:r>
          </a:p>
        </p:txBody>
      </p:sp>
      <p:sp>
        <p:nvSpPr>
          <p:cNvPr id="22" name="TextBox 21">
            <a:extLst>
              <a:ext uri="{FF2B5EF4-FFF2-40B4-BE49-F238E27FC236}">
                <a16:creationId xmlns:a16="http://schemas.microsoft.com/office/drawing/2014/main" id="{1AC263A8-A117-ED92-9483-2D72C3C1A9B7}"/>
              </a:ext>
            </a:extLst>
          </p:cNvPr>
          <p:cNvSpPr txBox="1"/>
          <p:nvPr/>
        </p:nvSpPr>
        <p:spPr>
          <a:xfrm>
            <a:off x="156000" y="753222"/>
            <a:ext cx="5580000" cy="941189"/>
          </a:xfrm>
          <a:prstGeom prst="roundRect">
            <a:avLst>
              <a:gd name="adj" fmla="val 4335"/>
            </a:avLst>
          </a:prstGeom>
          <a:noFill/>
          <a:ln w="28575">
            <a:solidFill>
              <a:srgbClr val="C71485"/>
            </a:solidFill>
            <a:prstDash val="sysDash"/>
          </a:ln>
        </p:spPr>
        <p:txBody>
          <a:bodyPr wrap="square" lIns="91440" tIns="45720" rIns="91440" bIns="45720" anchor="b">
            <a:spAutoFit/>
          </a:bodyPr>
          <a:lstStyle/>
          <a:p>
            <a:r>
              <a:rPr lang="en-GB" b="1" dirty="0"/>
              <a:t>If you were to be a victim of a Hate Crime in a public place, how confident are you that someone walking by would help you?</a:t>
            </a:r>
          </a:p>
        </p:txBody>
      </p:sp>
      <p:sp>
        <p:nvSpPr>
          <p:cNvPr id="23" name="TextBox 22">
            <a:extLst>
              <a:ext uri="{FF2B5EF4-FFF2-40B4-BE49-F238E27FC236}">
                <a16:creationId xmlns:a16="http://schemas.microsoft.com/office/drawing/2014/main" id="{C5553E24-BEC9-3727-CF98-6E213759A8F1}"/>
              </a:ext>
            </a:extLst>
          </p:cNvPr>
          <p:cNvSpPr txBox="1"/>
          <p:nvPr/>
        </p:nvSpPr>
        <p:spPr>
          <a:xfrm>
            <a:off x="818228" y="5996743"/>
            <a:ext cx="10555543" cy="681038"/>
          </a:xfrm>
          <a:prstGeom prst="roundRect">
            <a:avLst/>
          </a:prstGeom>
          <a:solidFill>
            <a:srgbClr val="7F946A"/>
          </a:solidFill>
          <a:ln w="28575">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b="0" i="1" u="none" strike="noStrike" kern="1200" cap="none" spc="0" normalizeH="0" baseline="0" noProof="0">
                <a:ln>
                  <a:noFill/>
                </a:ln>
                <a:solidFill>
                  <a:schemeClr val="bg1"/>
                </a:solidFill>
                <a:effectLst/>
                <a:uLnTx/>
                <a:uFillTx/>
                <a:latin typeface="Calibri" panose="020F0502020204030204"/>
                <a:ea typeface="+mn-ea"/>
                <a:cs typeface="Arial" panose="020B0604020202020204" pitchFamily="34" charset="0"/>
              </a:rPr>
              <a:t>‘Violence doesn’t just silence victims, it silences those around the victim and those around the perpetrator.’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chemeClr val="bg1"/>
                </a:solidFill>
                <a:effectLst/>
                <a:uLnTx/>
                <a:uFillTx/>
                <a:latin typeface="Calibri" panose="020F0502020204030204"/>
                <a:ea typeface="+mn-ea"/>
                <a:cs typeface="Arial" panose="020B0604020202020204" pitchFamily="34" charset="0"/>
              </a:rPr>
              <a:t>The Bystander Moment Featuring Jackson Katz (2018)</a:t>
            </a:r>
          </a:p>
        </p:txBody>
      </p:sp>
      <p:sp>
        <p:nvSpPr>
          <p:cNvPr id="24" name="TextBox 23">
            <a:extLst>
              <a:ext uri="{FF2B5EF4-FFF2-40B4-BE49-F238E27FC236}">
                <a16:creationId xmlns:a16="http://schemas.microsoft.com/office/drawing/2014/main" id="{B61BFB5E-AD1B-9E1B-EAE7-CABE4FF40F36}"/>
              </a:ext>
            </a:extLst>
          </p:cNvPr>
          <p:cNvSpPr txBox="1"/>
          <p:nvPr/>
        </p:nvSpPr>
        <p:spPr>
          <a:xfrm>
            <a:off x="6456000" y="914654"/>
            <a:ext cx="5580000" cy="658832"/>
          </a:xfrm>
          <a:prstGeom prst="roundRect">
            <a:avLst>
              <a:gd name="adj" fmla="val 4335"/>
            </a:avLst>
          </a:prstGeom>
          <a:noFill/>
          <a:ln w="28575">
            <a:solidFill>
              <a:srgbClr val="C71485"/>
            </a:solidFill>
            <a:prstDash val="sysDash"/>
          </a:ln>
        </p:spPr>
        <p:txBody>
          <a:bodyPr wrap="square" lIns="91440" tIns="45720" rIns="91440" bIns="45720" anchor="ctr">
            <a:spAutoFit/>
          </a:bodyPr>
          <a:lstStyle/>
          <a:p>
            <a:r>
              <a:rPr lang="en-GB" b="1" dirty="0"/>
              <a:t>If you were to witness a Hate Crime in a public place, how confident are you that you could intervene safely?</a:t>
            </a:r>
          </a:p>
        </p:txBody>
      </p:sp>
      <p:sp>
        <p:nvSpPr>
          <p:cNvPr id="25" name="TextBox 24">
            <a:extLst>
              <a:ext uri="{FF2B5EF4-FFF2-40B4-BE49-F238E27FC236}">
                <a16:creationId xmlns:a16="http://schemas.microsoft.com/office/drawing/2014/main" id="{2818D598-ACAE-2833-05B6-97A7554C28B1}"/>
              </a:ext>
            </a:extLst>
          </p:cNvPr>
          <p:cNvSpPr txBox="1"/>
          <p:nvPr/>
        </p:nvSpPr>
        <p:spPr>
          <a:xfrm>
            <a:off x="156000" y="1845841"/>
            <a:ext cx="55800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b="1">
                <a:solidFill>
                  <a:srgbClr val="5C2472"/>
                </a:solidFill>
                <a:ea typeface="Calibri"/>
                <a:cs typeface="Arial"/>
              </a:rPr>
              <a:t>13% felt confident or fairly confident, dropping to 7% when looking at just those who had been a victim.</a:t>
            </a:r>
          </a:p>
        </p:txBody>
      </p:sp>
      <p:sp>
        <p:nvSpPr>
          <p:cNvPr id="26" name="TextBox 25">
            <a:extLst>
              <a:ext uri="{FF2B5EF4-FFF2-40B4-BE49-F238E27FC236}">
                <a16:creationId xmlns:a16="http://schemas.microsoft.com/office/drawing/2014/main" id="{17F32791-A248-F36A-F831-85D49A1E888D}"/>
              </a:ext>
            </a:extLst>
          </p:cNvPr>
          <p:cNvSpPr txBox="1"/>
          <p:nvPr/>
        </p:nvSpPr>
        <p:spPr>
          <a:xfrm>
            <a:off x="6498771" y="1846322"/>
            <a:ext cx="55800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b="1">
                <a:solidFill>
                  <a:srgbClr val="5C2472"/>
                </a:solidFill>
                <a:ea typeface="Calibri"/>
                <a:cs typeface="Arial"/>
              </a:rPr>
              <a:t>46% felt confident or fairly confident, with similar responses between those who had been victims or not.</a:t>
            </a:r>
          </a:p>
        </p:txBody>
      </p:sp>
      <p:sp>
        <p:nvSpPr>
          <p:cNvPr id="2" name="TextBox 1">
            <a:extLst>
              <a:ext uri="{FF2B5EF4-FFF2-40B4-BE49-F238E27FC236}">
                <a16:creationId xmlns:a16="http://schemas.microsoft.com/office/drawing/2014/main" id="{311EA032-F936-283B-18E4-08B4DD7DE25A}"/>
              </a:ext>
            </a:extLst>
          </p:cNvPr>
          <p:cNvSpPr txBox="1"/>
          <p:nvPr/>
        </p:nvSpPr>
        <p:spPr>
          <a:xfrm>
            <a:off x="156001" y="2492172"/>
            <a:ext cx="5579999"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lgn="l">
              <a:buFont typeface="Arial" panose="020B0604020202020204" pitchFamily="34" charset="0"/>
              <a:buChar char="•"/>
            </a:pPr>
            <a:r>
              <a:rPr lang="en-GB" sz="1600">
                <a:ea typeface="Calibri"/>
                <a:cs typeface="Arial"/>
              </a:rPr>
              <a:t>Those 24 &amp; under were more confident than other age groups.</a:t>
            </a:r>
          </a:p>
          <a:p>
            <a:pPr marL="171450" indent="-171450" algn="l">
              <a:buFont typeface="Arial" panose="020B0604020202020204" pitchFamily="34" charset="0"/>
              <a:buChar char="•"/>
            </a:pPr>
            <a:r>
              <a:rPr lang="en-GB" sz="1600">
                <a:ea typeface="Calibri"/>
                <a:cs typeface="Arial"/>
              </a:rPr>
              <a:t>Men were slightly more confident than women.</a:t>
            </a:r>
          </a:p>
          <a:p>
            <a:pPr marL="171450" indent="-171450" algn="l">
              <a:buFont typeface="Arial" panose="020B0604020202020204" pitchFamily="34" charset="0"/>
              <a:buChar char="•"/>
            </a:pPr>
            <a:r>
              <a:rPr lang="en-GB" sz="1600">
                <a:ea typeface="Calibri"/>
                <a:cs typeface="Arial"/>
              </a:rPr>
              <a:t>None of the respondents who were transgender felt confident anyone would help them.</a:t>
            </a:r>
          </a:p>
          <a:p>
            <a:pPr marL="171450" indent="-171450" algn="l">
              <a:buFont typeface="Arial" panose="020B0604020202020204" pitchFamily="34" charset="0"/>
              <a:buChar char="•"/>
            </a:pPr>
            <a:r>
              <a:rPr lang="en-GB" sz="1600">
                <a:ea typeface="Calibri"/>
                <a:cs typeface="Arial"/>
              </a:rPr>
              <a:t>Those who identified as LGBTQ+ felt less confident than those who identified as heterosexual.</a:t>
            </a:r>
          </a:p>
          <a:p>
            <a:pPr marL="171450" indent="-171450" algn="l">
              <a:buFont typeface="Arial" panose="020B0604020202020204" pitchFamily="34" charset="0"/>
              <a:buChar char="•"/>
            </a:pPr>
            <a:r>
              <a:rPr lang="en-GB" sz="1600">
                <a:ea typeface="Calibri"/>
                <a:cs typeface="Arial"/>
              </a:rPr>
              <a:t>Levels of confidence were similar between those who said they had a disability and those that did not.</a:t>
            </a:r>
          </a:p>
          <a:p>
            <a:pPr marL="171450" indent="-171450" algn="l">
              <a:buFont typeface="Arial" panose="020B0604020202020204" pitchFamily="34" charset="0"/>
              <a:buChar char="•"/>
            </a:pPr>
            <a:r>
              <a:rPr lang="en-GB" sz="1600">
                <a:ea typeface="Calibri"/>
                <a:cs typeface="Arial"/>
              </a:rPr>
              <a:t>None of the respondents who said they were Jewish, Muslim of Buddhist felt confident.</a:t>
            </a:r>
          </a:p>
          <a:p>
            <a:pPr marL="171450" indent="-171450" algn="l">
              <a:buFont typeface="Arial" panose="020B0604020202020204" pitchFamily="34" charset="0"/>
              <a:buChar char="•"/>
            </a:pPr>
            <a:r>
              <a:rPr lang="en-GB" sz="1600">
                <a:ea typeface="Calibri"/>
                <a:cs typeface="Arial"/>
              </a:rPr>
              <a:t>Those who were White British felt less confident than those from other ethnic backgrounds combined. </a:t>
            </a:r>
          </a:p>
        </p:txBody>
      </p:sp>
      <p:sp>
        <p:nvSpPr>
          <p:cNvPr id="4" name="TextBox 3">
            <a:extLst>
              <a:ext uri="{FF2B5EF4-FFF2-40B4-BE49-F238E27FC236}">
                <a16:creationId xmlns:a16="http://schemas.microsoft.com/office/drawing/2014/main" id="{42F8CB65-E801-0701-D7BA-A50808D07B16}"/>
              </a:ext>
            </a:extLst>
          </p:cNvPr>
          <p:cNvSpPr txBox="1"/>
          <p:nvPr/>
        </p:nvSpPr>
        <p:spPr>
          <a:xfrm>
            <a:off x="6455999" y="2492172"/>
            <a:ext cx="5579999"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lgn="l">
              <a:buFont typeface="Arial" panose="020B0604020202020204" pitchFamily="34" charset="0"/>
              <a:buChar char="•"/>
            </a:pPr>
            <a:r>
              <a:rPr lang="en-GB" sz="1600">
                <a:ea typeface="Calibri"/>
                <a:cs typeface="Arial"/>
              </a:rPr>
              <a:t>Those in older and younger age groups felt slightly more confident.</a:t>
            </a:r>
          </a:p>
          <a:p>
            <a:pPr marL="171450" indent="-171450" algn="l">
              <a:buFont typeface="Arial" panose="020B0604020202020204" pitchFamily="34" charset="0"/>
              <a:buChar char="•"/>
            </a:pPr>
            <a:r>
              <a:rPr lang="en-GB" sz="1600">
                <a:ea typeface="Calibri"/>
                <a:cs typeface="Arial"/>
              </a:rPr>
              <a:t>Men were more confident than women.</a:t>
            </a:r>
          </a:p>
          <a:p>
            <a:pPr marL="171450" indent="-171450">
              <a:buFont typeface="Arial" panose="020B0604020202020204" pitchFamily="34" charset="0"/>
              <a:buChar char="•"/>
            </a:pPr>
            <a:r>
              <a:rPr lang="en-GB" sz="1600">
                <a:ea typeface="Calibri"/>
                <a:cs typeface="Arial"/>
              </a:rPr>
              <a:t>Those who identified as LGBTQ+ felt more confident than those who identified as heterosexual.</a:t>
            </a:r>
          </a:p>
          <a:p>
            <a:pPr marL="171450" indent="-171450">
              <a:buFont typeface="Arial" panose="020B0604020202020204" pitchFamily="34" charset="0"/>
              <a:buChar char="•"/>
            </a:pPr>
            <a:r>
              <a:rPr lang="en-GB" sz="1600">
                <a:ea typeface="Calibri"/>
                <a:cs typeface="Arial"/>
              </a:rPr>
              <a:t>There was little difference in levels of confidence between those who were transgender / cisgender and those who stated they had a disability / did not.</a:t>
            </a:r>
          </a:p>
          <a:p>
            <a:pPr marL="171450" indent="-171450">
              <a:buFont typeface="Arial" panose="020B0604020202020204" pitchFamily="34" charset="0"/>
              <a:buChar char="•"/>
            </a:pPr>
            <a:r>
              <a:rPr lang="en-GB" sz="1600">
                <a:ea typeface="Calibri"/>
                <a:cs typeface="Arial"/>
              </a:rPr>
              <a:t>Respondents who said they were Jewish or Buddhist felt less confident than those of other religions or none.</a:t>
            </a:r>
          </a:p>
          <a:p>
            <a:pPr marL="171450" indent="-171450">
              <a:buFont typeface="Arial" panose="020B0604020202020204" pitchFamily="34" charset="0"/>
              <a:buChar char="•"/>
            </a:pPr>
            <a:r>
              <a:rPr lang="en-GB" sz="1600">
                <a:ea typeface="Calibri"/>
                <a:cs typeface="Arial"/>
              </a:rPr>
              <a:t>Those who were White British felt more confident than those from other ethnic backgrounds combined. </a:t>
            </a:r>
          </a:p>
        </p:txBody>
      </p:sp>
    </p:spTree>
    <p:extLst>
      <p:ext uri="{BB962C8B-B14F-4D97-AF65-F5344CB8AC3E}">
        <p14:creationId xmlns:p14="http://schemas.microsoft.com/office/powerpoint/2010/main" val="2114675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prstClr val="white"/>
                </a:solidFill>
                <a:effectLst/>
                <a:uLnTx/>
                <a:uFillTx/>
                <a:latin typeface="Calibri" panose="020F0502020204030204"/>
                <a:ea typeface="+mn-ea"/>
                <a:cs typeface="+mn-cs"/>
              </a:rPr>
              <a:t>Perpetrator Motivations</a:t>
            </a:r>
          </a:p>
        </p:txBody>
      </p:sp>
      <p:pic>
        <p:nvPicPr>
          <p:cNvPr id="14" name="Graphic 13" descr="Artificial Intelligence with solid fill">
            <a:extLst>
              <a:ext uri="{FF2B5EF4-FFF2-40B4-BE49-F238E27FC236}">
                <a16:creationId xmlns:a16="http://schemas.microsoft.com/office/drawing/2014/main" id="{F2FF6298-54F1-A094-2262-CA9551EF7F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6565" y="910644"/>
            <a:ext cx="792000" cy="792000"/>
          </a:xfrm>
          <a:prstGeom prst="rect">
            <a:avLst/>
          </a:prstGeom>
        </p:spPr>
      </p:pic>
      <p:sp>
        <p:nvSpPr>
          <p:cNvPr id="16" name="TextBox 15">
            <a:extLst>
              <a:ext uri="{FF2B5EF4-FFF2-40B4-BE49-F238E27FC236}">
                <a16:creationId xmlns:a16="http://schemas.microsoft.com/office/drawing/2014/main" id="{9095BE4B-0926-26FD-6AAB-B16D06ADA18A}"/>
              </a:ext>
            </a:extLst>
          </p:cNvPr>
          <p:cNvSpPr txBox="1"/>
          <p:nvPr/>
        </p:nvSpPr>
        <p:spPr>
          <a:xfrm>
            <a:off x="1338943" y="846125"/>
            <a:ext cx="10697057" cy="923330"/>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Calibri" panose="020F0502020204030204"/>
                <a:ea typeface="+mn-ea"/>
                <a:cs typeface="+mn-cs"/>
              </a:rPr>
              <a:t>THRILL SEEKER: </a:t>
            </a:r>
            <a:r>
              <a:rPr kumimoji="0" lang="en-GB" sz="1800" b="0" i="0" u="none" strike="noStrike" kern="1200" cap="none" spc="0" normalizeH="0" baseline="0" noProof="0">
                <a:ln>
                  <a:noFill/>
                </a:ln>
                <a:solidFill>
                  <a:prstClr val="black"/>
                </a:solidFill>
                <a:effectLst/>
                <a:uLnTx/>
                <a:uFillTx/>
                <a:latin typeface="Calibri" panose="020F0502020204030204"/>
                <a:ea typeface="+mn-ea"/>
                <a:cs typeface="+mn-cs"/>
              </a:rPr>
              <a:t>motivations is based on boredom looking for a sense of excitement with a dislike for an outgroup. The perpetrators typically act in groups made by young men with 1-2 'Ringleaders' venturing outside their neighbourhood. Their view is to find targets where they can verbally or physically abuse.</a:t>
            </a:r>
          </a:p>
        </p:txBody>
      </p:sp>
      <p:sp>
        <p:nvSpPr>
          <p:cNvPr id="17" name="TextBox 16">
            <a:extLst>
              <a:ext uri="{FF2B5EF4-FFF2-40B4-BE49-F238E27FC236}">
                <a16:creationId xmlns:a16="http://schemas.microsoft.com/office/drawing/2014/main" id="{87FA4AFD-6BF1-ECFA-DD28-B21A1183863D}"/>
              </a:ext>
            </a:extLst>
          </p:cNvPr>
          <p:cNvSpPr txBox="1"/>
          <p:nvPr/>
        </p:nvSpPr>
        <p:spPr>
          <a:xfrm>
            <a:off x="1338941" y="2016903"/>
            <a:ext cx="10697057" cy="923330"/>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Calibri" panose="020F0502020204030204"/>
                <a:ea typeface="+mn-ea"/>
                <a:cs typeface="+mn-cs"/>
              </a:rPr>
              <a:t>DEFENSIVE: </a:t>
            </a:r>
            <a:r>
              <a:rPr kumimoji="0" lang="en-GB" sz="1800" b="0" i="0" u="none" strike="noStrike" kern="1200" cap="none" spc="0" normalizeH="0" baseline="0" noProof="0">
                <a:ln>
                  <a:noFill/>
                </a:ln>
                <a:solidFill>
                  <a:prstClr val="black"/>
                </a:solidFill>
                <a:effectLst/>
                <a:uLnTx/>
                <a:uFillTx/>
                <a:latin typeface="Calibri" panose="020F0502020204030204"/>
                <a:ea typeface="+mn-ea"/>
                <a:cs typeface="+mn-cs"/>
              </a:rPr>
              <a:t>The</a:t>
            </a:r>
            <a:r>
              <a:rPr kumimoji="0" lang="en-GB" sz="1800" b="0" i="0" u="none" strike="noStrike" kern="1200" cap="none" spc="0" normalizeH="0" baseline="0" noProof="0">
                <a:ln>
                  <a:noFill/>
                </a:ln>
                <a:solidFill>
                  <a:prstClr val="black"/>
                </a:solidFill>
                <a:effectLst/>
                <a:uLnTx/>
                <a:uFillTx/>
                <a:latin typeface="Calibri" panose="020F0502020204030204"/>
                <a:ea typeface="+mn-lt"/>
                <a:cs typeface="Calibri" panose="020F0502020204030204"/>
              </a:rPr>
              <a:t> motivation behind this ideology is a protection of a location known as a ‘turf’ when newer communities move nearby. Moreover, the perpetrators see certain groups as 'invading' and 'unfairly' taking away opportunities such as jobs, housing and benefits. </a:t>
            </a:r>
            <a:endParaRPr kumimoji="0" lang="en-GB" sz="1800" b="1" i="0" u="none" strike="noStrike" kern="1200" cap="none" spc="0" normalizeH="0" baseline="0" noProof="0">
              <a:ln>
                <a:noFill/>
              </a:ln>
              <a:solidFill>
                <a:prstClr val="black"/>
              </a:solidFill>
              <a:effectLst/>
              <a:uLnTx/>
              <a:uFillTx/>
              <a:latin typeface="Calibri" panose="020F0502020204030204"/>
              <a:ea typeface="+mn-ea"/>
              <a:cs typeface="Calibri"/>
            </a:endParaRPr>
          </a:p>
        </p:txBody>
      </p:sp>
      <p:sp>
        <p:nvSpPr>
          <p:cNvPr id="18" name="TextBox 17">
            <a:extLst>
              <a:ext uri="{FF2B5EF4-FFF2-40B4-BE49-F238E27FC236}">
                <a16:creationId xmlns:a16="http://schemas.microsoft.com/office/drawing/2014/main" id="{FF662BD0-5ED7-3238-AD99-0ABF49D72A23}"/>
              </a:ext>
            </a:extLst>
          </p:cNvPr>
          <p:cNvSpPr txBox="1"/>
          <p:nvPr/>
        </p:nvSpPr>
        <p:spPr>
          <a:xfrm>
            <a:off x="1338940" y="3187681"/>
            <a:ext cx="10697057" cy="923330"/>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Calibri" panose="020F0502020204030204"/>
                <a:ea typeface="+mn-ea"/>
                <a:cs typeface="+mn-cs"/>
              </a:rPr>
              <a:t>RETALIATORY: </a:t>
            </a:r>
            <a:r>
              <a:rPr kumimoji="0" lang="en-GB" sz="1800" b="0" i="0" u="none" strike="noStrike" kern="1200" cap="none" spc="0" normalizeH="0" baseline="0" noProof="0">
                <a:ln>
                  <a:noFill/>
                </a:ln>
                <a:solidFill>
                  <a:prstClr val="black"/>
                </a:solidFill>
                <a:effectLst/>
                <a:uLnTx/>
                <a:uFillTx/>
                <a:latin typeface="Calibri" panose="020F0502020204030204"/>
                <a:ea typeface="+mn-ea"/>
                <a:cs typeface="+mn-cs"/>
              </a:rPr>
              <a:t>The third ideology is 'Retaliatory.' This means seeking revenge for an attack from an 'outgroup' against their ingroup. It can be linked to international incidents such 9/11, London bombings 7th July 2005 and Paris 2015. </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993AEA42-2517-7D5E-A229-D33EC59D492B}"/>
              </a:ext>
            </a:extLst>
          </p:cNvPr>
          <p:cNvSpPr txBox="1"/>
          <p:nvPr/>
        </p:nvSpPr>
        <p:spPr>
          <a:xfrm>
            <a:off x="1338940" y="4352297"/>
            <a:ext cx="10697057" cy="646331"/>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MISSION: </a:t>
            </a: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A</a:t>
            </a:r>
            <a:r>
              <a:rPr kumimoji="0" lang="en-GB" sz="18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n ideological and or world view with a desire for power / elimination the ‘difference.' This ideology also includes a strong hate and tendency towards extreme forms of violence. </a:t>
            </a: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Calibri"/>
            </a:endParaRPr>
          </a:p>
        </p:txBody>
      </p:sp>
      <p:pic>
        <p:nvPicPr>
          <p:cNvPr id="4" name="Graphic 3" descr="Artificial Intelligence with solid fill">
            <a:extLst>
              <a:ext uri="{FF2B5EF4-FFF2-40B4-BE49-F238E27FC236}">
                <a16:creationId xmlns:a16="http://schemas.microsoft.com/office/drawing/2014/main" id="{3B78CD49-09BB-45F7-F2B2-F00B0584E4E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6565" y="2082568"/>
            <a:ext cx="792000" cy="792000"/>
          </a:xfrm>
          <a:prstGeom prst="rect">
            <a:avLst/>
          </a:prstGeom>
        </p:spPr>
      </p:pic>
      <p:pic>
        <p:nvPicPr>
          <p:cNvPr id="5" name="Graphic 4" descr="Artificial Intelligence with solid fill">
            <a:extLst>
              <a:ext uri="{FF2B5EF4-FFF2-40B4-BE49-F238E27FC236}">
                <a16:creationId xmlns:a16="http://schemas.microsoft.com/office/drawing/2014/main" id="{3FD4D560-E16A-F145-A1B1-F10EA09BFA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6565" y="3254492"/>
            <a:ext cx="792000" cy="792000"/>
          </a:xfrm>
          <a:prstGeom prst="rect">
            <a:avLst/>
          </a:prstGeom>
        </p:spPr>
      </p:pic>
      <p:pic>
        <p:nvPicPr>
          <p:cNvPr id="6" name="Graphic 5" descr="Artificial Intelligence with solid fill">
            <a:extLst>
              <a:ext uri="{FF2B5EF4-FFF2-40B4-BE49-F238E27FC236}">
                <a16:creationId xmlns:a16="http://schemas.microsoft.com/office/drawing/2014/main" id="{AA4EDE26-80E8-6167-0297-C4B73D2B51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6565" y="4417962"/>
            <a:ext cx="792000" cy="792000"/>
          </a:xfrm>
          <a:prstGeom prst="rect">
            <a:avLst/>
          </a:prstGeom>
        </p:spPr>
      </p:pic>
      <p:sp>
        <p:nvSpPr>
          <p:cNvPr id="7" name="TextBox 6">
            <a:extLst>
              <a:ext uri="{FF2B5EF4-FFF2-40B4-BE49-F238E27FC236}">
                <a16:creationId xmlns:a16="http://schemas.microsoft.com/office/drawing/2014/main" id="{D146128F-5D24-7A1F-1E13-1354459B0CEA}"/>
              </a:ext>
            </a:extLst>
          </p:cNvPr>
          <p:cNvSpPr txBox="1"/>
          <p:nvPr/>
        </p:nvSpPr>
        <p:spPr>
          <a:xfrm>
            <a:off x="2097080" y="5652347"/>
            <a:ext cx="3189802" cy="830997"/>
          </a:xfrm>
          <a:prstGeom prst="rect">
            <a:avLst/>
          </a:prstGeom>
          <a:noFill/>
        </p:spPr>
        <p:txBody>
          <a:bodyPr wrap="square" lIns="91440" tIns="45720" rIns="91440" bIns="45720" anchor="t">
            <a:spAutoFit/>
          </a:bodyPr>
          <a:lstStyle/>
          <a:p>
            <a:r>
              <a:rPr lang="en-GB" sz="1600" b="1" i="1">
                <a:solidFill>
                  <a:srgbClr val="5C2472"/>
                </a:solidFill>
                <a:latin typeface="Calibri"/>
                <a:ea typeface="Calibri"/>
                <a:cs typeface="Calibri"/>
              </a:rPr>
              <a:t>Is Ignorance / lack of awareness of different cultures/lifestyles a fifth reason?</a:t>
            </a:r>
            <a:endParaRPr lang="en-GB" sz="1600" i="1">
              <a:solidFill>
                <a:srgbClr val="5C2472"/>
              </a:solidFill>
              <a:effectLst/>
              <a:latin typeface="Calibri"/>
              <a:ea typeface="Calibri"/>
              <a:cs typeface="Calibri"/>
            </a:endParaRPr>
          </a:p>
        </p:txBody>
      </p:sp>
      <p:pic>
        <p:nvPicPr>
          <p:cNvPr id="8" name="Graphic 7" descr="Idea with solid fill">
            <a:extLst>
              <a:ext uri="{FF2B5EF4-FFF2-40B4-BE49-F238E27FC236}">
                <a16:creationId xmlns:a16="http://schemas.microsoft.com/office/drawing/2014/main" id="{A8B8E84A-F59E-4130-3815-97BC0084687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38940" y="5750291"/>
            <a:ext cx="635110" cy="635110"/>
          </a:xfrm>
          <a:prstGeom prst="rect">
            <a:avLst/>
          </a:prstGeom>
        </p:spPr>
      </p:pic>
      <p:sp>
        <p:nvSpPr>
          <p:cNvPr id="10" name="TextBox 9">
            <a:extLst>
              <a:ext uri="{FF2B5EF4-FFF2-40B4-BE49-F238E27FC236}">
                <a16:creationId xmlns:a16="http://schemas.microsoft.com/office/drawing/2014/main" id="{9A16B89A-F749-B282-F597-3C7533A52904}"/>
              </a:ext>
            </a:extLst>
          </p:cNvPr>
          <p:cNvSpPr txBox="1"/>
          <p:nvPr/>
        </p:nvSpPr>
        <p:spPr>
          <a:xfrm>
            <a:off x="9116788" y="6321691"/>
            <a:ext cx="3472543" cy="523220"/>
          </a:xfrm>
          <a:prstGeom prst="rect">
            <a:avLst/>
          </a:prstGeom>
          <a:noFill/>
        </p:spPr>
        <p:txBody>
          <a:bodyPr wrap="square">
            <a:spAutoFit/>
          </a:bodyPr>
          <a:lstStyle/>
          <a:p>
            <a:r>
              <a:rPr lang="en-GB" sz="1400">
                <a:hlinkClick r:id="rId6"/>
              </a:rPr>
              <a:t>Causes and Motivations of Hate Crime, Equality and Human Rights Commission</a:t>
            </a:r>
            <a:endParaRPr lang="en-GB" sz="1400"/>
          </a:p>
        </p:txBody>
      </p:sp>
    </p:spTree>
    <p:extLst>
      <p:ext uri="{BB962C8B-B14F-4D97-AF65-F5344CB8AC3E}">
        <p14:creationId xmlns:p14="http://schemas.microsoft.com/office/powerpoint/2010/main" val="1809489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What Is Different Now Than 10 Years Ago?</a:t>
            </a:r>
          </a:p>
        </p:txBody>
      </p:sp>
      <p:sp>
        <p:nvSpPr>
          <p:cNvPr id="2" name="TextBox 1">
            <a:extLst>
              <a:ext uri="{FF2B5EF4-FFF2-40B4-BE49-F238E27FC236}">
                <a16:creationId xmlns:a16="http://schemas.microsoft.com/office/drawing/2014/main" id="{3F5D854A-953B-C2A0-C8CC-FDC0BDB0FB22}"/>
              </a:ext>
            </a:extLst>
          </p:cNvPr>
          <p:cNvSpPr txBox="1"/>
          <p:nvPr/>
        </p:nvSpPr>
        <p:spPr>
          <a:xfrm>
            <a:off x="6456000" y="1548262"/>
            <a:ext cx="5580000" cy="4739759"/>
          </a:xfrm>
          <a:prstGeom prst="rect">
            <a:avLst/>
          </a:prstGeom>
          <a:noFill/>
        </p:spPr>
        <p:txBody>
          <a:bodyPr wrap="square" lIns="91440" tIns="45720" rIns="91440" bIns="45720" rtlCol="0" anchor="t">
            <a:spAutoFit/>
          </a:bodyPr>
          <a:lstStyle/>
          <a:p>
            <a:pPr>
              <a:spcBef>
                <a:spcPts val="600"/>
              </a:spcBef>
              <a:spcAft>
                <a:spcPts val="600"/>
              </a:spcAft>
            </a:pPr>
            <a:r>
              <a:rPr lang="en-GB" dirty="0"/>
              <a:t>The political landscape in the UK/internationally has led to increased hostility towards some communities, fuelled by a rise in more mainstream right-wing politics (the ‘radical right’) and resulting in an increase in ‘</a:t>
            </a:r>
            <a:r>
              <a:rPr lang="en-GB" b="0" i="0" dirty="0">
                <a:solidFill>
                  <a:srgbClr val="0B0C0C"/>
                </a:solidFill>
                <a:effectLst/>
                <a:latin typeface="Calibri"/>
                <a:ea typeface="Calibri"/>
                <a:cs typeface="Calibri"/>
              </a:rPr>
              <a:t>freedom‑restricting harassment’.</a:t>
            </a:r>
            <a:r>
              <a:rPr lang="en-GB" dirty="0">
                <a:solidFill>
                  <a:srgbClr val="0B0C0C"/>
                </a:solidFill>
                <a:latin typeface="Calibri"/>
                <a:ea typeface="Calibri"/>
                <a:cs typeface="Calibri"/>
              </a:rPr>
              <a:t> </a:t>
            </a:r>
            <a:endParaRPr lang="en-GB" dirty="0">
              <a:latin typeface="Calibri"/>
              <a:ea typeface="Calibri"/>
              <a:cs typeface="Calibri"/>
            </a:endParaRPr>
          </a:p>
          <a:p>
            <a:pPr>
              <a:spcBef>
                <a:spcPts val="600"/>
              </a:spcBef>
              <a:spcAft>
                <a:spcPts val="600"/>
              </a:spcAft>
            </a:pPr>
            <a:r>
              <a:rPr lang="en-GB" dirty="0"/>
              <a:t>The amount of online hate / offensive material – people feel anonymous and invincible.</a:t>
            </a:r>
            <a:endParaRPr lang="en-GB" dirty="0">
              <a:ea typeface="Calibri"/>
              <a:cs typeface="Calibri"/>
            </a:endParaRPr>
          </a:p>
          <a:p>
            <a:pPr>
              <a:spcBef>
                <a:spcPts val="600"/>
              </a:spcBef>
              <a:spcAft>
                <a:spcPts val="600"/>
              </a:spcAft>
            </a:pPr>
            <a:r>
              <a:rPr lang="en-GB" dirty="0"/>
              <a:t>Online stereotyping and the rise of influencers, self-styled ‘citizen journalists’, ‘migrant hunters’ etc as well as conspiracy theories and mis/disinformation campaigns.</a:t>
            </a:r>
            <a:endParaRPr lang="en-GB" dirty="0">
              <a:ea typeface="Calibri"/>
              <a:cs typeface="Calibri"/>
            </a:endParaRPr>
          </a:p>
          <a:p>
            <a:pPr algn="l" fontAlgn="ctr">
              <a:spcBef>
                <a:spcPts val="600"/>
              </a:spcBef>
              <a:spcAft>
                <a:spcPts val="600"/>
              </a:spcAft>
            </a:pPr>
            <a:r>
              <a:rPr lang="en-GB" dirty="0"/>
              <a:t>The erosion of trust in policing.</a:t>
            </a:r>
            <a:endParaRPr lang="en-GB" dirty="0">
              <a:ea typeface="Calibri"/>
              <a:cs typeface="Calibri"/>
            </a:endParaRPr>
          </a:p>
          <a:p>
            <a:pPr>
              <a:spcBef>
                <a:spcPts val="600"/>
              </a:spcBef>
              <a:spcAft>
                <a:spcPts val="600"/>
              </a:spcAft>
            </a:pPr>
            <a:r>
              <a:rPr lang="en-GB" dirty="0"/>
              <a:t>The cost-of-living crisis has made people more defensive.</a:t>
            </a:r>
            <a:endParaRPr lang="en-GB" dirty="0">
              <a:ea typeface="Calibri"/>
              <a:cs typeface="Calibri"/>
            </a:endParaRPr>
          </a:p>
          <a:p>
            <a:pPr>
              <a:spcBef>
                <a:spcPts val="600"/>
              </a:spcBef>
              <a:spcAft>
                <a:spcPts val="600"/>
              </a:spcAft>
            </a:pPr>
            <a:r>
              <a:rPr lang="en-GB" dirty="0">
                <a:solidFill>
                  <a:srgbClr val="202124"/>
                </a:solidFill>
              </a:rPr>
              <a:t>We have less resources / b</a:t>
            </a:r>
            <a:r>
              <a:rPr lang="en-GB" dirty="0"/>
              <a:t>udget to work proactively – has not been a government priority.</a:t>
            </a:r>
            <a:endParaRPr lang="en-GB" dirty="0">
              <a:ea typeface="Calibri"/>
              <a:cs typeface="Calibri"/>
            </a:endParaRPr>
          </a:p>
        </p:txBody>
      </p:sp>
      <p:sp>
        <p:nvSpPr>
          <p:cNvPr id="5" name="TextBox 4">
            <a:extLst>
              <a:ext uri="{FF2B5EF4-FFF2-40B4-BE49-F238E27FC236}">
                <a16:creationId xmlns:a16="http://schemas.microsoft.com/office/drawing/2014/main" id="{D3C8F2FF-C249-B081-C572-B5D00FF32B9E}"/>
              </a:ext>
            </a:extLst>
          </p:cNvPr>
          <p:cNvSpPr txBox="1"/>
          <p:nvPr/>
        </p:nvSpPr>
        <p:spPr>
          <a:xfrm>
            <a:off x="156000" y="1548262"/>
            <a:ext cx="5580000" cy="4339650"/>
          </a:xfrm>
          <a:prstGeom prst="rect">
            <a:avLst/>
          </a:prstGeom>
          <a:noFill/>
        </p:spPr>
        <p:txBody>
          <a:bodyPr wrap="square" rtlCol="0">
            <a:spAutoFit/>
          </a:bodyPr>
          <a:lstStyle/>
          <a:p>
            <a:pPr>
              <a:spcBef>
                <a:spcPts val="600"/>
              </a:spcBef>
              <a:spcAft>
                <a:spcPts val="600"/>
              </a:spcAft>
            </a:pPr>
            <a:r>
              <a:rPr lang="en-GB"/>
              <a:t>There’s a lot more dialogue, more media coverage and challenges to public figures - but is it really changing things?</a:t>
            </a:r>
          </a:p>
          <a:p>
            <a:pPr>
              <a:spcBef>
                <a:spcPts val="600"/>
              </a:spcBef>
              <a:spcAft>
                <a:spcPts val="600"/>
              </a:spcAft>
            </a:pPr>
            <a:r>
              <a:rPr lang="en-GB"/>
              <a:t>More campaigns including in different sectors e.g. Hate Crime Awareness Week, Kick it out, Black Lives Matter.</a:t>
            </a:r>
          </a:p>
          <a:p>
            <a:pPr>
              <a:spcBef>
                <a:spcPts val="600"/>
              </a:spcBef>
              <a:spcAft>
                <a:spcPts val="600"/>
              </a:spcAft>
            </a:pPr>
            <a:r>
              <a:rPr lang="en-GB"/>
              <a:t>Focus on EDI &amp; better training within our organisations.</a:t>
            </a:r>
          </a:p>
          <a:p>
            <a:pPr>
              <a:spcBef>
                <a:spcPts val="600"/>
              </a:spcBef>
              <a:spcAft>
                <a:spcPts val="600"/>
              </a:spcAft>
            </a:pPr>
            <a:r>
              <a:rPr lang="en-GB"/>
              <a:t>Schools have increased awareness and guidance and targeted sessions with students.</a:t>
            </a:r>
          </a:p>
          <a:p>
            <a:pPr>
              <a:spcBef>
                <a:spcPts val="600"/>
              </a:spcBef>
              <a:spcAft>
                <a:spcPts val="600"/>
              </a:spcAft>
            </a:pPr>
            <a:r>
              <a:rPr lang="en-GB"/>
              <a:t>Young people are more willing to challenge others.</a:t>
            </a:r>
          </a:p>
          <a:p>
            <a:pPr>
              <a:spcBef>
                <a:spcPts val="600"/>
              </a:spcBef>
              <a:spcAft>
                <a:spcPts val="600"/>
              </a:spcAft>
            </a:pPr>
            <a:r>
              <a:rPr lang="en-GB"/>
              <a:t>There are more positive role models in the media.</a:t>
            </a:r>
          </a:p>
          <a:p>
            <a:pPr>
              <a:spcBef>
                <a:spcPts val="600"/>
              </a:spcBef>
              <a:spcAft>
                <a:spcPts val="600"/>
              </a:spcAft>
            </a:pPr>
            <a:r>
              <a:rPr lang="en-GB"/>
              <a:t>The organised far right has splintered and has less influence – but there are more influencers.</a:t>
            </a:r>
          </a:p>
        </p:txBody>
      </p:sp>
      <p:sp>
        <p:nvSpPr>
          <p:cNvPr id="4" name="TextBox 3">
            <a:extLst>
              <a:ext uri="{FF2B5EF4-FFF2-40B4-BE49-F238E27FC236}">
                <a16:creationId xmlns:a16="http://schemas.microsoft.com/office/drawing/2014/main" id="{AD7DAB56-5DC9-F574-29A4-8F6A9BD0B7B4}"/>
              </a:ext>
            </a:extLst>
          </p:cNvPr>
          <p:cNvSpPr txBox="1"/>
          <p:nvPr/>
        </p:nvSpPr>
        <p:spPr>
          <a:xfrm>
            <a:off x="156000" y="918142"/>
            <a:ext cx="5580000" cy="376476"/>
          </a:xfrm>
          <a:prstGeom prst="roundRect">
            <a:avLst>
              <a:gd name="adj" fmla="val 4335"/>
            </a:avLst>
          </a:prstGeom>
          <a:noFill/>
          <a:ln w="28575">
            <a:solidFill>
              <a:srgbClr val="C71485"/>
            </a:solidFill>
            <a:prstDash val="sysDash"/>
          </a:ln>
        </p:spPr>
        <p:txBody>
          <a:bodyPr wrap="square" anchor="b">
            <a:spAutoFit/>
          </a:bodyPr>
          <a:lstStyle/>
          <a:p>
            <a:pPr algn="ctr"/>
            <a:r>
              <a:rPr lang="en-GB" sz="1800" b="1">
                <a:solidFill>
                  <a:srgbClr val="5C2472"/>
                </a:solidFill>
                <a:ea typeface="Calibri"/>
                <a:cs typeface="Arial"/>
              </a:rPr>
              <a:t>The Positives!</a:t>
            </a:r>
          </a:p>
        </p:txBody>
      </p:sp>
      <p:sp>
        <p:nvSpPr>
          <p:cNvPr id="8" name="TextBox 7">
            <a:extLst>
              <a:ext uri="{FF2B5EF4-FFF2-40B4-BE49-F238E27FC236}">
                <a16:creationId xmlns:a16="http://schemas.microsoft.com/office/drawing/2014/main" id="{28CAEE53-83D7-1C7A-4904-7A0A6F927FC1}"/>
              </a:ext>
            </a:extLst>
          </p:cNvPr>
          <p:cNvSpPr txBox="1"/>
          <p:nvPr/>
        </p:nvSpPr>
        <p:spPr>
          <a:xfrm>
            <a:off x="6456000" y="918142"/>
            <a:ext cx="5580000" cy="376476"/>
          </a:xfrm>
          <a:prstGeom prst="roundRect">
            <a:avLst>
              <a:gd name="adj" fmla="val 4335"/>
            </a:avLst>
          </a:prstGeom>
          <a:noFill/>
          <a:ln w="28575">
            <a:solidFill>
              <a:srgbClr val="C71485"/>
            </a:solidFill>
            <a:prstDash val="sysDash"/>
          </a:ln>
        </p:spPr>
        <p:txBody>
          <a:bodyPr wrap="square" anchor="b">
            <a:spAutoFit/>
          </a:bodyPr>
          <a:lstStyle/>
          <a:p>
            <a:pPr algn="ctr"/>
            <a:r>
              <a:rPr lang="en-GB" sz="1800" b="1">
                <a:solidFill>
                  <a:srgbClr val="5C2472"/>
                </a:solidFill>
                <a:ea typeface="Calibri"/>
                <a:cs typeface="Arial"/>
              </a:rPr>
              <a:t>The Challenges!</a:t>
            </a:r>
          </a:p>
        </p:txBody>
      </p:sp>
    </p:spTree>
    <p:extLst>
      <p:ext uri="{BB962C8B-B14F-4D97-AF65-F5344CB8AC3E}">
        <p14:creationId xmlns:p14="http://schemas.microsoft.com/office/powerpoint/2010/main" val="12672936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EB8DA"/>
        </a:solidFill>
        <a:effectLst/>
      </p:bgPr>
    </p:bg>
    <p:spTree>
      <p:nvGrpSpPr>
        <p:cNvPr id="1" name=""/>
        <p:cNvGrpSpPr/>
        <p:nvPr/>
      </p:nvGrpSpPr>
      <p:grpSpPr>
        <a:xfrm>
          <a:off x="0" y="0"/>
          <a:ext cx="0" cy="0"/>
          <a:chOff x="0" y="0"/>
          <a:chExt cx="0" cy="0"/>
        </a:xfrm>
      </p:grpSpPr>
      <p:sp>
        <p:nvSpPr>
          <p:cNvPr id="6" name="Flowchart: Delay 5">
            <a:extLst>
              <a:ext uri="{FF2B5EF4-FFF2-40B4-BE49-F238E27FC236}">
                <a16:creationId xmlns:a16="http://schemas.microsoft.com/office/drawing/2014/main" id="{DB90C1DE-A5BA-9C05-0973-130748F84C16}"/>
              </a:ext>
            </a:extLst>
          </p:cNvPr>
          <p:cNvSpPr/>
          <p:nvPr/>
        </p:nvSpPr>
        <p:spPr>
          <a:xfrm>
            <a:off x="-2" y="0"/>
            <a:ext cx="12192002" cy="6858000"/>
          </a:xfrm>
          <a:prstGeom prst="flowChartDelay">
            <a:avLst/>
          </a:prstGeom>
          <a:solidFill>
            <a:srgbClr val="A5B8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descr="A picture containing graphics, graphic design, colorfulness, magenta&#10;&#10;Description automatically generated">
            <a:extLst>
              <a:ext uri="{FF2B5EF4-FFF2-40B4-BE49-F238E27FC236}">
                <a16:creationId xmlns:a16="http://schemas.microsoft.com/office/drawing/2014/main" id="{EE3BF47C-9196-D531-7AFF-13C294BF4C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896" y="6383992"/>
            <a:ext cx="1345778" cy="384669"/>
          </a:xfrm>
          <a:prstGeom prst="rect">
            <a:avLst/>
          </a:prstGeom>
        </p:spPr>
      </p:pic>
      <p:sp>
        <p:nvSpPr>
          <p:cNvPr id="5" name="Flowchart: Delay 4">
            <a:extLst>
              <a:ext uri="{FF2B5EF4-FFF2-40B4-BE49-F238E27FC236}">
                <a16:creationId xmlns:a16="http://schemas.microsoft.com/office/drawing/2014/main" id="{54C02B62-6D0A-47B8-310E-2D81EF81FAC3}"/>
              </a:ext>
            </a:extLst>
          </p:cNvPr>
          <p:cNvSpPr/>
          <p:nvPr/>
        </p:nvSpPr>
        <p:spPr>
          <a:xfrm>
            <a:off x="-2" y="-2"/>
            <a:ext cx="7882759" cy="6858002"/>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CD033F2-891B-BD53-1939-6D40A8F66026}"/>
              </a:ext>
            </a:extLst>
          </p:cNvPr>
          <p:cNvSpPr txBox="1"/>
          <p:nvPr/>
        </p:nvSpPr>
        <p:spPr>
          <a:xfrm>
            <a:off x="599314" y="2440735"/>
            <a:ext cx="5990897" cy="769441"/>
          </a:xfrm>
          <a:prstGeom prst="rect">
            <a:avLst/>
          </a:prstGeom>
          <a:noFill/>
        </p:spPr>
        <p:txBody>
          <a:bodyPr wrap="square" rtlCol="0">
            <a:spAutoFit/>
          </a:bodyPr>
          <a:lstStyle/>
          <a:p>
            <a:r>
              <a:rPr lang="en-GB" sz="4400" b="1" dirty="0">
                <a:solidFill>
                  <a:srgbClr val="5C2472"/>
                </a:solidFill>
              </a:rPr>
              <a:t>RECOMMENDATIONS</a:t>
            </a:r>
          </a:p>
        </p:txBody>
      </p:sp>
      <p:pic>
        <p:nvPicPr>
          <p:cNvPr id="4" name="Graphic 3">
            <a:extLst>
              <a:ext uri="{FF2B5EF4-FFF2-40B4-BE49-F238E27FC236}">
                <a16:creationId xmlns:a16="http://schemas.microsoft.com/office/drawing/2014/main" id="{B87529B4-D18A-8D38-0731-88DEE3C6CE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6027099"/>
            <a:ext cx="1535361" cy="830901"/>
          </a:xfrm>
          <a:prstGeom prst="rect">
            <a:avLst/>
          </a:prstGeom>
        </p:spPr>
      </p:pic>
    </p:spTree>
    <p:extLst>
      <p:ext uri="{BB962C8B-B14F-4D97-AF65-F5344CB8AC3E}">
        <p14:creationId xmlns:p14="http://schemas.microsoft.com/office/powerpoint/2010/main" val="2673816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DB7A465-9A94-5F87-0C6D-B8EC8482A2D3}"/>
              </a:ext>
            </a:extLst>
          </p:cNvPr>
          <p:cNvSpPr txBox="1"/>
          <p:nvPr/>
        </p:nvSpPr>
        <p:spPr>
          <a:xfrm>
            <a:off x="1654628" y="1416516"/>
            <a:ext cx="8882744" cy="4024967"/>
          </a:xfrm>
          <a:prstGeom prst="wedgeEllipseCallout">
            <a:avLst/>
          </a:prstGeom>
          <a:noFill/>
          <a:ln w="57150">
            <a:solidFill>
              <a:srgbClr val="C71485"/>
            </a:solidFill>
          </a:ln>
        </p:spPr>
        <p:txBody>
          <a:bodyPr wrap="square" lIns="91440" tIns="45720" rIns="91440" bIns="45720" rtlCol="0" anchor="t">
            <a:spAutoFit/>
          </a:bodyPr>
          <a:lstStyle/>
          <a:p>
            <a:pPr algn="ctr"/>
            <a:r>
              <a:rPr lang="en-GB" sz="3600" b="1" i="1">
                <a:solidFill>
                  <a:srgbClr val="5C2472"/>
                </a:solidFill>
              </a:rPr>
              <a:t>It’s a very fragmented situation…people are in the middle…pool resources so everyone wraps around the person.</a:t>
            </a:r>
          </a:p>
        </p:txBody>
      </p:sp>
      <p:pic>
        <p:nvPicPr>
          <p:cNvPr id="7" name="Graphic 6" descr="User with solid fill">
            <a:extLst>
              <a:ext uri="{FF2B5EF4-FFF2-40B4-BE49-F238E27FC236}">
                <a16:creationId xmlns:a16="http://schemas.microsoft.com/office/drawing/2014/main" id="{3868D0EE-6D69-616F-2357-9DAF39D856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0628" y="5148943"/>
            <a:ext cx="1709057" cy="1709057"/>
          </a:xfrm>
          <a:prstGeom prst="rect">
            <a:avLst/>
          </a:prstGeom>
        </p:spPr>
      </p:pic>
    </p:spTree>
    <p:extLst>
      <p:ext uri="{BB962C8B-B14F-4D97-AF65-F5344CB8AC3E}">
        <p14:creationId xmlns:p14="http://schemas.microsoft.com/office/powerpoint/2010/main" val="32001778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rPr>
              <a:t>Recommendations for the</a:t>
            </a:r>
            <a:r>
              <a:rPr lang="en-GB" sz="2400" b="1" dirty="0">
                <a:solidFill>
                  <a:prstClr val="white"/>
                </a:solidFill>
                <a:latin typeface="Calibri" panose="020F0502020204030204"/>
              </a:rPr>
              <a:t> Strategic Hate Crime Prevention Partnership to Consider</a:t>
            </a:r>
            <a:endParaRPr kumimoji="0" lang="en-GB" sz="2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59F683-D75C-640F-D246-8EAB871FF6B9}"/>
              </a:ext>
            </a:extLst>
          </p:cNvPr>
          <p:cNvSpPr txBox="1"/>
          <p:nvPr/>
        </p:nvSpPr>
        <p:spPr>
          <a:xfrm>
            <a:off x="1086728" y="820934"/>
            <a:ext cx="10949271" cy="646331"/>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Create a standard set of information for use on all </a:t>
            </a:r>
            <a:r>
              <a:rPr kumimoji="0" lang="en-GB" sz="1800" b="0" i="0" u="none" strike="noStrike" kern="1200" cap="none" spc="0" normalizeH="0" baseline="0" noProof="0">
                <a:ln>
                  <a:noFill/>
                </a:ln>
                <a:solidFill>
                  <a:prstClr val="black"/>
                </a:solidFill>
                <a:effectLst/>
                <a:uLnTx/>
                <a:uFillTx/>
                <a:latin typeface="Calibri" panose="020F0502020204030204"/>
                <a:ea typeface="Calibri"/>
                <a:cs typeface="Arial"/>
              </a:rPr>
              <a:t>partner websites. </a:t>
            </a: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To include more simple explanations of what </a:t>
            </a:r>
            <a:r>
              <a:rPr lang="en-GB" dirty="0">
                <a:solidFill>
                  <a:prstClr val="black"/>
                </a:solidFill>
                <a:latin typeface="Calibri" panose="020F0502020204030204"/>
                <a:ea typeface="Calibri"/>
                <a:cs typeface="Arial"/>
              </a:rPr>
              <a:t>Hate</a:t>
            </a: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 </a:t>
            </a:r>
            <a:r>
              <a:rPr lang="en-GB" dirty="0">
                <a:solidFill>
                  <a:prstClr val="black"/>
                </a:solidFill>
                <a:latin typeface="Calibri" panose="020F0502020204030204"/>
                <a:ea typeface="Calibri"/>
                <a:cs typeface="Arial"/>
              </a:rPr>
              <a:t>Crime</a:t>
            </a: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 is, the different ways to report and why, what happens after you report etc.</a:t>
            </a:r>
          </a:p>
        </p:txBody>
      </p:sp>
      <p:grpSp>
        <p:nvGrpSpPr>
          <p:cNvPr id="7" name="Group 6">
            <a:extLst>
              <a:ext uri="{FF2B5EF4-FFF2-40B4-BE49-F238E27FC236}">
                <a16:creationId xmlns:a16="http://schemas.microsoft.com/office/drawing/2014/main" id="{309A383B-18BD-B65A-4C3C-DF965C56E60B}"/>
              </a:ext>
            </a:extLst>
          </p:cNvPr>
          <p:cNvGrpSpPr/>
          <p:nvPr/>
        </p:nvGrpSpPr>
        <p:grpSpPr>
          <a:xfrm>
            <a:off x="252493" y="820934"/>
            <a:ext cx="648000" cy="648000"/>
            <a:chOff x="404894" y="1107682"/>
            <a:chExt cx="648000" cy="648000"/>
          </a:xfrm>
        </p:grpSpPr>
        <p:sp>
          <p:nvSpPr>
            <p:cNvPr id="4" name="Oval 3">
              <a:extLst>
                <a:ext uri="{FF2B5EF4-FFF2-40B4-BE49-F238E27FC236}">
                  <a16:creationId xmlns:a16="http://schemas.microsoft.com/office/drawing/2014/main" id="{914138AE-6281-9BE6-343A-B2A8FB0C0738}"/>
                </a:ext>
              </a:extLst>
            </p:cNvPr>
            <p:cNvSpPr/>
            <p:nvPr/>
          </p:nvSpPr>
          <p:spPr>
            <a:xfrm>
              <a:off x="404894" y="1107682"/>
              <a:ext cx="648000" cy="648000"/>
            </a:xfrm>
            <a:prstGeom prst="ellipse">
              <a:avLst/>
            </a:prstGeom>
            <a:solidFill>
              <a:srgbClr val="E89FCD"/>
            </a:solidFill>
            <a:ln w="38100">
              <a:solidFill>
                <a:srgbClr val="5C24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6000" b="1" i="0" u="none" strike="noStrike" kern="1200" cap="none" spc="0" normalizeH="0" baseline="0" noProof="0" dirty="0">
                <a:ln>
                  <a:noFill/>
                </a:ln>
                <a:solidFill>
                  <a:srgbClr val="5C2472"/>
                </a:solidFill>
                <a:effectLst/>
                <a:uLnTx/>
                <a:uFillTx/>
                <a:latin typeface="Calibri" panose="020F0502020204030204"/>
                <a:ea typeface="+mn-ea"/>
                <a:cs typeface="+mn-cs"/>
              </a:endParaRPr>
            </a:p>
          </p:txBody>
        </p:sp>
        <p:pic>
          <p:nvPicPr>
            <p:cNvPr id="6" name="Graphic 5" descr="Idea with solid fill">
              <a:extLst>
                <a:ext uri="{FF2B5EF4-FFF2-40B4-BE49-F238E27FC236}">
                  <a16:creationId xmlns:a16="http://schemas.microsoft.com/office/drawing/2014/main" id="{38025EF9-9C7F-E782-BD79-3F64F2B7C0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0894" y="1143682"/>
              <a:ext cx="576000" cy="576000"/>
            </a:xfrm>
            <a:prstGeom prst="rect">
              <a:avLst/>
            </a:prstGeom>
          </p:spPr>
        </p:pic>
      </p:grpSp>
      <p:sp>
        <p:nvSpPr>
          <p:cNvPr id="9" name="TextBox 8">
            <a:extLst>
              <a:ext uri="{FF2B5EF4-FFF2-40B4-BE49-F238E27FC236}">
                <a16:creationId xmlns:a16="http://schemas.microsoft.com/office/drawing/2014/main" id="{CBFF3922-4D23-24DC-59CC-39A8B5B44EFB}"/>
              </a:ext>
            </a:extLst>
          </p:cNvPr>
          <p:cNvSpPr txBox="1"/>
          <p:nvPr/>
        </p:nvSpPr>
        <p:spPr>
          <a:xfrm>
            <a:off x="1086727" y="1703636"/>
            <a:ext cx="10949271"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Work with the Chamber of Commerce and the Essex Anchors Group to develop a toolkit for business to raise awareness and empower employers to support and encourage their staff to report.</a:t>
            </a:r>
          </a:p>
        </p:txBody>
      </p:sp>
      <p:sp>
        <p:nvSpPr>
          <p:cNvPr id="10" name="TextBox 9">
            <a:extLst>
              <a:ext uri="{FF2B5EF4-FFF2-40B4-BE49-F238E27FC236}">
                <a16:creationId xmlns:a16="http://schemas.microsoft.com/office/drawing/2014/main" id="{5093DD63-CFFD-0E80-95E4-51689EF63B77}"/>
              </a:ext>
            </a:extLst>
          </p:cNvPr>
          <p:cNvSpPr txBox="1"/>
          <p:nvPr/>
        </p:nvSpPr>
        <p:spPr>
          <a:xfrm>
            <a:off x="1086726" y="2586338"/>
            <a:ext cx="10949271" cy="646331"/>
          </a:xfrm>
          <a:prstGeom prst="rect">
            <a:avLst/>
          </a:prstGeom>
          <a:noFill/>
        </p:spPr>
        <p:txBody>
          <a:bodyPr wrap="square" lIns="91440" tIns="45720" rIns="91440" bIns="45720" anchor="t">
            <a:spAutoFit/>
          </a:bodyPr>
          <a:lstStyle/>
          <a:p>
            <a:pPr>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Work with Essex Restorative Justice &amp; Mediation service to pilot a scheme amongst staff where there is regular </a:t>
            </a:r>
            <a:r>
              <a:rPr lang="en-GB" dirty="0">
                <a:solidFill>
                  <a:prstClr val="black"/>
                </a:solidFill>
                <a:latin typeface="Calibri" panose="020F0502020204030204"/>
                <a:ea typeface="Calibri"/>
                <a:cs typeface="Arial"/>
              </a:rPr>
              <a:t>Hate Crime</a:t>
            </a: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 / abuse.</a:t>
            </a:r>
            <a:r>
              <a:rPr lang="en-GB" dirty="0">
                <a:solidFill>
                  <a:prstClr val="black"/>
                </a:solidFill>
                <a:latin typeface="Calibri" panose="020F0502020204030204"/>
                <a:ea typeface="Calibri"/>
                <a:cs typeface="Arial"/>
              </a:rPr>
              <a:t> </a:t>
            </a:r>
            <a:endPar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endParaRPr>
          </a:p>
        </p:txBody>
      </p:sp>
      <p:sp>
        <p:nvSpPr>
          <p:cNvPr id="11" name="TextBox 10">
            <a:extLst>
              <a:ext uri="{FF2B5EF4-FFF2-40B4-BE49-F238E27FC236}">
                <a16:creationId xmlns:a16="http://schemas.microsoft.com/office/drawing/2014/main" id="{A50F4077-D54D-A75C-1A31-441B62C474F7}"/>
              </a:ext>
            </a:extLst>
          </p:cNvPr>
          <p:cNvSpPr txBox="1"/>
          <p:nvPr/>
        </p:nvSpPr>
        <p:spPr>
          <a:xfrm>
            <a:off x="1086725" y="3469040"/>
            <a:ext cx="10949271"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Review the current use and purpose of the Hate Crime Ambassadors / Hate Crime Incident Referral Centres to improve the recruitment of volunteers and the support they receive and take up of the service. Consider how Bystander Intervention Training can be incorporated into this work.  </a:t>
            </a:r>
          </a:p>
        </p:txBody>
      </p:sp>
      <p:sp>
        <p:nvSpPr>
          <p:cNvPr id="12" name="TextBox 11">
            <a:extLst>
              <a:ext uri="{FF2B5EF4-FFF2-40B4-BE49-F238E27FC236}">
                <a16:creationId xmlns:a16="http://schemas.microsoft.com/office/drawing/2014/main" id="{E843A6F8-AF13-07A0-1C3D-25C91C323CD2}"/>
              </a:ext>
            </a:extLst>
          </p:cNvPr>
          <p:cNvSpPr txBox="1"/>
          <p:nvPr/>
        </p:nvSpPr>
        <p:spPr>
          <a:xfrm>
            <a:off x="1086725" y="4628741"/>
            <a:ext cx="10949271" cy="923330"/>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Consider how a simpler ‘report it’ tool could be used for </a:t>
            </a:r>
            <a:r>
              <a:rPr lang="en-GB" dirty="0">
                <a:solidFill>
                  <a:prstClr val="black"/>
                </a:solidFill>
                <a:latin typeface="Calibri" panose="020F0502020204030204"/>
                <a:ea typeface="Calibri"/>
                <a:cs typeface="Arial"/>
              </a:rPr>
              <a:t>Hate</a:t>
            </a: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 </a:t>
            </a:r>
            <a:r>
              <a:rPr lang="en-GB" dirty="0">
                <a:solidFill>
                  <a:prstClr val="black"/>
                </a:solidFill>
                <a:latin typeface="Calibri" panose="020F0502020204030204"/>
                <a:ea typeface="Calibri"/>
                <a:cs typeface="Arial"/>
              </a:rPr>
              <a:t>Crimes</a:t>
            </a:r>
            <a:r>
              <a:rPr kumimoji="0" lang="en-GB" sz="1800" b="0" i="0" u="none" strike="noStrike" kern="1200" cap="none" spc="0" normalizeH="0" baseline="0" noProof="0" dirty="0">
                <a:ln>
                  <a:noFill/>
                </a:ln>
                <a:solidFill>
                  <a:prstClr val="black"/>
                </a:solidFill>
                <a:effectLst/>
                <a:uLnTx/>
                <a:uFillTx/>
                <a:latin typeface="Calibri" panose="020F0502020204030204"/>
                <a:ea typeface="Calibri"/>
                <a:cs typeface="Arial"/>
              </a:rPr>
              <a:t> where the victim doesn’t want to report formally to the Police, but where it will help building a better picture of incidents. This could be piloted alongside the work with businesses to focus on improving understanding of incidents in a certain sector.</a:t>
            </a:r>
          </a:p>
        </p:txBody>
      </p:sp>
      <p:grpSp>
        <p:nvGrpSpPr>
          <p:cNvPr id="13" name="Group 12">
            <a:extLst>
              <a:ext uri="{FF2B5EF4-FFF2-40B4-BE49-F238E27FC236}">
                <a16:creationId xmlns:a16="http://schemas.microsoft.com/office/drawing/2014/main" id="{CF38D76C-34CB-EB8D-852C-0F45049BE41A}"/>
              </a:ext>
            </a:extLst>
          </p:cNvPr>
          <p:cNvGrpSpPr/>
          <p:nvPr/>
        </p:nvGrpSpPr>
        <p:grpSpPr>
          <a:xfrm>
            <a:off x="252493" y="2584669"/>
            <a:ext cx="648000" cy="648000"/>
            <a:chOff x="404894" y="1107682"/>
            <a:chExt cx="648000" cy="648000"/>
          </a:xfrm>
        </p:grpSpPr>
        <p:sp>
          <p:nvSpPr>
            <p:cNvPr id="14" name="Oval 13">
              <a:extLst>
                <a:ext uri="{FF2B5EF4-FFF2-40B4-BE49-F238E27FC236}">
                  <a16:creationId xmlns:a16="http://schemas.microsoft.com/office/drawing/2014/main" id="{DDA74F69-ECF5-DD2C-AD37-867372CC092E}"/>
                </a:ext>
              </a:extLst>
            </p:cNvPr>
            <p:cNvSpPr/>
            <p:nvPr/>
          </p:nvSpPr>
          <p:spPr>
            <a:xfrm>
              <a:off x="404894" y="1107682"/>
              <a:ext cx="648000" cy="648000"/>
            </a:xfrm>
            <a:prstGeom prst="ellipse">
              <a:avLst/>
            </a:prstGeom>
            <a:solidFill>
              <a:srgbClr val="E89FCD"/>
            </a:solidFill>
            <a:ln w="38100">
              <a:solidFill>
                <a:srgbClr val="5C24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6000" b="1" i="0" u="none" strike="noStrike" kern="1200" cap="none" spc="0" normalizeH="0" baseline="0" noProof="0" dirty="0">
                <a:ln>
                  <a:noFill/>
                </a:ln>
                <a:solidFill>
                  <a:srgbClr val="5C2472"/>
                </a:solidFill>
                <a:effectLst/>
                <a:uLnTx/>
                <a:uFillTx/>
                <a:latin typeface="Calibri" panose="020F0502020204030204"/>
                <a:ea typeface="+mn-ea"/>
                <a:cs typeface="+mn-cs"/>
              </a:endParaRPr>
            </a:p>
          </p:txBody>
        </p:sp>
        <p:pic>
          <p:nvPicPr>
            <p:cNvPr id="15" name="Graphic 14" descr="Idea with solid fill">
              <a:extLst>
                <a:ext uri="{FF2B5EF4-FFF2-40B4-BE49-F238E27FC236}">
                  <a16:creationId xmlns:a16="http://schemas.microsoft.com/office/drawing/2014/main" id="{72173BCF-2C23-3470-5024-947E4B16F3C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0894" y="1143682"/>
              <a:ext cx="576000" cy="576000"/>
            </a:xfrm>
            <a:prstGeom prst="rect">
              <a:avLst/>
            </a:prstGeom>
          </p:spPr>
        </p:pic>
      </p:grpSp>
      <p:grpSp>
        <p:nvGrpSpPr>
          <p:cNvPr id="16" name="Group 15">
            <a:extLst>
              <a:ext uri="{FF2B5EF4-FFF2-40B4-BE49-F238E27FC236}">
                <a16:creationId xmlns:a16="http://schemas.microsoft.com/office/drawing/2014/main" id="{37C3D132-7CD5-A4E5-5077-AC946F77AC71}"/>
              </a:ext>
            </a:extLst>
          </p:cNvPr>
          <p:cNvGrpSpPr/>
          <p:nvPr/>
        </p:nvGrpSpPr>
        <p:grpSpPr>
          <a:xfrm>
            <a:off x="252493" y="1703636"/>
            <a:ext cx="648000" cy="648000"/>
            <a:chOff x="404894" y="1107682"/>
            <a:chExt cx="648000" cy="648000"/>
          </a:xfrm>
        </p:grpSpPr>
        <p:sp>
          <p:nvSpPr>
            <p:cNvPr id="17" name="Oval 16">
              <a:extLst>
                <a:ext uri="{FF2B5EF4-FFF2-40B4-BE49-F238E27FC236}">
                  <a16:creationId xmlns:a16="http://schemas.microsoft.com/office/drawing/2014/main" id="{965758E0-B00F-671D-8D2A-E103A9C99701}"/>
                </a:ext>
              </a:extLst>
            </p:cNvPr>
            <p:cNvSpPr/>
            <p:nvPr/>
          </p:nvSpPr>
          <p:spPr>
            <a:xfrm>
              <a:off x="404894" y="1107682"/>
              <a:ext cx="648000" cy="648000"/>
            </a:xfrm>
            <a:prstGeom prst="ellipse">
              <a:avLst/>
            </a:prstGeom>
            <a:solidFill>
              <a:srgbClr val="E89FCD"/>
            </a:solidFill>
            <a:ln w="38100">
              <a:solidFill>
                <a:srgbClr val="5C24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6000" b="1" i="0" u="none" strike="noStrike" kern="1200" cap="none" spc="0" normalizeH="0" baseline="0" noProof="0" dirty="0">
                <a:ln>
                  <a:noFill/>
                </a:ln>
                <a:solidFill>
                  <a:srgbClr val="5C2472"/>
                </a:solidFill>
                <a:effectLst/>
                <a:uLnTx/>
                <a:uFillTx/>
                <a:latin typeface="Calibri" panose="020F0502020204030204"/>
                <a:ea typeface="+mn-ea"/>
                <a:cs typeface="+mn-cs"/>
              </a:endParaRPr>
            </a:p>
          </p:txBody>
        </p:sp>
        <p:pic>
          <p:nvPicPr>
            <p:cNvPr id="18" name="Graphic 17" descr="Idea with solid fill">
              <a:extLst>
                <a:ext uri="{FF2B5EF4-FFF2-40B4-BE49-F238E27FC236}">
                  <a16:creationId xmlns:a16="http://schemas.microsoft.com/office/drawing/2014/main" id="{E4649812-B7CA-8378-3134-86185FC44B0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0894" y="1143682"/>
              <a:ext cx="576000" cy="576000"/>
            </a:xfrm>
            <a:prstGeom prst="rect">
              <a:avLst/>
            </a:prstGeom>
          </p:spPr>
        </p:pic>
      </p:grpSp>
      <p:grpSp>
        <p:nvGrpSpPr>
          <p:cNvPr id="19" name="Group 18">
            <a:extLst>
              <a:ext uri="{FF2B5EF4-FFF2-40B4-BE49-F238E27FC236}">
                <a16:creationId xmlns:a16="http://schemas.microsoft.com/office/drawing/2014/main" id="{10A54E62-B857-5DA4-BFF7-BE4EA78CE378}"/>
              </a:ext>
            </a:extLst>
          </p:cNvPr>
          <p:cNvGrpSpPr/>
          <p:nvPr/>
        </p:nvGrpSpPr>
        <p:grpSpPr>
          <a:xfrm>
            <a:off x="252493" y="4766406"/>
            <a:ext cx="648000" cy="648000"/>
            <a:chOff x="404894" y="1107682"/>
            <a:chExt cx="648000" cy="648000"/>
          </a:xfrm>
        </p:grpSpPr>
        <p:sp>
          <p:nvSpPr>
            <p:cNvPr id="20" name="Oval 19">
              <a:extLst>
                <a:ext uri="{FF2B5EF4-FFF2-40B4-BE49-F238E27FC236}">
                  <a16:creationId xmlns:a16="http://schemas.microsoft.com/office/drawing/2014/main" id="{033B6457-68FF-0377-2C56-B77F8515462E}"/>
                </a:ext>
              </a:extLst>
            </p:cNvPr>
            <p:cNvSpPr/>
            <p:nvPr/>
          </p:nvSpPr>
          <p:spPr>
            <a:xfrm>
              <a:off x="404894" y="1107682"/>
              <a:ext cx="648000" cy="648000"/>
            </a:xfrm>
            <a:prstGeom prst="ellipse">
              <a:avLst/>
            </a:prstGeom>
            <a:solidFill>
              <a:srgbClr val="E89FCD"/>
            </a:solidFill>
            <a:ln w="38100">
              <a:solidFill>
                <a:srgbClr val="5C24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6000" b="1" i="0" u="none" strike="noStrike" kern="1200" cap="none" spc="0" normalizeH="0" baseline="0" noProof="0" dirty="0">
                <a:ln>
                  <a:noFill/>
                </a:ln>
                <a:solidFill>
                  <a:srgbClr val="5C2472"/>
                </a:solidFill>
                <a:effectLst/>
                <a:uLnTx/>
                <a:uFillTx/>
                <a:latin typeface="Calibri" panose="020F0502020204030204"/>
                <a:ea typeface="+mn-ea"/>
                <a:cs typeface="+mn-cs"/>
              </a:endParaRPr>
            </a:p>
          </p:txBody>
        </p:sp>
        <p:pic>
          <p:nvPicPr>
            <p:cNvPr id="21" name="Graphic 20" descr="Idea with solid fill">
              <a:extLst>
                <a:ext uri="{FF2B5EF4-FFF2-40B4-BE49-F238E27FC236}">
                  <a16:creationId xmlns:a16="http://schemas.microsoft.com/office/drawing/2014/main" id="{FDA99E0A-8C6B-5FC7-57E1-9E225313441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0894" y="1143682"/>
              <a:ext cx="576000" cy="576000"/>
            </a:xfrm>
            <a:prstGeom prst="rect">
              <a:avLst/>
            </a:prstGeom>
          </p:spPr>
        </p:pic>
      </p:grpSp>
      <p:grpSp>
        <p:nvGrpSpPr>
          <p:cNvPr id="22" name="Group 21">
            <a:extLst>
              <a:ext uri="{FF2B5EF4-FFF2-40B4-BE49-F238E27FC236}">
                <a16:creationId xmlns:a16="http://schemas.microsoft.com/office/drawing/2014/main" id="{95CFBE85-844A-FFD1-0AF0-C2EC4D69C789}"/>
              </a:ext>
            </a:extLst>
          </p:cNvPr>
          <p:cNvGrpSpPr/>
          <p:nvPr/>
        </p:nvGrpSpPr>
        <p:grpSpPr>
          <a:xfrm>
            <a:off x="252493" y="3606705"/>
            <a:ext cx="648000" cy="648000"/>
            <a:chOff x="404894" y="1107682"/>
            <a:chExt cx="648000" cy="648000"/>
          </a:xfrm>
        </p:grpSpPr>
        <p:sp>
          <p:nvSpPr>
            <p:cNvPr id="23" name="Oval 22">
              <a:extLst>
                <a:ext uri="{FF2B5EF4-FFF2-40B4-BE49-F238E27FC236}">
                  <a16:creationId xmlns:a16="http://schemas.microsoft.com/office/drawing/2014/main" id="{C5A5281D-C51E-E7DC-3793-0706D867867E}"/>
                </a:ext>
              </a:extLst>
            </p:cNvPr>
            <p:cNvSpPr/>
            <p:nvPr/>
          </p:nvSpPr>
          <p:spPr>
            <a:xfrm>
              <a:off x="404894" y="1107682"/>
              <a:ext cx="648000" cy="648000"/>
            </a:xfrm>
            <a:prstGeom prst="ellipse">
              <a:avLst/>
            </a:prstGeom>
            <a:solidFill>
              <a:srgbClr val="E89FCD"/>
            </a:solidFill>
            <a:ln w="38100">
              <a:solidFill>
                <a:srgbClr val="5C24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6000" b="1" i="0" u="none" strike="noStrike" kern="1200" cap="none" spc="0" normalizeH="0" baseline="0" noProof="0" dirty="0">
                <a:ln>
                  <a:noFill/>
                </a:ln>
                <a:solidFill>
                  <a:srgbClr val="5C2472"/>
                </a:solidFill>
                <a:effectLst/>
                <a:uLnTx/>
                <a:uFillTx/>
                <a:latin typeface="Calibri" panose="020F0502020204030204"/>
                <a:ea typeface="+mn-ea"/>
                <a:cs typeface="+mn-cs"/>
              </a:endParaRPr>
            </a:p>
          </p:txBody>
        </p:sp>
        <p:pic>
          <p:nvPicPr>
            <p:cNvPr id="24" name="Graphic 23" descr="Idea with solid fill">
              <a:extLst>
                <a:ext uri="{FF2B5EF4-FFF2-40B4-BE49-F238E27FC236}">
                  <a16:creationId xmlns:a16="http://schemas.microsoft.com/office/drawing/2014/main" id="{F658FF17-B894-9B03-51EA-5C917854ED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0894" y="1143682"/>
              <a:ext cx="576000" cy="576000"/>
            </a:xfrm>
            <a:prstGeom prst="rect">
              <a:avLst/>
            </a:prstGeom>
          </p:spPr>
        </p:pic>
      </p:grpSp>
    </p:spTree>
    <p:extLst>
      <p:ext uri="{BB962C8B-B14F-4D97-AF65-F5344CB8AC3E}">
        <p14:creationId xmlns:p14="http://schemas.microsoft.com/office/powerpoint/2010/main" val="2140614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lIns="91440" tIns="45720" rIns="91440" bIns="45720" rtlCol="0" anchor="t">
            <a:spAutoFit/>
          </a:bodyPr>
          <a:lstStyle/>
          <a:p>
            <a:r>
              <a:rPr lang="en-GB" sz="2400" b="1">
                <a:solidFill>
                  <a:schemeClr val="bg1"/>
                </a:solidFill>
                <a:ea typeface="Calibri"/>
                <a:cs typeface="Calibri"/>
              </a:rPr>
              <a:t>References</a:t>
            </a:r>
            <a:endParaRPr lang="en-GB" sz="2400" b="1">
              <a:solidFill>
                <a:schemeClr val="bg1"/>
              </a:solidFill>
            </a:endParaRPr>
          </a:p>
        </p:txBody>
      </p:sp>
      <p:sp>
        <p:nvSpPr>
          <p:cNvPr id="5" name="TextBox 4">
            <a:extLst>
              <a:ext uri="{FF2B5EF4-FFF2-40B4-BE49-F238E27FC236}">
                <a16:creationId xmlns:a16="http://schemas.microsoft.com/office/drawing/2014/main" id="{FC78AD1C-57AF-7820-6671-2BD00044659C}"/>
              </a:ext>
            </a:extLst>
          </p:cNvPr>
          <p:cNvSpPr txBox="1"/>
          <p:nvPr/>
        </p:nvSpPr>
        <p:spPr>
          <a:xfrm>
            <a:off x="587828" y="1154658"/>
            <a:ext cx="9753600" cy="3939540"/>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GB" sz="1600">
                <a:hlinkClick r:id="rId2"/>
              </a:rPr>
              <a:t>Causes and Motivations of Hate Crime, Equality and Human Rights Commission</a:t>
            </a:r>
            <a:endParaRPr lang="en-GB" sz="1600"/>
          </a:p>
          <a:p>
            <a:pPr marL="285750" indent="-285750">
              <a:spcBef>
                <a:spcPts val="600"/>
              </a:spcBef>
              <a:spcAft>
                <a:spcPts val="600"/>
              </a:spcAft>
              <a:buFont typeface="Arial" panose="020B0604020202020204" pitchFamily="34" charset="0"/>
              <a:buChar char="•"/>
            </a:pPr>
            <a:r>
              <a:rPr lang="en-GB" sz="1600" i="0">
                <a:solidFill>
                  <a:srgbClr val="3C3C3C"/>
                </a:solidFill>
                <a:effectLst/>
                <a:hlinkClick r:id="rId3"/>
              </a:rPr>
              <a:t>Identifying barriers and solutions to under-reporting, Centre for Hate Studies Leicester University</a:t>
            </a:r>
            <a:endParaRPr lang="en-GB" sz="1600" i="0">
              <a:solidFill>
                <a:srgbClr val="3C3C3C"/>
              </a:solidFill>
              <a:effectLst/>
            </a:endParaRPr>
          </a:p>
          <a:p>
            <a:pPr marL="285750" indent="-285750">
              <a:spcBef>
                <a:spcPts val="600"/>
              </a:spcBef>
              <a:spcAft>
                <a:spcPts val="600"/>
              </a:spcAft>
              <a:buFont typeface="Arial" panose="020B0604020202020204" pitchFamily="34" charset="0"/>
              <a:buChar char="•"/>
            </a:pPr>
            <a:r>
              <a:rPr lang="en-GB" sz="1600" i="0">
                <a:solidFill>
                  <a:srgbClr val="3C3C3C"/>
                </a:solidFill>
                <a:effectLst/>
                <a:hlinkClick r:id="rId4"/>
              </a:rPr>
              <a:t>Recognising the support needs of victims, Centre for Hate Studies Leicester University</a:t>
            </a:r>
            <a:endParaRPr lang="en-GB" sz="1600" i="0">
              <a:solidFill>
                <a:srgbClr val="3C3C3C"/>
              </a:solidFill>
              <a:effectLst/>
            </a:endParaRPr>
          </a:p>
          <a:p>
            <a:pPr marL="285750" indent="-285750">
              <a:spcBef>
                <a:spcPts val="600"/>
              </a:spcBef>
              <a:spcAft>
                <a:spcPts val="600"/>
              </a:spcAft>
              <a:buFont typeface="Arial" panose="020B0604020202020204" pitchFamily="34" charset="0"/>
              <a:buChar char="•"/>
            </a:pPr>
            <a:r>
              <a:rPr lang="en-GB" sz="1600" i="0">
                <a:solidFill>
                  <a:srgbClr val="3C3C3C"/>
                </a:solidFill>
                <a:effectLst/>
                <a:hlinkClick r:id="rId5"/>
              </a:rPr>
              <a:t>Identifying and dismantling barriers to justice, Centre for Hate Studies Leicester University</a:t>
            </a:r>
            <a:endParaRPr lang="en-GB" sz="1600">
              <a:solidFill>
                <a:srgbClr val="3C3C3C"/>
              </a:solidFill>
            </a:endParaRPr>
          </a:p>
          <a:p>
            <a:pPr marL="285750" indent="-285750">
              <a:spcBef>
                <a:spcPts val="600"/>
              </a:spcBef>
              <a:spcAft>
                <a:spcPts val="600"/>
              </a:spcAft>
              <a:buFont typeface="Arial" panose="020B0604020202020204" pitchFamily="34" charset="0"/>
              <a:buChar char="•"/>
            </a:pPr>
            <a:r>
              <a:rPr lang="en-GB" sz="1600">
                <a:hlinkClick r:id="rId6"/>
              </a:rPr>
              <a:t>The Hate Crime Experiences of Those From Alternative Subcultures, Sophie Lancaster Foundation</a:t>
            </a:r>
            <a:endParaRPr lang="en-GB" sz="1600" i="0">
              <a:solidFill>
                <a:srgbClr val="3C3C3C"/>
              </a:solidFill>
              <a:effectLst/>
            </a:endParaRPr>
          </a:p>
          <a:p>
            <a:pPr marL="285750" indent="-285750">
              <a:spcBef>
                <a:spcPts val="600"/>
              </a:spcBef>
              <a:spcAft>
                <a:spcPts val="600"/>
              </a:spcAft>
              <a:buFont typeface="Arial" panose="020B0604020202020204" pitchFamily="34" charset="0"/>
              <a:buChar char="•"/>
            </a:pPr>
            <a:r>
              <a:rPr lang="en-GB" sz="1600" i="0">
                <a:effectLst/>
                <a:hlinkClick r:id="rId7"/>
              </a:rPr>
              <a:t>Understanding Hate Crime , </a:t>
            </a:r>
            <a:r>
              <a:rPr lang="en-GB" sz="1600">
                <a:effectLst/>
                <a:ea typeface="Calibri" panose="020F0502020204030204" pitchFamily="34" charset="0"/>
                <a:cs typeface="Times New Roman" panose="02020603050405020304" pitchFamily="18" charset="0"/>
                <a:hlinkClick r:id="rId7"/>
              </a:rPr>
              <a:t>North Yorkshire Police, Fire &amp; Crime Commissioner</a:t>
            </a:r>
            <a:endParaRPr lang="en-GB" sz="1600">
              <a:effectLst/>
              <a:ea typeface="Calibri" panose="020F0502020204030204" pitchFamily="34" charset="0"/>
              <a:cs typeface="Times New Roman" panose="02020603050405020304" pitchFamily="18" charset="0"/>
            </a:endParaRPr>
          </a:p>
          <a:p>
            <a:pPr marL="285750" indent="-285750">
              <a:spcBef>
                <a:spcPts val="600"/>
              </a:spcBef>
              <a:spcAft>
                <a:spcPts val="600"/>
              </a:spcAft>
              <a:buFont typeface="Arial" panose="020B0604020202020204" pitchFamily="34" charset="0"/>
              <a:buChar char="•"/>
            </a:pPr>
            <a:r>
              <a:rPr lang="en-GB" sz="1600" i="0">
                <a:cs typeface="Times New Roman" panose="02020603050405020304" pitchFamily="18" charset="0"/>
                <a:hlinkClick r:id="rId8"/>
              </a:rPr>
              <a:t>The Sussex </a:t>
            </a:r>
            <a:r>
              <a:rPr lang="en-GB" sz="1600">
                <a:cs typeface="Times New Roman" panose="02020603050405020304" pitchFamily="18" charset="0"/>
                <a:hlinkClick r:id="rId8"/>
              </a:rPr>
              <a:t>Hate Crime Project, University of Sussex</a:t>
            </a:r>
            <a:endParaRPr lang="en-GB" sz="1600">
              <a:cs typeface="Times New Roman" panose="02020603050405020304" pitchFamily="18" charset="0"/>
            </a:endParaRPr>
          </a:p>
          <a:p>
            <a:pPr marL="285750" indent="-285750">
              <a:spcBef>
                <a:spcPts val="600"/>
              </a:spcBef>
              <a:spcAft>
                <a:spcPts val="600"/>
              </a:spcAft>
              <a:buFont typeface="Arial" panose="020B0604020202020204" pitchFamily="34" charset="0"/>
              <a:buChar char="•"/>
            </a:pPr>
            <a:r>
              <a:rPr lang="en-GB" sz="1600">
                <a:hlinkClick r:id="rId9"/>
              </a:rPr>
              <a:t>Hate crime: A Thematic Review of the Current Evidence</a:t>
            </a:r>
            <a:r>
              <a:rPr lang="en-GB" sz="1600">
                <a:cs typeface="Times New Roman" panose="02020603050405020304" pitchFamily="18" charset="0"/>
                <a:hlinkClick r:id="rId9"/>
              </a:rPr>
              <a:t>, Home Office</a:t>
            </a:r>
            <a:endParaRPr lang="en-GB" sz="1600">
              <a:cs typeface="Times New Roman" panose="02020603050405020304" pitchFamily="18" charset="0"/>
            </a:endParaRPr>
          </a:p>
          <a:p>
            <a:pPr marL="285750" indent="-285750">
              <a:spcBef>
                <a:spcPts val="600"/>
              </a:spcBef>
              <a:spcAft>
                <a:spcPts val="600"/>
              </a:spcAft>
              <a:buFont typeface="Arial" panose="020B0604020202020204" pitchFamily="34" charset="0"/>
              <a:buChar char="•"/>
            </a:pPr>
            <a:r>
              <a:rPr lang="en-GB" sz="1600" i="0">
                <a:effectLst/>
                <a:cs typeface="Times New Roman" panose="02020603050405020304" pitchFamily="18" charset="0"/>
                <a:hlinkClick r:id="rId10"/>
              </a:rPr>
              <a:t>State of Hate 2024, Hope Not Hate</a:t>
            </a:r>
            <a:endParaRPr lang="en-GB" sz="1600" i="0">
              <a:effectLst/>
              <a:cs typeface="Times New Roman" panose="02020603050405020304" pitchFamily="18" charset="0"/>
            </a:endParaRPr>
          </a:p>
          <a:p>
            <a:pPr marL="285750" indent="-285750">
              <a:spcBef>
                <a:spcPts val="600"/>
              </a:spcBef>
              <a:spcAft>
                <a:spcPts val="600"/>
              </a:spcAft>
              <a:buFont typeface="Arial" panose="020B0604020202020204" pitchFamily="34" charset="0"/>
              <a:buChar char="•"/>
            </a:pPr>
            <a:r>
              <a:rPr lang="en-GB" sz="1600" i="0">
                <a:solidFill>
                  <a:srgbClr val="0B0C0C"/>
                </a:solidFill>
                <a:effectLst/>
                <a:hlinkClick r:id="rId11"/>
              </a:rPr>
              <a:t>Threats to Social Cohesion and Democratic Resilience, The Khan Review</a:t>
            </a:r>
            <a:endParaRPr lang="en-GB" sz="1600" i="0">
              <a:effectLst/>
            </a:endParaRPr>
          </a:p>
        </p:txBody>
      </p:sp>
    </p:spTree>
    <p:extLst>
      <p:ext uri="{BB962C8B-B14F-4D97-AF65-F5344CB8AC3E}">
        <p14:creationId xmlns:p14="http://schemas.microsoft.com/office/powerpoint/2010/main" val="3365718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Acknowledgements</a:t>
            </a:r>
          </a:p>
        </p:txBody>
      </p:sp>
      <p:sp>
        <p:nvSpPr>
          <p:cNvPr id="2" name="TextBox 1">
            <a:extLst>
              <a:ext uri="{FF2B5EF4-FFF2-40B4-BE49-F238E27FC236}">
                <a16:creationId xmlns:a16="http://schemas.microsoft.com/office/drawing/2014/main" id="{48FDCFD5-2640-A954-3F00-A8BA791CF65E}"/>
              </a:ext>
            </a:extLst>
          </p:cNvPr>
          <p:cNvSpPr txBox="1"/>
          <p:nvPr/>
        </p:nvSpPr>
        <p:spPr>
          <a:xfrm>
            <a:off x="156000" y="881477"/>
            <a:ext cx="6781800" cy="1508105"/>
          </a:xfrm>
          <a:prstGeom prst="rect">
            <a:avLst/>
          </a:prstGeom>
          <a:noFill/>
        </p:spPr>
        <p:txBody>
          <a:bodyPr wrap="square" lIns="91440" tIns="45720" rIns="91440" bIns="45720" rtlCol="0" anchor="t">
            <a:spAutoFit/>
          </a:bodyPr>
          <a:lstStyle/>
          <a:p>
            <a:pPr>
              <a:spcBef>
                <a:spcPts val="1200"/>
              </a:spcBef>
              <a:spcAft>
                <a:spcPts val="1200"/>
              </a:spcAft>
            </a:pPr>
            <a:r>
              <a:rPr lang="en-GB"/>
              <a:t>We would like to express our gratitude to everyone who supported us with this work or took part in this research.</a:t>
            </a:r>
          </a:p>
          <a:p>
            <a:pPr>
              <a:spcBef>
                <a:spcPts val="1200"/>
              </a:spcBef>
              <a:spcAft>
                <a:spcPts val="1200"/>
              </a:spcAft>
            </a:pPr>
            <a:r>
              <a:rPr lang="en-GB"/>
              <a:t>Thank you for taking the time to share your thoughts, experiences, views and ideas with us on such a personal subject.</a:t>
            </a:r>
          </a:p>
        </p:txBody>
      </p:sp>
      <p:sp>
        <p:nvSpPr>
          <p:cNvPr id="13" name="TextBox 12">
            <a:extLst>
              <a:ext uri="{FF2B5EF4-FFF2-40B4-BE49-F238E27FC236}">
                <a16:creationId xmlns:a16="http://schemas.microsoft.com/office/drawing/2014/main" id="{AD10051B-0CE0-53C7-D51F-B18B234314B4}"/>
              </a:ext>
            </a:extLst>
          </p:cNvPr>
          <p:cNvSpPr txBox="1"/>
          <p:nvPr/>
        </p:nvSpPr>
        <p:spPr>
          <a:xfrm>
            <a:off x="7500256" y="2195542"/>
            <a:ext cx="4318029" cy="2466915"/>
          </a:xfrm>
          <a:prstGeom prst="wedgeEllipseCallout">
            <a:avLst/>
          </a:prstGeom>
          <a:noFill/>
          <a:ln w="57150">
            <a:solidFill>
              <a:srgbClr val="C71485"/>
            </a:solidFill>
          </a:ln>
        </p:spPr>
        <p:txBody>
          <a:bodyPr wrap="square" lIns="91440" tIns="45720" rIns="91440" bIns="45720" rtlCol="0" anchor="t">
            <a:spAutoFit/>
          </a:bodyPr>
          <a:lstStyle/>
          <a:p>
            <a:pPr algn="ctr"/>
            <a:r>
              <a:rPr lang="en-GB" sz="3600" b="1" i="1">
                <a:solidFill>
                  <a:srgbClr val="5C2472"/>
                </a:solidFill>
              </a:rPr>
              <a:t>This research is a step in the right direction.</a:t>
            </a:r>
            <a:endParaRPr lang="en-GB" sz="3600" b="1" i="1">
              <a:solidFill>
                <a:srgbClr val="5C2472"/>
              </a:solidFill>
              <a:cs typeface="Calibri"/>
            </a:endParaRPr>
          </a:p>
        </p:txBody>
      </p:sp>
      <p:sp>
        <p:nvSpPr>
          <p:cNvPr id="4" name="TextBox 3">
            <a:extLst>
              <a:ext uri="{FF2B5EF4-FFF2-40B4-BE49-F238E27FC236}">
                <a16:creationId xmlns:a16="http://schemas.microsoft.com/office/drawing/2014/main" id="{0A3BF095-9A13-A6C5-44D2-A6F007E28D05}"/>
              </a:ext>
            </a:extLst>
          </p:cNvPr>
          <p:cNvSpPr txBox="1"/>
          <p:nvPr/>
        </p:nvSpPr>
        <p:spPr>
          <a:xfrm>
            <a:off x="156000" y="3175756"/>
            <a:ext cx="5031556" cy="2800767"/>
          </a:xfrm>
          <a:prstGeom prst="rect">
            <a:avLst/>
          </a:prstGeom>
          <a:noFill/>
        </p:spPr>
        <p:txBody>
          <a:bodyPr wrap="square" rtlCol="0">
            <a:spAutoFit/>
          </a:bodyPr>
          <a:lstStyle/>
          <a:p>
            <a:pPr>
              <a:spcBef>
                <a:spcPts val="600"/>
              </a:spcBef>
              <a:spcAft>
                <a:spcPts val="600"/>
              </a:spcAft>
            </a:pPr>
            <a:r>
              <a:rPr lang="en-GB" b="1">
                <a:effectLst/>
              </a:rPr>
              <a:t>With special thanks to:</a:t>
            </a:r>
            <a:endParaRPr lang="en-GB"/>
          </a:p>
          <a:p>
            <a:pPr marL="285750" indent="-285750">
              <a:spcBef>
                <a:spcPts val="600"/>
              </a:spcBef>
              <a:spcAft>
                <a:spcPts val="600"/>
              </a:spcAft>
              <a:buFont typeface="Arial" panose="020B0604020202020204" pitchFamily="34" charset="0"/>
              <a:buChar char="•"/>
            </a:pPr>
            <a:r>
              <a:rPr lang="en-GB"/>
              <a:t>T</a:t>
            </a:r>
            <a:r>
              <a:rPr lang="en-GB">
                <a:effectLst/>
              </a:rPr>
              <a:t>he participants who took part in the research project</a:t>
            </a:r>
          </a:p>
          <a:p>
            <a:pPr marL="285750" indent="-285750">
              <a:spcBef>
                <a:spcPts val="600"/>
              </a:spcBef>
              <a:spcAft>
                <a:spcPts val="600"/>
              </a:spcAft>
              <a:buFont typeface="Arial" panose="020B0604020202020204" pitchFamily="34" charset="0"/>
              <a:buChar char="•"/>
            </a:pPr>
            <a:r>
              <a:rPr lang="en-GB"/>
              <a:t>Community Safety Teams across Greater Essex</a:t>
            </a:r>
          </a:p>
          <a:p>
            <a:pPr marL="285750" indent="-285750">
              <a:spcBef>
                <a:spcPts val="600"/>
              </a:spcBef>
              <a:spcAft>
                <a:spcPts val="600"/>
              </a:spcAft>
              <a:buFont typeface="Arial" panose="020B0604020202020204" pitchFamily="34" charset="0"/>
              <a:buChar char="•"/>
            </a:pPr>
            <a:r>
              <a:rPr lang="en-GB">
                <a:effectLst/>
              </a:rPr>
              <a:t>Essex Police</a:t>
            </a:r>
          </a:p>
          <a:p>
            <a:pPr marL="285750" indent="-285750">
              <a:spcBef>
                <a:spcPts val="600"/>
              </a:spcBef>
              <a:spcAft>
                <a:spcPts val="600"/>
              </a:spcAft>
              <a:buFont typeface="Arial" panose="020B0604020202020204" pitchFamily="34" charset="0"/>
              <a:buChar char="•"/>
            </a:pPr>
            <a:r>
              <a:rPr lang="en-GB">
                <a:effectLst/>
              </a:rPr>
              <a:t>Essex Partnership University Trust (EPUT)</a:t>
            </a:r>
          </a:p>
          <a:p>
            <a:pPr marL="285750" indent="-285750">
              <a:spcBef>
                <a:spcPts val="600"/>
              </a:spcBef>
              <a:spcAft>
                <a:spcPts val="600"/>
              </a:spcAft>
              <a:buFont typeface="Arial" panose="020B0604020202020204" pitchFamily="34" charset="0"/>
              <a:buChar char="•"/>
            </a:pPr>
            <a:r>
              <a:rPr lang="en-GB">
                <a:effectLst/>
              </a:rPr>
              <a:t>Healthwatch Essex Trauma Ambassadors</a:t>
            </a:r>
            <a:endParaRPr lang="en-GB"/>
          </a:p>
        </p:txBody>
      </p:sp>
    </p:spTree>
    <p:extLst>
      <p:ext uri="{BB962C8B-B14F-4D97-AF65-F5344CB8AC3E}">
        <p14:creationId xmlns:p14="http://schemas.microsoft.com/office/powerpoint/2010/main" val="859699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About the Strategic Hate Crime Prevention Partnership</a:t>
            </a:r>
          </a:p>
        </p:txBody>
      </p:sp>
      <p:sp>
        <p:nvSpPr>
          <p:cNvPr id="4" name="TextBox 3">
            <a:extLst>
              <a:ext uri="{FF2B5EF4-FFF2-40B4-BE49-F238E27FC236}">
                <a16:creationId xmlns:a16="http://schemas.microsoft.com/office/drawing/2014/main" id="{0E8EE72A-EE58-2F4F-E252-343396515674}"/>
              </a:ext>
            </a:extLst>
          </p:cNvPr>
          <p:cNvSpPr txBox="1"/>
          <p:nvPr/>
        </p:nvSpPr>
        <p:spPr>
          <a:xfrm>
            <a:off x="156000" y="2051694"/>
            <a:ext cx="3771903" cy="369332"/>
          </a:xfrm>
          <a:prstGeom prst="rect">
            <a:avLst/>
          </a:prstGeom>
          <a:noFill/>
        </p:spPr>
        <p:txBody>
          <a:bodyPr wrap="square">
            <a:spAutoFit/>
          </a:bodyPr>
          <a:lstStyle/>
          <a:p>
            <a:pPr lvl="0">
              <a:tabLst>
                <a:tab pos="457200" algn="l"/>
              </a:tabLst>
            </a:pPr>
            <a:r>
              <a:rPr lang="en-GB" sz="1800" b="1">
                <a:solidFill>
                  <a:srgbClr val="000000"/>
                </a:solidFill>
                <a:effectLst/>
                <a:ea typeface="Times New Roman" panose="02020603050405020304" pitchFamily="18" charset="0"/>
                <a:cs typeface="GillSans Light"/>
              </a:rPr>
              <a:t>The core aims of th</a:t>
            </a:r>
            <a:r>
              <a:rPr lang="en-GB" b="1">
                <a:solidFill>
                  <a:srgbClr val="000000"/>
                </a:solidFill>
                <a:ea typeface="Times New Roman" panose="02020603050405020304" pitchFamily="18" charset="0"/>
                <a:cs typeface="GillSans Light"/>
              </a:rPr>
              <a:t>e SHCPP are to:</a:t>
            </a:r>
            <a:endParaRPr lang="en-GB" sz="1800" b="1">
              <a:solidFill>
                <a:srgbClr val="000000"/>
              </a:solidFill>
              <a:effectLst/>
              <a:ea typeface="Times New Roman" panose="02020603050405020304" pitchFamily="18" charset="0"/>
              <a:cs typeface="GillSans Light"/>
            </a:endParaRPr>
          </a:p>
        </p:txBody>
      </p:sp>
      <p:grpSp>
        <p:nvGrpSpPr>
          <p:cNvPr id="5" name="Group 4">
            <a:extLst>
              <a:ext uri="{FF2B5EF4-FFF2-40B4-BE49-F238E27FC236}">
                <a16:creationId xmlns:a16="http://schemas.microsoft.com/office/drawing/2014/main" id="{D0882A6C-E056-17A4-FC8D-8001DA6984F0}"/>
              </a:ext>
            </a:extLst>
          </p:cNvPr>
          <p:cNvGrpSpPr/>
          <p:nvPr/>
        </p:nvGrpSpPr>
        <p:grpSpPr>
          <a:xfrm>
            <a:off x="156000" y="2647383"/>
            <a:ext cx="11880000" cy="648000"/>
            <a:chOff x="54124" y="2803627"/>
            <a:chExt cx="11981876" cy="648000"/>
          </a:xfrm>
        </p:grpSpPr>
        <p:pic>
          <p:nvPicPr>
            <p:cNvPr id="6" name="Graphic 5" descr="Head with gears with solid fill">
              <a:extLst>
                <a:ext uri="{FF2B5EF4-FFF2-40B4-BE49-F238E27FC236}">
                  <a16:creationId xmlns:a16="http://schemas.microsoft.com/office/drawing/2014/main" id="{08199A3B-E62E-1142-082B-68E383A1A372}"/>
                </a:ext>
              </a:extLst>
            </p:cNvPr>
            <p:cNvPicPr>
              <a:picLocks/>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124" y="2803627"/>
              <a:ext cx="653557" cy="648000"/>
            </a:xfrm>
            <a:prstGeom prst="rect">
              <a:avLst/>
            </a:prstGeom>
          </p:spPr>
        </p:pic>
        <p:sp>
          <p:nvSpPr>
            <p:cNvPr id="7" name="TextBox 6">
              <a:extLst>
                <a:ext uri="{FF2B5EF4-FFF2-40B4-BE49-F238E27FC236}">
                  <a16:creationId xmlns:a16="http://schemas.microsoft.com/office/drawing/2014/main" id="{3B9A8A54-F1BD-0771-D011-8434C3814D2A}"/>
                </a:ext>
              </a:extLst>
            </p:cNvPr>
            <p:cNvSpPr txBox="1"/>
            <p:nvPr/>
          </p:nvSpPr>
          <p:spPr>
            <a:xfrm>
              <a:off x="702124" y="2804463"/>
              <a:ext cx="11333876" cy="646331"/>
            </a:xfrm>
            <a:prstGeom prst="rect">
              <a:avLst/>
            </a:prstGeom>
            <a:noFill/>
          </p:spPr>
          <p:txBody>
            <a:bodyPr wrap="square" lIns="91440" tIns="45720" rIns="91440" bIns="45720" anchor="t">
              <a:spAutoFit/>
            </a:bodyPr>
            <a:lstStyle/>
            <a:p>
              <a:pPr lvl="0">
                <a:tabLst>
                  <a:tab pos="457200" algn="l"/>
                </a:tabLst>
              </a:pPr>
              <a:r>
                <a:rPr lang="en-GB" sz="1800" b="1" dirty="0">
                  <a:solidFill>
                    <a:srgbClr val="000000"/>
                  </a:solidFill>
                  <a:effectLst/>
                  <a:ea typeface="Times New Roman" panose="02020603050405020304" pitchFamily="18" charset="0"/>
                  <a:cs typeface="GillSans Light"/>
                </a:rPr>
                <a:t>Understand </a:t>
              </a:r>
              <a:r>
                <a:rPr lang="en-GB" b="1" dirty="0">
                  <a:solidFill>
                    <a:srgbClr val="000000"/>
                  </a:solidFill>
                  <a:ea typeface="Times New Roman" panose="02020603050405020304" pitchFamily="18" charset="0"/>
                  <a:cs typeface="GillSans Light"/>
                </a:rPr>
                <a:t>Hate</a:t>
              </a:r>
              <a:r>
                <a:rPr lang="en-GB" sz="1800" b="1" dirty="0">
                  <a:solidFill>
                    <a:srgbClr val="000000"/>
                  </a:solidFill>
                  <a:effectLst/>
                  <a:ea typeface="Times New Roman" panose="02020603050405020304" pitchFamily="18" charset="0"/>
                  <a:cs typeface="GillSans Light"/>
                </a:rPr>
                <a:t> </a:t>
              </a:r>
              <a:r>
                <a:rPr lang="en-GB" b="1" dirty="0">
                  <a:solidFill>
                    <a:srgbClr val="000000"/>
                  </a:solidFill>
                  <a:ea typeface="Times New Roman" panose="02020603050405020304" pitchFamily="18" charset="0"/>
                  <a:cs typeface="GillSans Light"/>
                </a:rPr>
                <a:t>Crime</a:t>
              </a:r>
              <a:r>
                <a:rPr lang="en-GB" sz="1800" dirty="0">
                  <a:solidFill>
                    <a:srgbClr val="000000"/>
                  </a:solidFill>
                  <a:effectLst/>
                  <a:ea typeface="Times New Roman" panose="02020603050405020304" pitchFamily="18" charset="0"/>
                  <a:cs typeface="GillSans Light"/>
                </a:rPr>
                <a:t> – by using intelligence and knowledge of the prevalence, nature, and locus of hate crime/incidents to direct strategic and tactical responses.</a:t>
              </a:r>
              <a:endParaRPr lang="en-GB" sz="1800" dirty="0">
                <a:effectLst/>
                <a:ea typeface="Times New Roman" panose="02020603050405020304" pitchFamily="18" charset="0"/>
              </a:endParaRPr>
            </a:p>
          </p:txBody>
        </p:sp>
      </p:grpSp>
      <p:grpSp>
        <p:nvGrpSpPr>
          <p:cNvPr id="8" name="Group 7">
            <a:extLst>
              <a:ext uri="{FF2B5EF4-FFF2-40B4-BE49-F238E27FC236}">
                <a16:creationId xmlns:a16="http://schemas.microsoft.com/office/drawing/2014/main" id="{D77E10BB-9EEA-E0D4-7F4F-18EFABC6B2E6}"/>
              </a:ext>
            </a:extLst>
          </p:cNvPr>
          <p:cNvGrpSpPr/>
          <p:nvPr/>
        </p:nvGrpSpPr>
        <p:grpSpPr>
          <a:xfrm>
            <a:off x="105062" y="6024589"/>
            <a:ext cx="11930936" cy="648000"/>
            <a:chOff x="54124" y="5792798"/>
            <a:chExt cx="11930936" cy="648000"/>
          </a:xfrm>
        </p:grpSpPr>
        <p:pic>
          <p:nvPicPr>
            <p:cNvPr id="9" name="Graphic 8" descr="Scales of justice with solid fill">
              <a:extLst>
                <a:ext uri="{FF2B5EF4-FFF2-40B4-BE49-F238E27FC236}">
                  <a16:creationId xmlns:a16="http://schemas.microsoft.com/office/drawing/2014/main" id="{62055105-ECF9-7FAF-5508-0E79D6515702}"/>
                </a:ext>
              </a:extLst>
            </p:cNvPr>
            <p:cNvPicPr>
              <a:picLocks/>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124" y="5792798"/>
              <a:ext cx="648000" cy="648000"/>
            </a:xfrm>
            <a:prstGeom prst="rect">
              <a:avLst/>
            </a:prstGeom>
          </p:spPr>
        </p:pic>
        <p:sp>
          <p:nvSpPr>
            <p:cNvPr id="10" name="TextBox 9">
              <a:extLst>
                <a:ext uri="{FF2B5EF4-FFF2-40B4-BE49-F238E27FC236}">
                  <a16:creationId xmlns:a16="http://schemas.microsoft.com/office/drawing/2014/main" id="{A71B5C43-2E5C-C6D2-CDE1-B5B72A0285E2}"/>
                </a:ext>
              </a:extLst>
            </p:cNvPr>
            <p:cNvSpPr txBox="1"/>
            <p:nvPr/>
          </p:nvSpPr>
          <p:spPr>
            <a:xfrm>
              <a:off x="702122" y="5793633"/>
              <a:ext cx="11282938" cy="646331"/>
            </a:xfrm>
            <a:prstGeom prst="rect">
              <a:avLst/>
            </a:prstGeom>
            <a:noFill/>
          </p:spPr>
          <p:txBody>
            <a:bodyPr wrap="square" lIns="91440" tIns="45720" rIns="91440" bIns="45720" anchor="t">
              <a:spAutoFit/>
            </a:bodyPr>
            <a:lstStyle/>
            <a:p>
              <a:pPr lvl="0">
                <a:tabLst>
                  <a:tab pos="457200" algn="l"/>
                </a:tabLst>
              </a:pPr>
              <a:r>
                <a:rPr lang="en-GB" sz="1800" b="1" dirty="0">
                  <a:solidFill>
                    <a:srgbClr val="000000"/>
                  </a:solidFill>
                  <a:effectLst/>
                  <a:ea typeface="Times New Roman" panose="02020603050405020304" pitchFamily="18" charset="0"/>
                  <a:cs typeface="GillSans Light"/>
                </a:rPr>
                <a:t>I</a:t>
              </a:r>
              <a:r>
                <a:rPr lang="en-GB" sz="1800" b="1" dirty="0">
                  <a:effectLst/>
                  <a:ea typeface="Times New Roman" panose="02020603050405020304" pitchFamily="18" charset="0"/>
                  <a:cs typeface="Times New Roman"/>
                </a:rPr>
                <a:t>mprove the operational response to </a:t>
              </a:r>
              <a:r>
                <a:rPr lang="en-GB" b="1" dirty="0">
                  <a:ea typeface="Times New Roman" panose="02020603050405020304" pitchFamily="18" charset="0"/>
                  <a:cs typeface="Times New Roman"/>
                </a:rPr>
                <a:t>Hate</a:t>
              </a:r>
              <a:r>
                <a:rPr lang="en-GB" sz="1800" b="1" dirty="0">
                  <a:effectLst/>
                  <a:ea typeface="Times New Roman" panose="02020603050405020304" pitchFamily="18" charset="0"/>
                  <a:cs typeface="Times New Roman"/>
                </a:rPr>
                <a:t> </a:t>
              </a:r>
              <a:r>
                <a:rPr lang="en-GB" b="1" dirty="0">
                  <a:ea typeface="Times New Roman" panose="02020603050405020304" pitchFamily="18" charset="0"/>
                  <a:cs typeface="Times New Roman"/>
                </a:rPr>
                <a:t>Crimes</a:t>
              </a:r>
              <a:r>
                <a:rPr lang="en-GB" sz="1800" dirty="0">
                  <a:effectLst/>
                  <a:ea typeface="Times New Roman" panose="02020603050405020304" pitchFamily="18" charset="0"/>
                  <a:cs typeface="Times New Roman"/>
                </a:rPr>
                <a:t> – by better identifying and managing cases, and dealing effectively with offenders.</a:t>
              </a:r>
            </a:p>
          </p:txBody>
        </p:sp>
      </p:grpSp>
      <p:grpSp>
        <p:nvGrpSpPr>
          <p:cNvPr id="11" name="Group 10">
            <a:extLst>
              <a:ext uri="{FF2B5EF4-FFF2-40B4-BE49-F238E27FC236}">
                <a16:creationId xmlns:a16="http://schemas.microsoft.com/office/drawing/2014/main" id="{083493EF-AF24-D0F1-96F7-76A871F225D0}"/>
              </a:ext>
            </a:extLst>
          </p:cNvPr>
          <p:cNvGrpSpPr/>
          <p:nvPr/>
        </p:nvGrpSpPr>
        <p:grpSpPr>
          <a:xfrm>
            <a:off x="156000" y="3400980"/>
            <a:ext cx="11880000" cy="648000"/>
            <a:chOff x="54124" y="3553228"/>
            <a:chExt cx="11981876" cy="648000"/>
          </a:xfrm>
        </p:grpSpPr>
        <p:pic>
          <p:nvPicPr>
            <p:cNvPr id="12" name="Graphic 11" descr="Raised hand with solid fill">
              <a:extLst>
                <a:ext uri="{FF2B5EF4-FFF2-40B4-BE49-F238E27FC236}">
                  <a16:creationId xmlns:a16="http://schemas.microsoft.com/office/drawing/2014/main" id="{B845A68B-5B5F-4059-8061-9AC8F9BCCF81}"/>
                </a:ext>
              </a:extLst>
            </p:cNvPr>
            <p:cNvPicPr>
              <a:picLocks/>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124" y="3553228"/>
              <a:ext cx="653557" cy="648000"/>
            </a:xfrm>
            <a:prstGeom prst="rect">
              <a:avLst/>
            </a:prstGeom>
          </p:spPr>
        </p:pic>
        <p:sp>
          <p:nvSpPr>
            <p:cNvPr id="13" name="TextBox 12">
              <a:extLst>
                <a:ext uri="{FF2B5EF4-FFF2-40B4-BE49-F238E27FC236}">
                  <a16:creationId xmlns:a16="http://schemas.microsoft.com/office/drawing/2014/main" id="{FA6AA83B-DEF9-5BA3-0B5E-F61285DD4EF9}"/>
                </a:ext>
              </a:extLst>
            </p:cNvPr>
            <p:cNvSpPr txBox="1"/>
            <p:nvPr/>
          </p:nvSpPr>
          <p:spPr>
            <a:xfrm>
              <a:off x="702124" y="3692563"/>
              <a:ext cx="11333876" cy="369332"/>
            </a:xfrm>
            <a:prstGeom prst="rect">
              <a:avLst/>
            </a:prstGeom>
            <a:noFill/>
          </p:spPr>
          <p:txBody>
            <a:bodyPr wrap="square" lIns="91440" tIns="45720" rIns="91440" bIns="45720" anchor="t">
              <a:spAutoFit/>
            </a:bodyPr>
            <a:lstStyle/>
            <a:p>
              <a:pPr lvl="0">
                <a:tabLst>
                  <a:tab pos="457200" algn="l"/>
                </a:tabLst>
              </a:pPr>
              <a:r>
                <a:rPr lang="en-GB" sz="1800" b="1" dirty="0">
                  <a:solidFill>
                    <a:srgbClr val="000000"/>
                  </a:solidFill>
                  <a:effectLst/>
                  <a:ea typeface="Times New Roman" panose="02020603050405020304" pitchFamily="18" charset="0"/>
                  <a:cs typeface="Times New Roman"/>
                </a:rPr>
                <a:t>Prevent </a:t>
              </a:r>
              <a:r>
                <a:rPr lang="en-GB" b="1" dirty="0">
                  <a:solidFill>
                    <a:srgbClr val="000000"/>
                  </a:solidFill>
                  <a:ea typeface="Times New Roman" panose="02020603050405020304" pitchFamily="18" charset="0"/>
                  <a:cs typeface="Times New Roman"/>
                </a:rPr>
                <a:t>Hate</a:t>
              </a:r>
              <a:r>
                <a:rPr lang="en-GB" sz="1800" b="1" dirty="0">
                  <a:solidFill>
                    <a:srgbClr val="000000"/>
                  </a:solidFill>
                  <a:effectLst/>
                  <a:ea typeface="Times New Roman" panose="02020603050405020304" pitchFamily="18" charset="0"/>
                  <a:cs typeface="Times New Roman"/>
                </a:rPr>
                <a:t> </a:t>
              </a:r>
              <a:r>
                <a:rPr lang="en-GB" b="1" dirty="0">
                  <a:solidFill>
                    <a:srgbClr val="000000"/>
                  </a:solidFill>
                  <a:ea typeface="Times New Roman" panose="02020603050405020304" pitchFamily="18" charset="0"/>
                  <a:cs typeface="Times New Roman"/>
                </a:rPr>
                <a:t>Crime</a:t>
              </a:r>
              <a:r>
                <a:rPr lang="en-GB" sz="1800" dirty="0">
                  <a:solidFill>
                    <a:srgbClr val="000000"/>
                  </a:solidFill>
                  <a:effectLst/>
                  <a:ea typeface="Times New Roman" panose="02020603050405020304" pitchFamily="18" charset="0"/>
                  <a:cs typeface="Times New Roman"/>
                </a:rPr>
                <a:t> – by challenging the attitudes that underpin it, and early intervention to prevent it escalating.</a:t>
              </a:r>
            </a:p>
          </p:txBody>
        </p:sp>
      </p:grpSp>
      <p:grpSp>
        <p:nvGrpSpPr>
          <p:cNvPr id="14" name="Group 13">
            <a:extLst>
              <a:ext uri="{FF2B5EF4-FFF2-40B4-BE49-F238E27FC236}">
                <a16:creationId xmlns:a16="http://schemas.microsoft.com/office/drawing/2014/main" id="{3EA43456-7A4E-360B-F233-9535DFBB54BB}"/>
              </a:ext>
            </a:extLst>
          </p:cNvPr>
          <p:cNvGrpSpPr/>
          <p:nvPr/>
        </p:nvGrpSpPr>
        <p:grpSpPr>
          <a:xfrm>
            <a:off x="156000" y="4182627"/>
            <a:ext cx="11825877" cy="785665"/>
            <a:chOff x="54123" y="4299752"/>
            <a:chExt cx="11981877" cy="785665"/>
          </a:xfrm>
        </p:grpSpPr>
        <p:pic>
          <p:nvPicPr>
            <p:cNvPr id="15" name="Graphic 14" descr="Megaphone with solid fill">
              <a:extLst>
                <a:ext uri="{FF2B5EF4-FFF2-40B4-BE49-F238E27FC236}">
                  <a16:creationId xmlns:a16="http://schemas.microsoft.com/office/drawing/2014/main" id="{82A036A7-6642-198B-6DEB-07B10A3235C6}"/>
                </a:ext>
              </a:extLst>
            </p:cNvPr>
            <p:cNvPicPr>
              <a:picLocks/>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123" y="4299752"/>
              <a:ext cx="656548" cy="648000"/>
            </a:xfrm>
            <a:prstGeom prst="rect">
              <a:avLst/>
            </a:prstGeom>
          </p:spPr>
        </p:pic>
        <p:sp>
          <p:nvSpPr>
            <p:cNvPr id="16" name="TextBox 15">
              <a:extLst>
                <a:ext uri="{FF2B5EF4-FFF2-40B4-BE49-F238E27FC236}">
                  <a16:creationId xmlns:a16="http://schemas.microsoft.com/office/drawing/2014/main" id="{5566FDB5-A92E-E1A3-E834-FB06EC2640F3}"/>
                </a:ext>
              </a:extLst>
            </p:cNvPr>
            <p:cNvSpPr txBox="1"/>
            <p:nvPr/>
          </p:nvSpPr>
          <p:spPr>
            <a:xfrm>
              <a:off x="702124" y="4439086"/>
              <a:ext cx="11333876" cy="646331"/>
            </a:xfrm>
            <a:prstGeom prst="rect">
              <a:avLst/>
            </a:prstGeom>
            <a:noFill/>
          </p:spPr>
          <p:txBody>
            <a:bodyPr wrap="square" lIns="91440" tIns="45720" rIns="91440" bIns="45720" anchor="t">
              <a:spAutoFit/>
            </a:bodyPr>
            <a:lstStyle/>
            <a:p>
              <a:pPr>
                <a:tabLst>
                  <a:tab pos="457200" algn="l"/>
                </a:tabLst>
              </a:pPr>
              <a:r>
                <a:rPr lang="en-GB" sz="1800" b="1" dirty="0">
                  <a:effectLst/>
                  <a:ea typeface="Times New Roman" panose="02020603050405020304" pitchFamily="18" charset="0"/>
                  <a:cs typeface="Times New Roman"/>
                </a:rPr>
                <a:t>Promote the reporting of </a:t>
              </a:r>
              <a:r>
                <a:rPr lang="en-GB" b="1" dirty="0">
                  <a:ea typeface="Times New Roman" panose="02020603050405020304" pitchFamily="18" charset="0"/>
                  <a:cs typeface="Times New Roman"/>
                </a:rPr>
                <a:t>Hate</a:t>
              </a:r>
              <a:r>
                <a:rPr lang="en-GB" sz="1800" b="1" dirty="0">
                  <a:effectLst/>
                  <a:ea typeface="Times New Roman" panose="02020603050405020304" pitchFamily="18" charset="0"/>
                  <a:cs typeface="Times New Roman"/>
                </a:rPr>
                <a:t> </a:t>
              </a:r>
              <a:r>
                <a:rPr lang="en-GB" b="1" dirty="0">
                  <a:ea typeface="Times New Roman" panose="02020603050405020304" pitchFamily="18" charset="0"/>
                  <a:cs typeface="Times New Roman"/>
                </a:rPr>
                <a:t>Crime </a:t>
              </a:r>
              <a:r>
                <a:rPr lang="en-GB" sz="1800" dirty="0">
                  <a:effectLst/>
                  <a:ea typeface="Times New Roman" panose="02020603050405020304" pitchFamily="18" charset="0"/>
                  <a:cs typeface="Times New Roman"/>
                </a:rPr>
                <a:t>– by improving public awareness and by building victim and community confidence.</a:t>
              </a:r>
            </a:p>
          </p:txBody>
        </p:sp>
      </p:grpSp>
      <p:grpSp>
        <p:nvGrpSpPr>
          <p:cNvPr id="17" name="Group 16">
            <a:extLst>
              <a:ext uri="{FF2B5EF4-FFF2-40B4-BE49-F238E27FC236}">
                <a16:creationId xmlns:a16="http://schemas.microsoft.com/office/drawing/2014/main" id="{74A20DE4-5F54-669D-4300-AE73DD5EE8AE}"/>
              </a:ext>
            </a:extLst>
          </p:cNvPr>
          <p:cNvGrpSpPr/>
          <p:nvPr/>
        </p:nvGrpSpPr>
        <p:grpSpPr>
          <a:xfrm>
            <a:off x="155999" y="5104353"/>
            <a:ext cx="11879999" cy="648000"/>
            <a:chOff x="54124" y="5046275"/>
            <a:chExt cx="8107195" cy="648000"/>
          </a:xfrm>
        </p:grpSpPr>
        <p:pic>
          <p:nvPicPr>
            <p:cNvPr id="18" name="Graphic 17" descr="Door Open with solid fill">
              <a:extLst>
                <a:ext uri="{FF2B5EF4-FFF2-40B4-BE49-F238E27FC236}">
                  <a16:creationId xmlns:a16="http://schemas.microsoft.com/office/drawing/2014/main" id="{78435426-3405-E602-679A-68125E9075EA}"/>
                </a:ext>
              </a:extLst>
            </p:cNvPr>
            <p:cNvPicPr>
              <a:picLocks/>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4124" y="5046275"/>
              <a:ext cx="449502" cy="648000"/>
            </a:xfrm>
            <a:prstGeom prst="rect">
              <a:avLst/>
            </a:prstGeom>
          </p:spPr>
        </p:pic>
        <p:sp>
          <p:nvSpPr>
            <p:cNvPr id="19" name="TextBox 18">
              <a:extLst>
                <a:ext uri="{FF2B5EF4-FFF2-40B4-BE49-F238E27FC236}">
                  <a16:creationId xmlns:a16="http://schemas.microsoft.com/office/drawing/2014/main" id="{49B6482E-F374-71D5-5176-4407AB2328B1}"/>
                </a:ext>
              </a:extLst>
            </p:cNvPr>
            <p:cNvSpPr txBox="1"/>
            <p:nvPr/>
          </p:nvSpPr>
          <p:spPr>
            <a:xfrm>
              <a:off x="497774" y="5184864"/>
              <a:ext cx="7663545" cy="369332"/>
            </a:xfrm>
            <a:prstGeom prst="rect">
              <a:avLst/>
            </a:prstGeom>
            <a:noFill/>
          </p:spPr>
          <p:txBody>
            <a:bodyPr wrap="square">
              <a:spAutoFit/>
            </a:bodyPr>
            <a:lstStyle/>
            <a:p>
              <a:pPr lvl="0">
                <a:tabLst>
                  <a:tab pos="457200" algn="l"/>
                </a:tabLst>
              </a:pPr>
              <a:r>
                <a:rPr lang="en-GB" sz="1800" b="1">
                  <a:effectLst/>
                  <a:ea typeface="Times New Roman" panose="02020603050405020304" pitchFamily="18" charset="0"/>
                  <a:cs typeface="Times New Roman" panose="02020603050405020304" pitchFamily="18" charset="0"/>
                </a:rPr>
                <a:t>Increase access to support for victims </a:t>
              </a:r>
              <a:r>
                <a:rPr lang="en-GB" sz="1800">
                  <a:effectLst/>
                  <a:ea typeface="Times New Roman" panose="02020603050405020304" pitchFamily="18" charset="0"/>
                  <a:cs typeface="Times New Roman" panose="02020603050405020304" pitchFamily="18" charset="0"/>
                </a:rPr>
                <a:t>–</a:t>
              </a:r>
              <a:r>
                <a:rPr lang="en-GB" sz="1800" b="1">
                  <a:effectLst/>
                  <a:ea typeface="Times New Roman" panose="02020603050405020304" pitchFamily="18" charset="0"/>
                  <a:cs typeface="Times New Roman" panose="02020603050405020304" pitchFamily="18" charset="0"/>
                </a:rPr>
                <a:t> </a:t>
              </a:r>
              <a:r>
                <a:rPr lang="en-GB" sz="1800">
                  <a:effectLst/>
                  <a:ea typeface="Times New Roman" panose="02020603050405020304" pitchFamily="18" charset="0"/>
                  <a:cs typeface="Times New Roman" panose="02020603050405020304" pitchFamily="18" charset="0"/>
                </a:rPr>
                <a:t>by developing local partnerships</a:t>
              </a:r>
              <a:r>
                <a:rPr lang="en-GB">
                  <a:ea typeface="Times New Roman" panose="02020603050405020304" pitchFamily="18" charset="0"/>
                  <a:cs typeface="Times New Roman" panose="02020603050405020304" pitchFamily="18" charset="0"/>
                </a:rPr>
                <a:t>.</a:t>
              </a:r>
              <a:endParaRPr lang="en-GB" sz="1800">
                <a:effectLst/>
                <a:ea typeface="Times New Roman" panose="02020603050405020304" pitchFamily="18" charset="0"/>
              </a:endParaRPr>
            </a:p>
          </p:txBody>
        </p:sp>
      </p:grpSp>
      <p:sp>
        <p:nvSpPr>
          <p:cNvPr id="20" name="TextBox 19">
            <a:extLst>
              <a:ext uri="{FF2B5EF4-FFF2-40B4-BE49-F238E27FC236}">
                <a16:creationId xmlns:a16="http://schemas.microsoft.com/office/drawing/2014/main" id="{F945895E-56C5-385D-29BA-919FC2FA91C2}"/>
              </a:ext>
            </a:extLst>
          </p:cNvPr>
          <p:cNvSpPr txBox="1"/>
          <p:nvPr/>
        </p:nvSpPr>
        <p:spPr>
          <a:xfrm>
            <a:off x="156000" y="792281"/>
            <a:ext cx="11880000" cy="1021556"/>
          </a:xfrm>
          <a:prstGeom prst="roundRect">
            <a:avLst/>
          </a:prstGeom>
          <a:solidFill>
            <a:schemeClr val="bg1"/>
          </a:solidFill>
          <a:ln w="28575">
            <a:solidFill>
              <a:srgbClr val="C71485"/>
            </a:solidFill>
          </a:ln>
        </p:spPr>
        <p:txBody>
          <a:bodyPr wrap="square" rtlCol="0">
            <a:spAutoFit/>
          </a:bodyPr>
          <a:lstStyle/>
          <a:p>
            <a:r>
              <a:rPr lang="en-GB" sz="1800">
                <a:effectLst/>
                <a:latin typeface="Calibri" panose="020F0502020204030204" pitchFamily="34" charset="0"/>
                <a:ea typeface="Times New Roman" panose="02020603050405020304" pitchFamily="18" charset="0"/>
                <a:cs typeface="Times New Roman" panose="02020603050405020304" pitchFamily="18" charset="0"/>
              </a:rPr>
              <a:t>The Strategic Hate Crime Prevention Partnership (SHCPP) works to combat all forms of hate incidents by developing a consistent, multi-agency response, which meets the needs of victims, takes firm action against perpetrators and seeks to prevent such incidents from occurring thus delivering the best possible outcomes for all the people of Greater Essex. </a:t>
            </a:r>
            <a:endParaRPr lang="en-GB" sz="1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82387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Definition of Hate Crime</a:t>
            </a:r>
          </a:p>
        </p:txBody>
      </p:sp>
      <p:sp>
        <p:nvSpPr>
          <p:cNvPr id="9" name="TextBox 8">
            <a:extLst>
              <a:ext uri="{FF2B5EF4-FFF2-40B4-BE49-F238E27FC236}">
                <a16:creationId xmlns:a16="http://schemas.microsoft.com/office/drawing/2014/main" id="{CFDE1912-9147-6348-D0BF-92632C0E4CEB}"/>
              </a:ext>
            </a:extLst>
          </p:cNvPr>
          <p:cNvSpPr txBox="1"/>
          <p:nvPr/>
        </p:nvSpPr>
        <p:spPr>
          <a:xfrm>
            <a:off x="1507671" y="1751617"/>
            <a:ext cx="9176657" cy="3354765"/>
          </a:xfrm>
          <a:prstGeom prst="rect">
            <a:avLst/>
          </a:prstGeom>
          <a:noFill/>
        </p:spPr>
        <p:txBody>
          <a:bodyPr wrap="square" lIns="91440" tIns="45720" rIns="91440" bIns="45720" anchor="t">
            <a:spAutoFit/>
          </a:bodyPr>
          <a:lstStyle/>
          <a:p>
            <a:pPr algn="l">
              <a:spcBef>
                <a:spcPts val="1200"/>
              </a:spcBef>
              <a:spcAft>
                <a:spcPts val="1200"/>
              </a:spcAft>
            </a:pPr>
            <a:r>
              <a:rPr lang="en-GB" sz="2400" b="0" dirty="0">
                <a:solidFill>
                  <a:srgbClr val="000000"/>
                </a:solidFill>
                <a:effectLst/>
              </a:rPr>
              <a:t>A </a:t>
            </a:r>
            <a:r>
              <a:rPr lang="en-GB" sz="2400" dirty="0">
                <a:solidFill>
                  <a:srgbClr val="000000"/>
                </a:solidFill>
              </a:rPr>
              <a:t>Hate</a:t>
            </a:r>
            <a:r>
              <a:rPr lang="en-GB" sz="2400" b="0" dirty="0">
                <a:solidFill>
                  <a:srgbClr val="000000"/>
                </a:solidFill>
                <a:effectLst/>
              </a:rPr>
              <a:t> </a:t>
            </a:r>
            <a:r>
              <a:rPr lang="en-GB" sz="2400" dirty="0">
                <a:solidFill>
                  <a:srgbClr val="000000"/>
                </a:solidFill>
              </a:rPr>
              <a:t>Crime</a:t>
            </a:r>
            <a:r>
              <a:rPr lang="en-GB" sz="2400" b="0" dirty="0">
                <a:solidFill>
                  <a:srgbClr val="000000"/>
                </a:solidFill>
                <a:effectLst/>
              </a:rPr>
              <a:t> is defined as </a:t>
            </a:r>
            <a:r>
              <a:rPr lang="en-GB" sz="2400" b="0" i="1" dirty="0">
                <a:solidFill>
                  <a:srgbClr val="000000"/>
                </a:solidFill>
                <a:effectLst/>
              </a:rPr>
              <a:t>'Any criminal offence which is perceived by the victim or any other person, to be motivated by hostility or prejudice based on a person's race or perceived race; religion or perceived religion; sexual orientation or perceived sexual orientation; disability or perceived disability and any crime motivated by hostility or prejudice against a person who is transgender or perceived to be transgender.'</a:t>
            </a:r>
          </a:p>
          <a:p>
            <a:pPr algn="l">
              <a:spcBef>
                <a:spcPts val="1200"/>
              </a:spcBef>
              <a:spcAft>
                <a:spcPts val="1200"/>
              </a:spcAft>
            </a:pPr>
            <a:r>
              <a:rPr lang="en-GB" sz="2400" b="0" dirty="0">
                <a:solidFill>
                  <a:srgbClr val="000000"/>
                </a:solidFill>
                <a:effectLst/>
              </a:rPr>
              <a:t>Essex Police also record offences motivated by hostility or prejudice towards a person’s sex or gender.</a:t>
            </a:r>
            <a:endParaRPr lang="en-GB" sz="2400" b="0" dirty="0">
              <a:solidFill>
                <a:srgbClr val="000000"/>
              </a:solidFill>
              <a:effectLst/>
              <a:ea typeface="Calibri"/>
              <a:cs typeface="Calibri"/>
            </a:endParaRPr>
          </a:p>
        </p:txBody>
      </p:sp>
    </p:spTree>
    <p:extLst>
      <p:ext uri="{BB962C8B-B14F-4D97-AF65-F5344CB8AC3E}">
        <p14:creationId xmlns:p14="http://schemas.microsoft.com/office/powerpoint/2010/main" val="343336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Aims &amp; Purpose of the Research</a:t>
            </a:r>
          </a:p>
        </p:txBody>
      </p:sp>
      <p:sp>
        <p:nvSpPr>
          <p:cNvPr id="6" name="TextBox 5">
            <a:extLst>
              <a:ext uri="{FF2B5EF4-FFF2-40B4-BE49-F238E27FC236}">
                <a16:creationId xmlns:a16="http://schemas.microsoft.com/office/drawing/2014/main" id="{BA5625BB-0145-DFF4-31D3-5184E9FA7FC3}"/>
              </a:ext>
            </a:extLst>
          </p:cNvPr>
          <p:cNvSpPr txBox="1"/>
          <p:nvPr/>
        </p:nvSpPr>
        <p:spPr>
          <a:xfrm>
            <a:off x="555172" y="962532"/>
            <a:ext cx="11114313" cy="3754874"/>
          </a:xfrm>
          <a:prstGeom prst="rect">
            <a:avLst/>
          </a:prstGeom>
          <a:noFill/>
        </p:spPr>
        <p:txBody>
          <a:bodyPr wrap="square" lIns="91440" tIns="45720" rIns="91440" bIns="45720" anchor="t">
            <a:spAutoFit/>
          </a:bodyPr>
          <a:lstStyle/>
          <a:p>
            <a:pPr marL="285750" indent="-285750">
              <a:spcBef>
                <a:spcPts val="600"/>
              </a:spcBef>
              <a:spcAft>
                <a:spcPts val="600"/>
              </a:spcAft>
              <a:buFont typeface="Arial" panose="020B0604020202020204" pitchFamily="34" charset="0"/>
              <a:buChar char="•"/>
            </a:pPr>
            <a:r>
              <a:rPr lang="en-GB" dirty="0"/>
              <a:t>In 2023, the Strategic Hate Crime Prevention Partnership (SHCPP) wanted to look at the data available on Hate Crime to provide direction and focus for the group going forward.</a:t>
            </a:r>
          </a:p>
          <a:p>
            <a:pPr marL="285750" indent="-285750">
              <a:spcBef>
                <a:spcPts val="600"/>
              </a:spcBef>
              <a:spcAft>
                <a:spcPts val="600"/>
              </a:spcAft>
              <a:buFont typeface="Arial" panose="020B0604020202020204" pitchFamily="34" charset="0"/>
              <a:buChar char="•"/>
            </a:pPr>
            <a:r>
              <a:rPr lang="en-GB" dirty="0"/>
              <a:t>A review of the data available found that there was limited other data outside of Police recorded incidents.</a:t>
            </a:r>
            <a:endParaRPr lang="en-GB" dirty="0">
              <a:ea typeface="Calibri"/>
              <a:cs typeface="Calibri"/>
            </a:endParaRPr>
          </a:p>
          <a:p>
            <a:pPr marL="285750" indent="-285750">
              <a:spcBef>
                <a:spcPts val="600"/>
              </a:spcBef>
              <a:spcAft>
                <a:spcPts val="600"/>
              </a:spcAft>
              <a:buFont typeface="Arial" panose="020B0604020202020204" pitchFamily="34" charset="0"/>
              <a:buChar char="•"/>
            </a:pPr>
            <a:r>
              <a:rPr lang="en-GB" dirty="0"/>
              <a:t>We know that Hate Crime is under reported, and that levels of reporting vary amongst different demographic groups and communities. Therefore, Police data can only tell us part of the picture.</a:t>
            </a:r>
            <a:endParaRPr lang="en-GB" dirty="0">
              <a:ea typeface="Calibri"/>
              <a:cs typeface="Calibri"/>
            </a:endParaRPr>
          </a:p>
          <a:p>
            <a:pPr marL="285750" indent="-285750">
              <a:spcBef>
                <a:spcPts val="600"/>
              </a:spcBef>
              <a:spcAft>
                <a:spcPts val="600"/>
              </a:spcAft>
              <a:buFont typeface="Arial" panose="020B0604020202020204" pitchFamily="34" charset="0"/>
              <a:buChar char="•"/>
            </a:pPr>
            <a:r>
              <a:rPr lang="en-GB" dirty="0"/>
              <a:t>This research was proposed by the SHCPP to bring the voice of victims and communities into that picture, to understand their experiences and perceptions of Hate Crime/reporting and their thoughts on what we can do to improve.</a:t>
            </a:r>
            <a:endParaRPr lang="en-GB" dirty="0">
              <a:ea typeface="Calibri"/>
              <a:cs typeface="Calibri"/>
            </a:endParaRPr>
          </a:p>
          <a:p>
            <a:pPr marL="285750" indent="-285750">
              <a:spcBef>
                <a:spcPts val="600"/>
              </a:spcBef>
              <a:spcAft>
                <a:spcPts val="600"/>
              </a:spcAft>
              <a:buFont typeface="Arial" panose="020B0604020202020204" pitchFamily="34" charset="0"/>
              <a:buChar char="•"/>
            </a:pPr>
            <a:r>
              <a:rPr lang="en-GB" dirty="0"/>
              <a:t>The focus of the research has been on victims' experiences of reporting, or why they have not reported and what we can do as services to support them in the future. It has not looked at the wider issues, such as improving social cohesion, that could prevent Hate Crime in the first place.</a:t>
            </a:r>
          </a:p>
        </p:txBody>
      </p:sp>
    </p:spTree>
    <p:extLst>
      <p:ext uri="{BB962C8B-B14F-4D97-AF65-F5344CB8AC3E}">
        <p14:creationId xmlns:p14="http://schemas.microsoft.com/office/powerpoint/2010/main" val="3737991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Research Activities   </a:t>
            </a:r>
          </a:p>
        </p:txBody>
      </p:sp>
      <p:sp>
        <p:nvSpPr>
          <p:cNvPr id="5" name="TextBox 4">
            <a:extLst>
              <a:ext uri="{FF2B5EF4-FFF2-40B4-BE49-F238E27FC236}">
                <a16:creationId xmlns:a16="http://schemas.microsoft.com/office/drawing/2014/main" id="{63195645-8345-B862-B29D-C4A287C217EF}"/>
              </a:ext>
            </a:extLst>
          </p:cNvPr>
          <p:cNvSpPr txBox="1"/>
          <p:nvPr/>
        </p:nvSpPr>
        <p:spPr>
          <a:xfrm>
            <a:off x="6667928" y="1331528"/>
            <a:ext cx="5365581" cy="36317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spcBef>
                <a:spcPts val="600"/>
              </a:spcBef>
              <a:spcAft>
                <a:spcPts val="600"/>
              </a:spcAft>
              <a:buFont typeface="Arial" panose="020B0604020202020204" pitchFamily="34" charset="0"/>
              <a:buChar char="•"/>
            </a:pPr>
            <a:r>
              <a:rPr lang="en-GB" dirty="0">
                <a:ea typeface="Calibri"/>
                <a:cs typeface="Arial"/>
              </a:rPr>
              <a:t>Do people feel able/unable to report a hate crime? </a:t>
            </a:r>
          </a:p>
          <a:p>
            <a:pPr marL="285750" indent="-285750">
              <a:spcBef>
                <a:spcPts val="600"/>
              </a:spcBef>
              <a:spcAft>
                <a:spcPts val="600"/>
              </a:spcAft>
              <a:buFont typeface="Arial" panose="020B0604020202020204" pitchFamily="34" charset="0"/>
              <a:buChar char="•"/>
            </a:pPr>
            <a:r>
              <a:rPr lang="en-GB" dirty="0">
                <a:ea typeface="Calibri"/>
                <a:cs typeface="Arial"/>
              </a:rPr>
              <a:t>If not, why are they not reporting hate crime?</a:t>
            </a:r>
          </a:p>
          <a:p>
            <a:pPr marL="285750" indent="-285750">
              <a:spcBef>
                <a:spcPts val="600"/>
              </a:spcBef>
              <a:spcAft>
                <a:spcPts val="600"/>
              </a:spcAft>
              <a:buFont typeface="Arial" panose="020B0604020202020204" pitchFamily="34" charset="0"/>
              <a:buChar char="•"/>
            </a:pPr>
            <a:r>
              <a:rPr lang="en-GB" dirty="0">
                <a:ea typeface="Calibri"/>
                <a:cs typeface="Arial"/>
              </a:rPr>
              <a:t>Where have they reported a Hate Crime and how was this process?  </a:t>
            </a:r>
          </a:p>
          <a:p>
            <a:pPr marL="285750" indent="-285750">
              <a:spcBef>
                <a:spcPts val="600"/>
              </a:spcBef>
              <a:spcAft>
                <a:spcPts val="600"/>
              </a:spcAft>
              <a:buFont typeface="Arial" panose="020B0604020202020204" pitchFamily="34" charset="0"/>
              <a:buChar char="•"/>
            </a:pPr>
            <a:r>
              <a:rPr lang="en-GB" dirty="0">
                <a:ea typeface="Calibri"/>
                <a:cs typeface="Arial"/>
              </a:rPr>
              <a:t>What can be done to improve different people’s understanding of Hate Crime?</a:t>
            </a:r>
          </a:p>
          <a:p>
            <a:pPr marL="285750" indent="-285750">
              <a:spcBef>
                <a:spcPts val="600"/>
              </a:spcBef>
              <a:spcAft>
                <a:spcPts val="600"/>
              </a:spcAft>
              <a:buFont typeface="Arial" panose="020B0604020202020204" pitchFamily="34" charset="0"/>
              <a:buChar char="•"/>
            </a:pPr>
            <a:r>
              <a:rPr lang="en-GB" dirty="0">
                <a:ea typeface="Calibri"/>
                <a:cs typeface="Arial"/>
              </a:rPr>
              <a:t>What people think Hate Crime is?  </a:t>
            </a:r>
          </a:p>
          <a:p>
            <a:pPr marL="285750" indent="-285750">
              <a:spcBef>
                <a:spcPts val="600"/>
              </a:spcBef>
              <a:spcAft>
                <a:spcPts val="600"/>
              </a:spcAft>
              <a:buFont typeface="Arial" panose="020B0604020202020204" pitchFamily="34" charset="0"/>
              <a:buChar char="•"/>
            </a:pPr>
            <a:r>
              <a:rPr lang="en-GB" dirty="0">
                <a:ea typeface="Calibri"/>
                <a:cs typeface="Arial"/>
              </a:rPr>
              <a:t>How can people be  better supported  in reporting any Hate Crime they have been a victim or witness of? </a:t>
            </a:r>
            <a:endParaRPr lang="en-GB" dirty="0">
              <a:cs typeface="Arial"/>
            </a:endParaRPr>
          </a:p>
        </p:txBody>
      </p:sp>
      <p:sp>
        <p:nvSpPr>
          <p:cNvPr id="6" name="TextBox 5">
            <a:extLst>
              <a:ext uri="{FF2B5EF4-FFF2-40B4-BE49-F238E27FC236}">
                <a16:creationId xmlns:a16="http://schemas.microsoft.com/office/drawing/2014/main" id="{CC055C9C-B36C-863E-6971-19BF625B707F}"/>
              </a:ext>
            </a:extLst>
          </p:cNvPr>
          <p:cNvSpPr txBox="1"/>
          <p:nvPr/>
        </p:nvSpPr>
        <p:spPr>
          <a:xfrm>
            <a:off x="303864" y="792951"/>
            <a:ext cx="4426425" cy="5693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a:latin typeface="Calibri" panose="020F0502020204030204" pitchFamily="34" charset="0"/>
                <a:ea typeface="Calibri"/>
                <a:cs typeface="Calibri" panose="020F0502020204030204" pitchFamily="34" charset="0"/>
              </a:rPr>
              <a:t>Our research activities included:</a:t>
            </a:r>
            <a:endParaRPr lang="en-GB">
              <a:latin typeface="Calibri"/>
              <a:ea typeface="Calibri"/>
              <a:cs typeface="Segoe UI"/>
            </a:endParaRPr>
          </a:p>
          <a:p>
            <a:endParaRPr lang="en-GB" sz="1100">
              <a:latin typeface="Arial"/>
              <a:cs typeface="Arial"/>
            </a:endParaRPr>
          </a:p>
        </p:txBody>
      </p:sp>
      <p:sp>
        <p:nvSpPr>
          <p:cNvPr id="8" name="TextBox 7">
            <a:extLst>
              <a:ext uri="{FF2B5EF4-FFF2-40B4-BE49-F238E27FC236}">
                <a16:creationId xmlns:a16="http://schemas.microsoft.com/office/drawing/2014/main" id="{6D287DC8-61E0-8547-8832-3BF72941224E}"/>
              </a:ext>
            </a:extLst>
          </p:cNvPr>
          <p:cNvSpPr txBox="1"/>
          <p:nvPr/>
        </p:nvSpPr>
        <p:spPr>
          <a:xfrm>
            <a:off x="6667928" y="792951"/>
            <a:ext cx="4426425" cy="5693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a:latin typeface="Calibri" panose="020F0502020204030204" pitchFamily="34" charset="0"/>
                <a:ea typeface="Calibri"/>
                <a:cs typeface="Calibri" panose="020F0502020204030204" pitchFamily="34" charset="0"/>
              </a:rPr>
              <a:t>Key research questions explored were:</a:t>
            </a:r>
            <a:endParaRPr lang="en-GB">
              <a:latin typeface="Calibri"/>
              <a:ea typeface="Calibri"/>
              <a:cs typeface="Segoe UI"/>
            </a:endParaRPr>
          </a:p>
          <a:p>
            <a:endParaRPr lang="en-GB" sz="1100">
              <a:latin typeface="Arial"/>
              <a:cs typeface="Arial"/>
            </a:endParaRPr>
          </a:p>
        </p:txBody>
      </p:sp>
      <p:sp>
        <p:nvSpPr>
          <p:cNvPr id="9" name="TextBox 8">
            <a:extLst>
              <a:ext uri="{FF2B5EF4-FFF2-40B4-BE49-F238E27FC236}">
                <a16:creationId xmlns:a16="http://schemas.microsoft.com/office/drawing/2014/main" id="{E8A65781-5659-6EBE-4143-A412A21C1CD6}"/>
              </a:ext>
            </a:extLst>
          </p:cNvPr>
          <p:cNvSpPr txBox="1"/>
          <p:nvPr/>
        </p:nvSpPr>
        <p:spPr>
          <a:xfrm>
            <a:off x="555383" y="5608704"/>
            <a:ext cx="5540617"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a:latin typeface="Calibri"/>
              <a:ea typeface="Calibri"/>
              <a:cs typeface="Arial"/>
            </a:endParaRPr>
          </a:p>
          <a:p>
            <a:endParaRPr lang="en-GB" sz="1100">
              <a:latin typeface="Arial"/>
              <a:cs typeface="Arial"/>
            </a:endParaRPr>
          </a:p>
        </p:txBody>
      </p:sp>
      <p:sp>
        <p:nvSpPr>
          <p:cNvPr id="13" name="TextBox 12">
            <a:extLst>
              <a:ext uri="{FF2B5EF4-FFF2-40B4-BE49-F238E27FC236}">
                <a16:creationId xmlns:a16="http://schemas.microsoft.com/office/drawing/2014/main" id="{92B1015C-7F24-B8E5-CCDA-B5310197943B}"/>
              </a:ext>
            </a:extLst>
          </p:cNvPr>
          <p:cNvSpPr txBox="1"/>
          <p:nvPr/>
        </p:nvSpPr>
        <p:spPr>
          <a:xfrm>
            <a:off x="1097648" y="1472770"/>
            <a:ext cx="44264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ea typeface="Calibri"/>
                <a:cs typeface="Calibri" panose="020F0502020204030204" pitchFamily="34" charset="0"/>
              </a:rPr>
              <a:t>Survey</a:t>
            </a:r>
            <a:r>
              <a:rPr lang="en-GB" b="1">
                <a:latin typeface="Calibri" panose="020F0502020204030204" pitchFamily="34" charset="0"/>
                <a:ea typeface="Calibri"/>
                <a:cs typeface="Calibri" panose="020F0502020204030204" pitchFamily="34" charset="0"/>
              </a:rPr>
              <a:t> open to all who live/work in Essex</a:t>
            </a:r>
          </a:p>
        </p:txBody>
      </p:sp>
      <p:pic>
        <p:nvPicPr>
          <p:cNvPr id="17" name="Graphic 16" descr="Signal with solid fill">
            <a:extLst>
              <a:ext uri="{FF2B5EF4-FFF2-40B4-BE49-F238E27FC236}">
                <a16:creationId xmlns:a16="http://schemas.microsoft.com/office/drawing/2014/main" id="{C576FE45-3CB5-EF98-108A-A279F69D5B8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927" y="1316415"/>
            <a:ext cx="648000" cy="648000"/>
          </a:xfrm>
          <a:prstGeom prst="rect">
            <a:avLst/>
          </a:prstGeom>
        </p:spPr>
      </p:pic>
      <p:sp>
        <p:nvSpPr>
          <p:cNvPr id="19" name="TextBox 18">
            <a:extLst>
              <a:ext uri="{FF2B5EF4-FFF2-40B4-BE49-F238E27FC236}">
                <a16:creationId xmlns:a16="http://schemas.microsoft.com/office/drawing/2014/main" id="{6C3FDF59-7545-3440-9878-59ED42839D76}"/>
              </a:ext>
            </a:extLst>
          </p:cNvPr>
          <p:cNvSpPr txBox="1"/>
          <p:nvPr/>
        </p:nvSpPr>
        <p:spPr>
          <a:xfrm>
            <a:off x="1097647" y="2365571"/>
            <a:ext cx="44264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ea typeface="Calibri"/>
                <a:cs typeface="Calibri" panose="020F0502020204030204" pitchFamily="34" charset="0"/>
              </a:rPr>
              <a:t>Lived experience interviews / small groups</a:t>
            </a:r>
          </a:p>
        </p:txBody>
      </p:sp>
      <p:sp>
        <p:nvSpPr>
          <p:cNvPr id="20" name="TextBox 19">
            <a:extLst>
              <a:ext uri="{FF2B5EF4-FFF2-40B4-BE49-F238E27FC236}">
                <a16:creationId xmlns:a16="http://schemas.microsoft.com/office/drawing/2014/main" id="{2087E89F-3D5F-729C-776D-7A66E3281C15}"/>
              </a:ext>
            </a:extLst>
          </p:cNvPr>
          <p:cNvSpPr txBox="1"/>
          <p:nvPr/>
        </p:nvSpPr>
        <p:spPr>
          <a:xfrm>
            <a:off x="1099229" y="3244334"/>
            <a:ext cx="44264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ea typeface="Calibri"/>
                <a:cs typeface="Calibri" panose="020F0502020204030204" pitchFamily="34" charset="0"/>
              </a:rPr>
              <a:t>Literature review</a:t>
            </a:r>
          </a:p>
        </p:txBody>
      </p:sp>
      <p:sp>
        <p:nvSpPr>
          <p:cNvPr id="21" name="TextBox 20">
            <a:extLst>
              <a:ext uri="{FF2B5EF4-FFF2-40B4-BE49-F238E27FC236}">
                <a16:creationId xmlns:a16="http://schemas.microsoft.com/office/drawing/2014/main" id="{AC319792-0522-B5A2-844A-2D01712C2F44}"/>
              </a:ext>
            </a:extLst>
          </p:cNvPr>
          <p:cNvSpPr txBox="1"/>
          <p:nvPr/>
        </p:nvSpPr>
        <p:spPr>
          <a:xfrm>
            <a:off x="1097646" y="4185215"/>
            <a:ext cx="44264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ea typeface="Calibri"/>
                <a:cs typeface="Calibri"/>
              </a:rPr>
              <a:t>Workshop with Partners</a:t>
            </a:r>
            <a:endParaRPr lang="en-GB" b="1" dirty="0">
              <a:ea typeface="Calibri"/>
              <a:cs typeface="Calibri" panose="020F0502020204030204" pitchFamily="34" charset="0"/>
            </a:endParaRPr>
          </a:p>
        </p:txBody>
      </p:sp>
      <p:pic>
        <p:nvPicPr>
          <p:cNvPr id="23" name="Graphic 22" descr="Meeting with solid fill">
            <a:extLst>
              <a:ext uri="{FF2B5EF4-FFF2-40B4-BE49-F238E27FC236}">
                <a16:creationId xmlns:a16="http://schemas.microsoft.com/office/drawing/2014/main" id="{F4EB1715-A73F-BFD0-F42D-5149A7F591C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90927" y="4045881"/>
            <a:ext cx="648000" cy="648000"/>
          </a:xfrm>
          <a:prstGeom prst="rect">
            <a:avLst/>
          </a:prstGeom>
        </p:spPr>
      </p:pic>
      <p:pic>
        <p:nvPicPr>
          <p:cNvPr id="25" name="Graphic 24" descr="Books on shelf with solid fill">
            <a:extLst>
              <a:ext uri="{FF2B5EF4-FFF2-40B4-BE49-F238E27FC236}">
                <a16:creationId xmlns:a16="http://schemas.microsoft.com/office/drawing/2014/main" id="{7B1F76ED-2F56-FC03-F5CE-C329CCD8931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90927" y="3136059"/>
            <a:ext cx="648000" cy="648000"/>
          </a:xfrm>
          <a:prstGeom prst="rect">
            <a:avLst/>
          </a:prstGeom>
        </p:spPr>
      </p:pic>
      <p:pic>
        <p:nvPicPr>
          <p:cNvPr id="27" name="Graphic 26" descr="Chat with solid fill">
            <a:extLst>
              <a:ext uri="{FF2B5EF4-FFF2-40B4-BE49-F238E27FC236}">
                <a16:creationId xmlns:a16="http://schemas.microsoft.com/office/drawing/2014/main" id="{87A61795-B09D-3587-4254-C3125A857CE6}"/>
              </a:ext>
            </a:extLst>
          </p:cNvPr>
          <p:cNvPicPr>
            <a:picLocks/>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0927" y="2226237"/>
            <a:ext cx="648000" cy="648000"/>
          </a:xfrm>
          <a:prstGeom prst="rect">
            <a:avLst/>
          </a:prstGeom>
        </p:spPr>
      </p:pic>
      <p:sp>
        <p:nvSpPr>
          <p:cNvPr id="4" name="TextBox 3">
            <a:extLst>
              <a:ext uri="{FF2B5EF4-FFF2-40B4-BE49-F238E27FC236}">
                <a16:creationId xmlns:a16="http://schemas.microsoft.com/office/drawing/2014/main" id="{9A90BC65-55D4-CF0A-DE87-D4D00ECAAACB}"/>
              </a:ext>
            </a:extLst>
          </p:cNvPr>
          <p:cNvSpPr txBox="1"/>
          <p:nvPr/>
        </p:nvSpPr>
        <p:spPr>
          <a:xfrm>
            <a:off x="158491" y="5127459"/>
            <a:ext cx="5540617" cy="1505903"/>
          </a:xfrm>
          <a:prstGeom prst="roundRect">
            <a:avLst>
              <a:gd name="adj" fmla="val 4335"/>
            </a:avLst>
          </a:prstGeom>
          <a:noFill/>
          <a:ln w="28575">
            <a:solidFill>
              <a:srgbClr val="C71485"/>
            </a:solidFill>
            <a:prstDash val="sysDash"/>
          </a:ln>
        </p:spPr>
        <p:txBody>
          <a:bodyPr wrap="square" anchor="b">
            <a:spAutoFit/>
          </a:bodyPr>
          <a:lstStyle/>
          <a:p>
            <a:r>
              <a:rPr lang="en-GB">
                <a:latin typeface="Calibri"/>
                <a:ea typeface="Calibri"/>
                <a:cs typeface="Arial"/>
              </a:rPr>
              <a:t>Our research project was originally due to commence in October 2023 , linking in with annual </a:t>
            </a:r>
            <a:r>
              <a:rPr lang="en-GB" b="1">
                <a:latin typeface="Calibri"/>
                <a:ea typeface="Calibri"/>
                <a:cs typeface="Arial"/>
              </a:rPr>
              <a:t>Hate Crime Awareness Week.</a:t>
            </a:r>
            <a:r>
              <a:rPr lang="en-GB">
                <a:latin typeface="Calibri"/>
                <a:ea typeface="Calibri"/>
                <a:cs typeface="Arial"/>
              </a:rPr>
              <a:t> However, due to the (then) very recent sensitivities in the Middle East we made the decision to delay until early 2024.</a:t>
            </a:r>
          </a:p>
        </p:txBody>
      </p:sp>
    </p:spTree>
    <p:extLst>
      <p:ext uri="{BB962C8B-B14F-4D97-AF65-F5344CB8AC3E}">
        <p14:creationId xmlns:p14="http://schemas.microsoft.com/office/powerpoint/2010/main" val="460320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lIns="91440" tIns="45720" rIns="91440" bIns="45720" rtlCol="0" anchor="t">
            <a:spAutoFit/>
          </a:bodyPr>
          <a:lstStyle/>
          <a:p>
            <a:r>
              <a:rPr lang="en-GB" sz="2400" b="1">
                <a:solidFill>
                  <a:schemeClr val="bg1"/>
                </a:solidFill>
              </a:rPr>
              <a:t>Research Activities – A Holistic Approach </a:t>
            </a:r>
          </a:p>
        </p:txBody>
      </p:sp>
      <p:sp>
        <p:nvSpPr>
          <p:cNvPr id="13" name="TextBox 12">
            <a:extLst>
              <a:ext uri="{FF2B5EF4-FFF2-40B4-BE49-F238E27FC236}">
                <a16:creationId xmlns:a16="http://schemas.microsoft.com/office/drawing/2014/main" id="{5F2BB854-311C-D0F4-3881-20790B854B2D}"/>
              </a:ext>
            </a:extLst>
          </p:cNvPr>
          <p:cNvSpPr txBox="1"/>
          <p:nvPr/>
        </p:nvSpPr>
        <p:spPr>
          <a:xfrm>
            <a:off x="749201" y="5187996"/>
            <a:ext cx="5013061"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cs typeface="Arial"/>
              </a:rPr>
              <a:t>A</a:t>
            </a:r>
            <a:r>
              <a:rPr lang="en-GB" b="1">
                <a:ea typeface="Calibri"/>
                <a:cs typeface="Arial"/>
              </a:rPr>
              <a:t> literature review</a:t>
            </a:r>
            <a:r>
              <a:rPr lang="en-GB">
                <a:ea typeface="Calibri"/>
                <a:cs typeface="Arial"/>
              </a:rPr>
              <a:t> was carried out alongside the other research activities. This enabled us to capture learning from research and engagement that had already taken place in Essex and nationally.</a:t>
            </a:r>
            <a:endParaRPr lang="en-GB">
              <a:ea typeface="Calibri"/>
              <a:cs typeface="Calibri"/>
            </a:endParaRPr>
          </a:p>
        </p:txBody>
      </p:sp>
      <p:sp>
        <p:nvSpPr>
          <p:cNvPr id="14" name="TextBox 13">
            <a:extLst>
              <a:ext uri="{FF2B5EF4-FFF2-40B4-BE49-F238E27FC236}">
                <a16:creationId xmlns:a16="http://schemas.microsoft.com/office/drawing/2014/main" id="{B1FBE6F7-CB0A-4761-29CA-39BDB7D086B8}"/>
              </a:ext>
            </a:extLst>
          </p:cNvPr>
          <p:cNvSpPr txBox="1"/>
          <p:nvPr/>
        </p:nvSpPr>
        <p:spPr>
          <a:xfrm>
            <a:off x="782192" y="793077"/>
            <a:ext cx="5013061" cy="2031325"/>
          </a:xfrm>
          <a:prstGeom prst="rect">
            <a:avLst/>
          </a:prstGeom>
          <a:noFill/>
        </p:spPr>
        <p:txBody>
          <a:bodyPr wrap="square" lIns="91440" tIns="45720" rIns="91440" bIns="45720" rtlCol="0" anchor="t">
            <a:spAutoFit/>
          </a:bodyPr>
          <a:lstStyle/>
          <a:p>
            <a:r>
              <a:rPr lang="en-GB" dirty="0"/>
              <a:t>An </a:t>
            </a:r>
            <a:r>
              <a:rPr lang="en-GB" b="1" dirty="0"/>
              <a:t>Online survey</a:t>
            </a:r>
            <a:r>
              <a:rPr lang="en-GB" dirty="0"/>
              <a:t> was live between 15</a:t>
            </a:r>
            <a:r>
              <a:rPr lang="en-GB" baseline="30000" dirty="0"/>
              <a:t>th</a:t>
            </a:r>
            <a:r>
              <a:rPr lang="en-GB" dirty="0"/>
              <a:t> Jan and 19 Feb 2024. This was widely promoted amongst Partners and stakeholders across Greater Essex, and we received a total of </a:t>
            </a:r>
            <a:r>
              <a:rPr lang="en-GB" b="1" dirty="0"/>
              <a:t>430</a:t>
            </a:r>
            <a:r>
              <a:rPr lang="en-GB" dirty="0"/>
              <a:t> responses. The survey was also used as a screener which helped us recruit a diverse selection of participants for interview, including who had and had not reported the crime.</a:t>
            </a:r>
            <a:endParaRPr lang="en-GB" dirty="0">
              <a:ea typeface="Calibri"/>
              <a:cs typeface="Calibri"/>
            </a:endParaRPr>
          </a:p>
        </p:txBody>
      </p:sp>
      <p:sp>
        <p:nvSpPr>
          <p:cNvPr id="18" name="TextBox 17">
            <a:extLst>
              <a:ext uri="{FF2B5EF4-FFF2-40B4-BE49-F238E27FC236}">
                <a16:creationId xmlns:a16="http://schemas.microsoft.com/office/drawing/2014/main" id="{445B3388-2A00-FADF-AA51-8E7BF28EED58}"/>
              </a:ext>
            </a:extLst>
          </p:cNvPr>
          <p:cNvSpPr txBox="1"/>
          <p:nvPr/>
        </p:nvSpPr>
        <p:spPr>
          <a:xfrm>
            <a:off x="782192" y="2990037"/>
            <a:ext cx="5013061" cy="2031325"/>
          </a:xfrm>
          <a:prstGeom prst="rect">
            <a:avLst/>
          </a:prstGeom>
          <a:noFill/>
        </p:spPr>
        <p:txBody>
          <a:bodyPr wrap="square" lIns="91440" tIns="45720" rIns="91440" bIns="45720" rtlCol="0" anchor="t">
            <a:spAutoFit/>
          </a:bodyPr>
          <a:lstStyle/>
          <a:p>
            <a:r>
              <a:rPr lang="en-GB" dirty="0">
                <a:ea typeface="Calibri"/>
                <a:cs typeface="Calibri"/>
              </a:rPr>
              <a:t>A </a:t>
            </a:r>
            <a:r>
              <a:rPr lang="en-GB" b="1" dirty="0">
                <a:ea typeface="Calibri"/>
                <a:cs typeface="Calibri"/>
              </a:rPr>
              <a:t>Workshop with Partners </a:t>
            </a:r>
            <a:r>
              <a:rPr lang="en-GB" dirty="0">
                <a:ea typeface="Calibri"/>
                <a:cs typeface="Calibri"/>
              </a:rPr>
              <a:t>was held 29th April this year with around 20 Partners. This was an opportunity to discuss some of the early findings, how they matched current expectations/understanding and how the partnership can meet the challenges going forward. </a:t>
            </a:r>
          </a:p>
        </p:txBody>
      </p:sp>
      <p:sp>
        <p:nvSpPr>
          <p:cNvPr id="20" name="TextBox 19">
            <a:extLst>
              <a:ext uri="{FF2B5EF4-FFF2-40B4-BE49-F238E27FC236}">
                <a16:creationId xmlns:a16="http://schemas.microsoft.com/office/drawing/2014/main" id="{0C0CE6C0-7558-D3DB-8971-851B64545E04}"/>
              </a:ext>
            </a:extLst>
          </p:cNvPr>
          <p:cNvSpPr txBox="1"/>
          <p:nvPr/>
        </p:nvSpPr>
        <p:spPr>
          <a:xfrm>
            <a:off x="6744000" y="793077"/>
            <a:ext cx="5292000" cy="5139869"/>
          </a:xfrm>
          <a:prstGeom prst="rect">
            <a:avLst/>
          </a:prstGeom>
          <a:noFill/>
        </p:spPr>
        <p:txBody>
          <a:bodyPr wrap="square" lIns="91440" tIns="45720" rIns="91440" bIns="45720" rtlCol="0" anchor="t">
            <a:spAutoFit/>
          </a:bodyPr>
          <a:lstStyle/>
          <a:p>
            <a:pPr>
              <a:spcBef>
                <a:spcPts val="600"/>
              </a:spcBef>
              <a:spcAft>
                <a:spcPts val="600"/>
              </a:spcAft>
            </a:pPr>
            <a:r>
              <a:rPr lang="en-GB" b="1" dirty="0">
                <a:ea typeface="Calibri"/>
                <a:cs typeface="Calibri"/>
              </a:rPr>
              <a:t>Lived experience interviews/focus group</a:t>
            </a:r>
          </a:p>
          <a:p>
            <a:pPr>
              <a:spcBef>
                <a:spcPts val="600"/>
              </a:spcBef>
              <a:spcAft>
                <a:spcPts val="600"/>
              </a:spcAft>
            </a:pPr>
            <a:r>
              <a:rPr lang="en-GB" dirty="0"/>
              <a:t>We undertook </a:t>
            </a:r>
            <a:r>
              <a:rPr lang="en-GB" b="1" dirty="0"/>
              <a:t>7 </a:t>
            </a:r>
            <a:r>
              <a:rPr lang="en-GB" dirty="0"/>
              <a:t>telephone interviews with participants based on their gender, sexuality, race, religion and disability.</a:t>
            </a:r>
            <a:endParaRPr lang="en-GB" dirty="0">
              <a:ea typeface="Calibri"/>
              <a:cs typeface="Calibri"/>
            </a:endParaRPr>
          </a:p>
          <a:p>
            <a:pPr>
              <a:spcBef>
                <a:spcPts val="600"/>
              </a:spcBef>
              <a:spcAft>
                <a:spcPts val="600"/>
              </a:spcAft>
            </a:pPr>
            <a:r>
              <a:rPr lang="en-GB" dirty="0"/>
              <a:t>Hate Crime in the workplace is commonplace for some and we had a telephone interview with </a:t>
            </a:r>
            <a:r>
              <a:rPr lang="en-GB" b="1" dirty="0"/>
              <a:t>1</a:t>
            </a:r>
            <a:r>
              <a:rPr lang="en-GB" dirty="0"/>
              <a:t> person working in retail, an in person focus group with </a:t>
            </a:r>
            <a:r>
              <a:rPr lang="en-GB" b="1" dirty="0"/>
              <a:t>3</a:t>
            </a:r>
            <a:r>
              <a:rPr lang="en-GB" dirty="0"/>
              <a:t> civil enforcement officers and heard from a social housing provider.</a:t>
            </a:r>
            <a:endParaRPr lang="en-GB" dirty="0">
              <a:ea typeface="Calibri"/>
              <a:cs typeface="Calibri"/>
            </a:endParaRPr>
          </a:p>
          <a:p>
            <a:pPr>
              <a:spcBef>
                <a:spcPts val="600"/>
              </a:spcBef>
              <a:spcAft>
                <a:spcPts val="600"/>
              </a:spcAft>
            </a:pPr>
            <a:r>
              <a:rPr lang="en-GB" dirty="0"/>
              <a:t>However, we do recognise there are gaps in gathering insights from other cohorts susceptible to Hate Crime including those with learning disabilities, taxi drivers and those working in the care sector. This will be given ongoing consideration. </a:t>
            </a:r>
            <a:endParaRPr lang="en-GB" dirty="0">
              <a:ea typeface="Calibri"/>
              <a:cs typeface="Calibri"/>
            </a:endParaRPr>
          </a:p>
          <a:p>
            <a:pPr>
              <a:spcBef>
                <a:spcPts val="600"/>
              </a:spcBef>
              <a:spcAft>
                <a:spcPts val="600"/>
              </a:spcAft>
            </a:pPr>
            <a:r>
              <a:rPr lang="en-GB" dirty="0"/>
              <a:t>These engagement activities were carried out during, March, April &amp; May 2024.</a:t>
            </a:r>
            <a:endParaRPr lang="en-GB" dirty="0">
              <a:ea typeface="Calibri" panose="020F0502020204030204"/>
              <a:cs typeface="Calibri" panose="020F0502020204030204"/>
            </a:endParaRPr>
          </a:p>
        </p:txBody>
      </p:sp>
      <p:pic>
        <p:nvPicPr>
          <p:cNvPr id="2" name="Graphic 1" descr="Signal with solid fill">
            <a:extLst>
              <a:ext uri="{FF2B5EF4-FFF2-40B4-BE49-F238E27FC236}">
                <a16:creationId xmlns:a16="http://schemas.microsoft.com/office/drawing/2014/main" id="{EDF7DE5A-2428-C6FF-F6C6-ECF32DD8809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201" y="817644"/>
            <a:ext cx="648000" cy="648000"/>
          </a:xfrm>
          <a:prstGeom prst="rect">
            <a:avLst/>
          </a:prstGeom>
        </p:spPr>
      </p:pic>
      <p:pic>
        <p:nvPicPr>
          <p:cNvPr id="5" name="Graphic 4" descr="Meeting with solid fill">
            <a:extLst>
              <a:ext uri="{FF2B5EF4-FFF2-40B4-BE49-F238E27FC236}">
                <a16:creationId xmlns:a16="http://schemas.microsoft.com/office/drawing/2014/main" id="{651AD2A8-5143-EFF4-9D17-356A32E95CB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201" y="2990037"/>
            <a:ext cx="648000" cy="648000"/>
          </a:xfrm>
          <a:prstGeom prst="rect">
            <a:avLst/>
          </a:prstGeom>
        </p:spPr>
      </p:pic>
      <p:pic>
        <p:nvPicPr>
          <p:cNvPr id="6" name="Graphic 5" descr="Books on shelf with solid fill">
            <a:extLst>
              <a:ext uri="{FF2B5EF4-FFF2-40B4-BE49-F238E27FC236}">
                <a16:creationId xmlns:a16="http://schemas.microsoft.com/office/drawing/2014/main" id="{A30C0050-ED44-B17D-C2C6-207CEBA78E1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201" y="5187996"/>
            <a:ext cx="648000" cy="648000"/>
          </a:xfrm>
          <a:prstGeom prst="rect">
            <a:avLst/>
          </a:prstGeom>
        </p:spPr>
      </p:pic>
      <p:pic>
        <p:nvPicPr>
          <p:cNvPr id="7" name="Graphic 6" descr="Chat with solid fill">
            <a:extLst>
              <a:ext uri="{FF2B5EF4-FFF2-40B4-BE49-F238E27FC236}">
                <a16:creationId xmlns:a16="http://schemas.microsoft.com/office/drawing/2014/main" id="{0AF6B1CA-586B-40E5-DF14-5AE68855A084}"/>
              </a:ext>
            </a:extLst>
          </p:cNvPr>
          <p:cNvPicPr>
            <a:picLocks/>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096000" y="793077"/>
            <a:ext cx="648000" cy="648000"/>
          </a:xfrm>
          <a:prstGeom prst="rect">
            <a:avLst/>
          </a:prstGeom>
        </p:spPr>
      </p:pic>
    </p:spTree>
    <p:extLst>
      <p:ext uri="{BB962C8B-B14F-4D97-AF65-F5344CB8AC3E}">
        <p14:creationId xmlns:p14="http://schemas.microsoft.com/office/powerpoint/2010/main" val="1496414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71485">
            <a:alpha val="6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D1519D-0117-B03A-C729-E05B4A4A6FB9}"/>
              </a:ext>
            </a:extLst>
          </p:cNvPr>
          <p:cNvSpPr txBox="1"/>
          <p:nvPr/>
        </p:nvSpPr>
        <p:spPr>
          <a:xfrm>
            <a:off x="156000" y="85608"/>
            <a:ext cx="11880000" cy="510778"/>
          </a:xfrm>
          <a:prstGeom prst="roundRect">
            <a:avLst/>
          </a:prstGeom>
          <a:solidFill>
            <a:srgbClr val="5C2472"/>
          </a:solidFill>
          <a:ln w="28575">
            <a:solidFill>
              <a:schemeClr val="bg1"/>
            </a:solidFill>
          </a:ln>
        </p:spPr>
        <p:txBody>
          <a:bodyPr wrap="square" rtlCol="0">
            <a:spAutoFit/>
          </a:bodyPr>
          <a:lstStyle/>
          <a:p>
            <a:r>
              <a:rPr lang="en-GB" sz="2400" b="1">
                <a:solidFill>
                  <a:schemeClr val="bg1"/>
                </a:solidFill>
              </a:rPr>
              <a:t>Notes on the Use of Survey / Interview / Research Information</a:t>
            </a:r>
          </a:p>
        </p:txBody>
      </p:sp>
      <p:sp>
        <p:nvSpPr>
          <p:cNvPr id="5" name="TextBox 4">
            <a:extLst>
              <a:ext uri="{FF2B5EF4-FFF2-40B4-BE49-F238E27FC236}">
                <a16:creationId xmlns:a16="http://schemas.microsoft.com/office/drawing/2014/main" id="{EFD8BEB3-1050-FB4C-56A4-7948E521989C}"/>
              </a:ext>
            </a:extLst>
          </p:cNvPr>
          <p:cNvSpPr txBox="1"/>
          <p:nvPr/>
        </p:nvSpPr>
        <p:spPr>
          <a:xfrm>
            <a:off x="156000" y="921819"/>
            <a:ext cx="11880000"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spcBef>
                <a:spcPts val="600"/>
              </a:spcBef>
              <a:spcAft>
                <a:spcPts val="600"/>
              </a:spcAft>
            </a:pPr>
            <a:r>
              <a:rPr lang="en-GB" dirty="0">
                <a:ea typeface="Calibri"/>
                <a:cs typeface="Arial"/>
              </a:rPr>
              <a:t>The nature of the survey content and that it was publicly available meant that we received some responses within free text fields that were offensive in nature. These views have not been included within our analysis of such questions, however data from these participants has been included in the rest of the analysis.</a:t>
            </a:r>
          </a:p>
          <a:p>
            <a:pPr>
              <a:spcBef>
                <a:spcPts val="600"/>
              </a:spcBef>
              <a:spcAft>
                <a:spcPts val="600"/>
              </a:spcAft>
            </a:pPr>
            <a:r>
              <a:rPr lang="en-GB" dirty="0">
                <a:ea typeface="Calibri"/>
                <a:cs typeface="Arial"/>
              </a:rPr>
              <a:t>To ensure the anonymity of those we interviewed, particularly those interviewed who had been victims at work, we have at times paraphrased their contributions or removed any identifying information. We will retain full notes of the interviews for a short period of time, in case they can help further inform the actions that come from this research but will then delete them.</a:t>
            </a:r>
          </a:p>
          <a:p>
            <a:pPr>
              <a:spcBef>
                <a:spcPts val="600"/>
              </a:spcBef>
              <a:spcAft>
                <a:spcPts val="600"/>
              </a:spcAft>
            </a:pPr>
            <a:r>
              <a:rPr lang="en-GB" dirty="0">
                <a:ea typeface="Calibri"/>
                <a:cs typeface="Arial"/>
              </a:rPr>
              <a:t>Our literature review found that there was a limited amount of national research in this field. That we found was pre-2020 and whilst much will still be relevant, we believe that it doesn’t reflect the shift in attitudes and the nature of Hate Crime with the rise of online influences, the impact of the Covid-19 pandemic and more recently the cost-of-living crisis and changes in the political landscape nationally and internationally.</a:t>
            </a:r>
          </a:p>
          <a:p>
            <a:pPr>
              <a:spcBef>
                <a:spcPts val="600"/>
              </a:spcBef>
              <a:spcAft>
                <a:spcPts val="600"/>
              </a:spcAft>
            </a:pPr>
            <a:r>
              <a:rPr lang="en-GB" dirty="0">
                <a:ea typeface="Calibri"/>
                <a:cs typeface="Arial"/>
              </a:rPr>
              <a:t>The ongoing tensions in the Middle East have had a more immediate impact on Hate Crime nationally, although this has not been reflected in incident levels in Essex. The survey and interviews have taken place during this time, and both personal experiences and national news reporting will have impacted on respondents' answers.</a:t>
            </a:r>
          </a:p>
        </p:txBody>
      </p:sp>
    </p:spTree>
    <p:extLst>
      <p:ext uri="{BB962C8B-B14F-4D97-AF65-F5344CB8AC3E}">
        <p14:creationId xmlns:p14="http://schemas.microsoft.com/office/powerpoint/2010/main" val="18149890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lgn="l">
          <a:defRPr sz="1100" dirty="0" smtClean="0">
            <a:latin typeface="Arial"/>
            <a:ea typeface="Calibri"/>
            <a:cs typeface="Aria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5c8a860-6494-47d1-b1cc-c3f5c3a540c9" xsi:nil="true"/>
    <lcf76f155ced4ddcb4097134ff3c332f xmlns="2362e9aa-c728-450c-9e9f-feb848c79a7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5E19B5441E435438736928984A01DBF" ma:contentTypeVersion="15" ma:contentTypeDescription="Create a new document." ma:contentTypeScope="" ma:versionID="4e719b8683b71665467f7405dcfc4898">
  <xsd:schema xmlns:xsd="http://www.w3.org/2001/XMLSchema" xmlns:xs="http://www.w3.org/2001/XMLSchema" xmlns:p="http://schemas.microsoft.com/office/2006/metadata/properties" xmlns:ns2="2362e9aa-c728-450c-9e9f-feb848c79a73" xmlns:ns3="35c8a860-6494-47d1-b1cc-c3f5c3a540c9" targetNamespace="http://schemas.microsoft.com/office/2006/metadata/properties" ma:root="true" ma:fieldsID="07d5f07ac4d88cac7edb82cde419dd05" ns2:_="" ns3:_="">
    <xsd:import namespace="2362e9aa-c728-450c-9e9f-feb848c79a73"/>
    <xsd:import namespace="35c8a860-6494-47d1-b1cc-c3f5c3a540c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62e9aa-c728-450c-9e9f-feb848c79a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1de9a85-6517-4fbb-af6e-3d8f59a4cb5b"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c8a860-6494-47d1-b1cc-c3f5c3a540c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618a93d-369b-4d96-a642-d534c90f7cdf}" ma:internalName="TaxCatchAll" ma:showField="CatchAllData" ma:web="35c8a860-6494-47d1-b1cc-c3f5c3a540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D10EC3-07FE-44A9-8916-157FED326706}">
  <ds:schemaRefs>
    <ds:schemaRef ds:uri="08852e6e-5699-4aa9-b2e8-3759d69a2e3c"/>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terms/"/>
    <ds:schemaRef ds:uri="http://schemas.openxmlformats.org/package/2006/metadata/core-properties"/>
    <ds:schemaRef ds:uri="c582d9ac-eaed-49f6-9549-070b58c733c3"/>
    <ds:schemaRef ds:uri="http://www.w3.org/XML/1998/namespace"/>
    <ds:schemaRef ds:uri="http://purl.org/dc/elements/1.1/"/>
    <ds:schemaRef ds:uri="35c8a860-6494-47d1-b1cc-c3f5c3a540c9"/>
    <ds:schemaRef ds:uri="2362e9aa-c728-450c-9e9f-feb848c79a73"/>
  </ds:schemaRefs>
</ds:datastoreItem>
</file>

<file path=customXml/itemProps2.xml><?xml version="1.0" encoding="utf-8"?>
<ds:datastoreItem xmlns:ds="http://schemas.openxmlformats.org/officeDocument/2006/customXml" ds:itemID="{97212A85-1435-4C04-8E67-FE05491E86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62e9aa-c728-450c-9e9f-feb848c79a73"/>
    <ds:schemaRef ds:uri="35c8a860-6494-47d1-b1cc-c3f5c3a540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1C9D17-B7F0-476F-A8F0-1BD0B6DA38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76</TotalTime>
  <Words>4351</Words>
  <Application>Microsoft Office PowerPoint</Application>
  <PresentationFormat>Widescreen</PresentationFormat>
  <Paragraphs>326</Paragraphs>
  <Slides>27</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Arial</vt:lpstr>
      <vt:lpstr>Calibri</vt:lpstr>
      <vt:lpstr>Calibri Light</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Essex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Jackson - Equalities &amp; Partnerships Officer</dc:creator>
  <cp:lastModifiedBy>Caroline Ellis - Community Safety Lead</cp:lastModifiedBy>
  <cp:revision>89</cp:revision>
  <dcterms:created xsi:type="dcterms:W3CDTF">2023-06-15T12:58:32Z</dcterms:created>
  <dcterms:modified xsi:type="dcterms:W3CDTF">2024-11-04T14:28:42Z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9d8be9e-c8d9-4b9c-bd40-2c27cc7ea2e6_Enabled">
    <vt:lpwstr>true</vt:lpwstr>
  </property>
  <property fmtid="{D5CDD505-2E9C-101B-9397-08002B2CF9AE}" pid="3" name="MSIP_Label_39d8be9e-c8d9-4b9c-bd40-2c27cc7ea2e6_SetDate">
    <vt:lpwstr>2023-06-15T12:58:32Z</vt:lpwstr>
  </property>
  <property fmtid="{D5CDD505-2E9C-101B-9397-08002B2CF9AE}" pid="4" name="MSIP_Label_39d8be9e-c8d9-4b9c-bd40-2c27cc7ea2e6_Method">
    <vt:lpwstr>Standard</vt:lpwstr>
  </property>
  <property fmtid="{D5CDD505-2E9C-101B-9397-08002B2CF9AE}" pid="5" name="MSIP_Label_39d8be9e-c8d9-4b9c-bd40-2c27cc7ea2e6_Name">
    <vt:lpwstr>39d8be9e-c8d9-4b9c-bd40-2c27cc7ea2e6</vt:lpwstr>
  </property>
  <property fmtid="{D5CDD505-2E9C-101B-9397-08002B2CF9AE}" pid="6" name="MSIP_Label_39d8be9e-c8d9-4b9c-bd40-2c27cc7ea2e6_SiteId">
    <vt:lpwstr>a8b4324f-155c-4215-a0f1-7ed8cc9a992f</vt:lpwstr>
  </property>
  <property fmtid="{D5CDD505-2E9C-101B-9397-08002B2CF9AE}" pid="7" name="MSIP_Label_39d8be9e-c8d9-4b9c-bd40-2c27cc7ea2e6_ActionId">
    <vt:lpwstr>30cad402-b7e7-46ee-80e3-20c577342f8a</vt:lpwstr>
  </property>
  <property fmtid="{D5CDD505-2E9C-101B-9397-08002B2CF9AE}" pid="8" name="MSIP_Label_39d8be9e-c8d9-4b9c-bd40-2c27cc7ea2e6_ContentBits">
    <vt:lpwstr>0</vt:lpwstr>
  </property>
  <property fmtid="{D5CDD505-2E9C-101B-9397-08002B2CF9AE}" pid="9" name="ContentTypeId">
    <vt:lpwstr>0x01010015E19B5441E435438736928984A01DBF</vt:lpwstr>
  </property>
  <property fmtid="{D5CDD505-2E9C-101B-9397-08002B2CF9AE}" pid="10" name="MediaServiceImageTags">
    <vt:lpwstr/>
  </property>
</Properties>
</file>